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3.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4.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FF199_225824EF.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FFF84B_27A6246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FFFFE92_26EEA1F4.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7FFE5CC1_55074FD3.xml" ContentType="application/vnd.ms-powerpoint.comments+xml"/>
  <Override PartName="/ppt/notesSlides/notesSlide11.xml" ContentType="application/vnd.openxmlformats-officedocument.presentationml.notesSlide+xml"/>
  <Override PartName="/ppt/comments/modernComment_7FFFF1BC_42B5C464.xml" ContentType="application/vnd.ms-powerpoint.comments+xml"/>
  <Override PartName="/ppt/notesSlides/notesSlide12.xml" ContentType="application/vnd.openxmlformats-officedocument.presentationml.notesSlide+xml"/>
  <Override PartName="/ppt/comments/modernComment_7FFFF1BD_FE8ADB1D.xml" ContentType="application/vnd.ms-powerpoint.comments+xml"/>
  <Override PartName="/ppt/notesSlides/notesSlide13.xml" ContentType="application/vnd.openxmlformats-officedocument.presentationml.notesSlide+xml"/>
  <Override PartName="/ppt/comments/modernComment_7FFFF847_48DE8168.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7FFFFE8D_CCA9B578.xml" ContentType="application/vnd.ms-powerpoint.comments+xml"/>
  <Override PartName="/ppt/comments/modernComment_7FFFFE8E_AAA87CA0.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7FFFFE8C_A1EA286F.xml" ContentType="application/vnd.ms-powerpoint.comments+xml"/>
  <Override PartName="/ppt/notesSlides/notesSlide28.xml" ContentType="application/vnd.openxmlformats-officedocument.presentationml.notesSlide+xml"/>
  <Override PartName="/ppt/comments/modernComment_7FFFFE8B_A3704F0A.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7" r:id="rId5"/>
    <p:sldMasterId id="2147483759" r:id="rId6"/>
    <p:sldMasterId id="2147483802" r:id="rId7"/>
    <p:sldMasterId id="2147483873" r:id="rId8"/>
  </p:sldMasterIdLst>
  <p:notesMasterIdLst>
    <p:notesMasterId r:id="rId42"/>
  </p:notesMasterIdLst>
  <p:sldIdLst>
    <p:sldId id="2147479979" r:id="rId9"/>
    <p:sldId id="2147479960" r:id="rId10"/>
    <p:sldId id="2147479961" r:id="rId11"/>
    <p:sldId id="2147479962" r:id="rId12"/>
    <p:sldId id="2147481675" r:id="rId13"/>
    <p:sldId id="2147479964" r:id="rId14"/>
    <p:sldId id="2147479965" r:id="rId15"/>
    <p:sldId id="2147483282" r:id="rId16"/>
    <p:sldId id="2147483274" r:id="rId17"/>
    <p:sldId id="2147483283" r:id="rId18"/>
    <p:sldId id="2147376321" r:id="rId19"/>
    <p:sldId id="2147479996" r:id="rId20"/>
    <p:sldId id="2147479997" r:id="rId21"/>
    <p:sldId id="2147481671" r:id="rId22"/>
    <p:sldId id="2147481672" r:id="rId23"/>
    <p:sldId id="2147483284" r:id="rId24"/>
    <p:sldId id="2147483267" r:id="rId25"/>
    <p:sldId id="2147479958" r:id="rId26"/>
    <p:sldId id="2147479959" r:id="rId27"/>
    <p:sldId id="2147479986" r:id="rId28"/>
    <p:sldId id="2147479967" r:id="rId29"/>
    <p:sldId id="2147483285" r:id="rId30"/>
    <p:sldId id="2147483279" r:id="rId31"/>
    <p:sldId id="2147479970" r:id="rId32"/>
    <p:sldId id="2147483286" r:id="rId33"/>
    <p:sldId id="2147479971" r:id="rId34"/>
    <p:sldId id="2147483277" r:id="rId35"/>
    <p:sldId id="2147483278" r:id="rId36"/>
    <p:sldId id="2147479975" r:id="rId37"/>
    <p:sldId id="2147483276" r:id="rId38"/>
    <p:sldId id="2147483275" r:id="rId39"/>
    <p:sldId id="2147479989" r:id="rId40"/>
    <p:sldId id="214747997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EM Infromation" id="{A3408E2F-DB9D-4444-8236-BC1DE9A43C28}">
          <p14:sldIdLst>
            <p14:sldId id="2147479979"/>
            <p14:sldId id="2147479960"/>
            <p14:sldId id="2147479961"/>
            <p14:sldId id="2147479962"/>
            <p14:sldId id="2147481675"/>
            <p14:sldId id="2147479964"/>
            <p14:sldId id="2147479965"/>
            <p14:sldId id="2147483282"/>
          </p14:sldIdLst>
        </p14:section>
        <p14:section name="Release 6.1 Recap" id="{BAC41786-1E2B-4AA7-A156-10E4C3D12863}">
          <p14:sldIdLst>
            <p14:sldId id="2147483274"/>
            <p14:sldId id="2147483283"/>
            <p14:sldId id="2147376321"/>
            <p14:sldId id="2147479996"/>
          </p14:sldIdLst>
        </p14:section>
        <p14:section name="Release 7 Updates" id="{31216471-EEDE-4F81-977E-E16D4BBBFBA7}">
          <p14:sldIdLst>
            <p14:sldId id="2147479997"/>
            <p14:sldId id="2147481671"/>
            <p14:sldId id="2147481672"/>
          </p14:sldIdLst>
        </p14:section>
        <p14:section name="Release 7.0.1 Updates" id="{85187F7F-2A3C-45D7-A591-A38A7E5ABC57}">
          <p14:sldIdLst>
            <p14:sldId id="2147483284"/>
          </p14:sldIdLst>
        </p14:section>
        <p14:section name="Release 7.1.0 Updates" id="{9B16EF0D-E85F-4842-ACAF-085FD560B1D7}">
          <p14:sldIdLst>
            <p14:sldId id="2147483267"/>
          </p14:sldIdLst>
        </p14:section>
        <p14:section name="Bugs/Future Updates/Policy Updates" id="{8EE12F79-1546-496A-9A25-3972FDDC33D1}">
          <p14:sldIdLst>
            <p14:sldId id="2147479958"/>
            <p14:sldId id="2147479959"/>
            <p14:sldId id="2147479986"/>
          </p14:sldIdLst>
        </p14:section>
        <p14:section name="EM Tips and Additional Resources" id="{757E571D-B989-439E-BFD1-364D223ED291}">
          <p14:sldIdLst>
            <p14:sldId id="2147479967"/>
            <p14:sldId id="2147483285"/>
            <p14:sldId id="2147483279"/>
            <p14:sldId id="2147479970"/>
            <p14:sldId id="2147483286"/>
            <p14:sldId id="2147479971"/>
            <p14:sldId id="2147483277"/>
            <p14:sldId id="2147483278"/>
            <p14:sldId id="2147479975"/>
            <p14:sldId id="2147483276"/>
            <p14:sldId id="2147483275"/>
            <p14:sldId id="2147479989"/>
            <p14:sldId id="214747997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226701-8D5C-5E47-AAEA-4B98026328EC}" name="Chalmers, Mae" initials="MC" userId="S::mae.chalmers@afs.com::d2bd7275-6325-4a2f-9c95-0c59d9a74188" providerId="AD"/>
  <p188:author id="{D9136102-4A2D-4AF7-C7ED-8135C504DE91}" name="Lamoureux, Brooke M. (accenture Federal Services Llc)" initials="LBM(FSL" userId="S::BROOKE.LAMOUREUX@va.gov::778ebbfa-aeaf-439d-9a45-31403884dd48" providerId="AD"/>
  <p188:author id="{97BC2C2F-9215-71B4-E234-3D1E31349CBB}" name="Levine, Rachael D. (accenture Federal Services Llc)" initials="LL" userId="S::rachael.levine@va.gov::05c9b078-1755-44a3-92f6-c07996e7154d" providerId="AD"/>
  <p188:author id="{B86ABB69-5B4B-DD99-E0D2-E1B96CBF0282}" name="Levine, Rachael" initials="LR" userId="S::rachael.levine@afs.com::9d5dc295-aa52-45f1-9728-92410d0d6835" providerId="AD"/>
  <p188:author id="{67398572-EA9F-3E02-F000-B634D5964925}" name="Witt, Peyton" initials="WP" userId="S::peyton.witt@afs.com::350dfb80-9deb-4279-aeec-e7e227072728" providerId="AD"/>
  <p188:author id="{5C1D697D-8DA5-83F3-8307-38FE9FC3C3C1}" name="Evans, Victoria B., VBAVACO" initials="EV" userId="S::victoria.evans@va.gov::0c8b734a-236e-4594-abc1-d8a1a8ec9d28" providerId="AD"/>
  <p188:author id="{2E68BCBC-BBC6-E111-43E8-16B2B73E711B}" name="Norton-leonard, Shay D. (she/her/hers)" initials="N(" userId="S::shay.norton-leonard@va.gov::f213748b-66c6-412b-b531-1c7c8817b25e" providerId="AD"/>
  <p188:author id="{2D368FC1-BC6A-08E6-414D-EFAAE0EF4BA0}" name="Burr, Caroline E." initials="" userId="S::caroline.e.burr@afs.com::3aa24ec3-8f3d-4f0b-a088-12e09c1e2f1a" providerId="AD"/>
  <p188:author id="{B2C89DCB-CBC2-2F6F-3451-107925D68DA5}" name="Jacobs, Celeste" initials="JC" userId="S::celeste.jacobs@afs.com::efea22d7-109e-4f65-a794-3f99f1ce0db9" providerId="AD"/>
  <p188:author id="{46FD76D1-2312-0E1D-392A-F25D456124F5}" name="Lamoureux, Brooke" initials="BL" userId="S::brooke.lamoureux@afs.com::282f0388-2188-497e-bb75-a8045784057e" providerId="AD"/>
  <p188:author id="{7EA0A6DE-945A-8ED0-D443-07BA9477FA52}" name="Juliet Jack" initials="JJ" userId="S::juliet.jack@afs.com::21ec9600-b96b-46ff-8760-87a6a7f04358" providerId="AD"/>
  <p188:author id="{73BEBAE8-F710-6B6A-B858-13F609B859B9}" name="Norton-leonard, Shay D. (VBAVACO)" initials="SN" userId="S::Shay.Norton-Leonard@va.gov::f213748b-66c6-412b-b531-1c7c8817b2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7D4"/>
    <a:srgbClr val="F0F0F0"/>
    <a:srgbClr val="308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25" autoAdjust="0"/>
    <p:restoredTop sz="94660"/>
  </p:normalViewPr>
  <p:slideViewPr>
    <p:cSldViewPr snapToGrid="0">
      <p:cViewPr varScale="1">
        <p:scale>
          <a:sx n="51" d="100"/>
          <a:sy n="51" d="100"/>
        </p:scale>
        <p:origin x="6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comments/modernComment_7FFE5CC1_55074FD3.xml><?xml version="1.0" encoding="utf-8"?>
<p188:cmLst xmlns:a="http://schemas.openxmlformats.org/drawingml/2006/main" xmlns:r="http://schemas.openxmlformats.org/officeDocument/2006/relationships" xmlns:p188="http://schemas.microsoft.com/office/powerpoint/2018/8/main">
  <p188:cm id="{D5DF6D9B-DA5F-4639-A811-09CB14236F21}" authorId="{B2C89DCB-CBC2-2F6F-3451-107925D68DA5}" status="resolved" created="2025-01-30T14:07:18.292" complete="100000">
    <ac:txMkLst xmlns:ac="http://schemas.microsoft.com/office/drawing/2013/main/command">
      <pc:docMk xmlns:pc="http://schemas.microsoft.com/office/powerpoint/2013/main/command"/>
      <pc:sldMk xmlns:pc="http://schemas.microsoft.com/office/powerpoint/2013/main/command" cId="1426542547" sldId="2147376321"/>
      <ac:spMk id="3" creationId="{3DA17818-C864-87BC-609B-DC8BE154588A}"/>
      <ac:txMk cp="92" len="19">
        <ac:context len="201" hash="1510843472"/>
      </ac:txMk>
    </ac:txMkLst>
    <p188:pos x="8072782" y="563217"/>
    <p188:replyLst>
      <p188:reply id="{45F52557-2918-412A-918D-6C99082D3B40}" authorId="{46FD76D1-2312-0E1D-392A-F25D456124F5}" created="2025-01-30T14:41:41.596">
        <p188:txBody>
          <a:bodyPr/>
          <a:lstStyle/>
          <a:p>
            <a:r>
              <a:rPr lang="en-US"/>
              <a:t>Yes! </a:t>
            </a:r>
          </a:p>
        </p188:txBody>
      </p188:reply>
    </p188:replyLst>
    <p188:txBody>
      <a:bodyPr/>
      <a:lstStyle/>
      <a:p>
        <a:r>
          <a:rPr lang="en-US"/>
          <a:t>[@Lamoureux, Brooke] Shouldn't this say "claims processing system"</a:t>
        </a:r>
      </a:p>
    </p188:txBody>
  </p188:cm>
  <p188:cm id="{D783071A-323C-43AE-89D6-19D5F8CB8FAD}" authorId="{B86ABB69-5B4B-DD99-E0D2-E1B96CBF0282}" status="resolved" created="2025-02-04T14:48:30.431" complete="100000">
    <ac:txMkLst xmlns:ac="http://schemas.microsoft.com/office/drawing/2013/main/command">
      <pc:docMk xmlns:pc="http://schemas.microsoft.com/office/powerpoint/2013/main/command"/>
      <pc:sldMk xmlns:pc="http://schemas.microsoft.com/office/powerpoint/2013/main/command" cId="1426542547" sldId="2147376321"/>
      <ac:spMk id="4" creationId="{2D08987F-21F4-8B19-5CC7-2E3A59444222}"/>
      <ac:txMk cp="38" len="105">
        <ac:context len="603" hash="3779420736"/>
      </ac:txMk>
    </ac:txMkLst>
    <p188:pos x="10391987" y="1065846"/>
    <p188:replyLst>
      <p188:reply id="{ECF11AC1-B699-4DB3-90C8-16F1735B38E5}" authorId="{46FD76D1-2312-0E1D-392A-F25D456124F5}" created="2025-02-04T14:49:08.495">
        <p188:txBody>
          <a:bodyPr/>
          <a:lstStyle/>
          <a:p>
            <a:r>
              <a:rPr lang="en-US"/>
              <a:t>This is a Summary slide- the next three slides go into more detail on each! </a:t>
            </a:r>
          </a:p>
        </p188:txBody>
      </p188:reply>
    </p188:replyLst>
    <p188:txBody>
      <a:bodyPr/>
      <a:lstStyle/>
      <a:p>
        <a:r>
          <a:rPr lang="en-US"/>
          <a:t>Shay will probably add to talking points but what does that mean for a SCO?</a:t>
        </a:r>
      </a:p>
    </p188:txBody>
  </p188:cm>
  <p188:cm id="{597B8180-670C-41BA-BE12-9008C462E39A}" authorId="{B86ABB69-5B4B-DD99-E0D2-E1B96CBF0282}" status="resolved" created="2025-02-04T14:49:26.508" complete="100000">
    <ac:deMkLst xmlns:ac="http://schemas.microsoft.com/office/drawing/2013/main/command">
      <pc:docMk xmlns:pc="http://schemas.microsoft.com/office/powerpoint/2013/main/command"/>
      <pc:sldMk xmlns:pc="http://schemas.microsoft.com/office/powerpoint/2013/main/command" cId="1426542547" sldId="2147376321"/>
      <ac:spMk id="3" creationId="{3DA17818-C864-87BC-609B-DC8BE154588A}"/>
    </ac:deMkLst>
    <p188:replyLst>
      <p188:reply id="{6FF0CCF7-D604-4F21-97A0-8513DD2A22D2}" authorId="{46FD76D1-2312-0E1D-392A-F25D456124F5}" created="2025-02-04T16:03:53.297">
        <p188:txBody>
          <a:bodyPr/>
          <a:lstStyle/>
          <a:p>
            <a:r>
              <a:rPr lang="en-US"/>
              <a:t>Added a note to the bottom!</a:t>
            </a:r>
          </a:p>
        </p188:txBody>
      </p188:reply>
    </p188:replyLst>
    <p188:txBody>
      <a:bodyPr/>
      <a:lstStyle/>
      <a:p>
        <a:r>
          <a:rPr lang="en-US"/>
          <a:t>Maybe add a note - more detail on next slide?</a:t>
        </a:r>
      </a:p>
    </p188:txBody>
  </p188:cm>
</p188:cmLst>
</file>

<file path=ppt/comments/modernComment_7FFFF199_225824EF.xml><?xml version="1.0" encoding="utf-8"?>
<p188:cmLst xmlns:a="http://schemas.openxmlformats.org/drawingml/2006/main" xmlns:r="http://schemas.openxmlformats.org/officeDocument/2006/relationships" xmlns:p188="http://schemas.microsoft.com/office/powerpoint/2018/8/main">
  <p188:cm id="{A6006734-DE84-4C06-AC19-C1B31C56E2C8}" authorId="{B2C89DCB-CBC2-2F6F-3451-107925D68DA5}" status="resolved" created="2025-01-30T14:01:33.647" complete="100000">
    <ac:deMkLst xmlns:ac="http://schemas.microsoft.com/office/drawing/2013/main/command">
      <pc:docMk xmlns:pc="http://schemas.microsoft.com/office/powerpoint/2013/main/command"/>
      <pc:sldMk xmlns:pc="http://schemas.microsoft.com/office/powerpoint/2013/main/command" cId="576201967" sldId="2147479961"/>
      <ac:spMk id="6" creationId="{8DECD819-227A-2A28-A68D-73A0D5E7E704}"/>
    </ac:deMkLst>
    <p188:txBody>
      <a:bodyPr/>
      <a:lstStyle/>
      <a:p>
        <a:r>
          <a:rPr lang="en-US"/>
          <a:t>These middle three boxes are Arial font - please change to Calibri</a:t>
        </a:r>
      </a:p>
    </p188:txBody>
  </p188:cm>
</p188:cmLst>
</file>

<file path=ppt/comments/modernComment_7FFFF1BC_42B5C464.xml><?xml version="1.0" encoding="utf-8"?>
<p188:cmLst xmlns:a="http://schemas.openxmlformats.org/drawingml/2006/main" xmlns:r="http://schemas.openxmlformats.org/officeDocument/2006/relationships" xmlns:p188="http://schemas.microsoft.com/office/powerpoint/2018/8/main">
  <p188:cm id="{B54A76E4-C8F0-41CD-B6E7-EA1F35ECEF08}" authorId="{B2C89DCB-CBC2-2F6F-3451-107925D68DA5}" status="resolved" created="2025-01-30T14:13:16.512" complete="100000">
    <pc:sldMkLst xmlns:pc="http://schemas.microsoft.com/office/powerpoint/2013/main/command">
      <pc:docMk/>
      <pc:sldMk cId="1119208548" sldId="2147479996"/>
    </pc:sldMkLst>
    <p188:txBody>
      <a:bodyPr/>
      <a:lstStyle/>
      <a:p>
        <a:r>
          <a:rPr lang="en-US"/>
          <a:t>Can we use different colored boxes or a key to show the different changes? Column, date format, codes</a:t>
        </a:r>
      </a:p>
    </p188:txBody>
  </p188:cm>
  <p188:cm id="{739501E1-767F-41F2-95B1-D4EB7951DEDE}" authorId="{B86ABB69-5B4B-DD99-E0D2-E1B96CBF0282}" status="resolved" created="2025-02-04T14:56:50.087" complete="100000">
    <ac:deMkLst xmlns:ac="http://schemas.microsoft.com/office/drawing/2013/main/command">
      <pc:docMk xmlns:pc="http://schemas.microsoft.com/office/powerpoint/2013/main/command"/>
      <pc:sldMk xmlns:pc="http://schemas.microsoft.com/office/powerpoint/2013/main/command" cId="1119208548" sldId="2147479996"/>
      <ac:spMk id="31" creationId="{E750B8D4-43C2-A06A-9F99-5643404288FF}"/>
    </ac:deMkLst>
    <p188:replyLst>
      <p188:reply id="{325A6DF4-F82A-4C80-BE40-B86E6D194F77}" authorId="{46FD76D1-2312-0E1D-392A-F25D456124F5}" created="2025-02-06T14:50:59.946">
        <p188:txBody>
          <a:bodyPr/>
          <a:lstStyle/>
          <a:p>
            <a:r>
              <a:rPr lang="en-US"/>
              <a:t>Added some dash differentiation!</a:t>
            </a:r>
          </a:p>
        </p188:txBody>
      </p188:reply>
    </p188:replyLst>
    <p188:txBody>
      <a:bodyPr/>
      <a:lstStyle/>
      <a:p>
        <a:r>
          <a:rPr lang="en-US"/>
          <a:t>I don’t know if these have to be 508 compliant but you can’t denote something just by color. </a:t>
        </a:r>
      </a:p>
    </p188:txBody>
  </p188:cm>
  <p188:cm id="{E22ADE2C-15FC-0943-A41B-1C0A83B2E54A}" authorId="{2D368FC1-BC6A-08E6-414D-EFAAE0EF4BA0}" status="resolved" created="2025-02-06T22:35:41.381" complete="100000">
    <ac:deMkLst xmlns:ac="http://schemas.microsoft.com/office/drawing/2013/main/command">
      <pc:docMk xmlns:pc="http://schemas.microsoft.com/office/powerpoint/2013/main/command"/>
      <pc:sldMk xmlns:pc="http://schemas.microsoft.com/office/powerpoint/2013/main/command" cId="1119208548" sldId="2147479996"/>
      <ac:spMk id="31" creationId="{E750B8D4-43C2-A06A-9F99-5643404288FF}"/>
    </ac:deMkLst>
    <p188:txBody>
      <a:bodyPr/>
      <a:lstStyle/>
      <a:p>
        <a:r>
          <a:rPr lang="en-US"/>
          <a:t>Do we need to change the 3rd item in the key so it’s different? Or just put the description on the same line? I know it applies to both, but I think best to merge the descriptions of the yellow dashed line into one!</a:t>
        </a:r>
      </a:p>
    </p188:txBody>
  </p188:cm>
</p188:cmLst>
</file>

<file path=ppt/comments/modernComment_7FFFF1BD_FE8ADB1D.xml><?xml version="1.0" encoding="utf-8"?>
<p188:cmLst xmlns:a="http://schemas.openxmlformats.org/drawingml/2006/main" xmlns:r="http://schemas.openxmlformats.org/officeDocument/2006/relationships" xmlns:p188="http://schemas.microsoft.com/office/powerpoint/2018/8/main">
  <p188:cm id="{3A4827D0-691C-4A26-BFAA-ED5EEA69D91C}" authorId="{B86ABB69-5B4B-DD99-E0D2-E1B96CBF0282}" status="resolved" created="2025-02-04T14:57:27.432" complete="100000">
    <pc:sldMkLst xmlns:pc="http://schemas.microsoft.com/office/powerpoint/2013/main/command">
      <pc:docMk/>
      <pc:sldMk cId="4270512925" sldId="2147479997"/>
    </pc:sldMkLst>
    <p188:replyLst>
      <p188:reply id="{D0435F10-80D5-43D5-8B6E-279CD4EBAC8A}" authorId="{46FD76D1-2312-0E1D-392A-F25D456124F5}" created="2025-02-04T20:52:54.209">
        <p188:txBody>
          <a:bodyPr/>
          <a:lstStyle/>
          <a:p>
            <a:r>
              <a:rPr lang="en-US"/>
              <a:t>12/9</a:t>
            </a:r>
          </a:p>
        </p188:txBody>
      </p188:reply>
    </p188:replyLst>
    <p188:txBody>
      <a:bodyPr/>
      <a:lstStyle/>
      <a:p>
        <a:r>
          <a:rPr lang="en-US"/>
          <a:t>Do we know when this was sent?</a:t>
        </a:r>
      </a:p>
    </p188:txBody>
  </p188:cm>
</p188:cmLst>
</file>

<file path=ppt/comments/modernComment_7FFFF847_48DE8168.xml><?xml version="1.0" encoding="utf-8"?>
<p188:cmLst xmlns:a="http://schemas.openxmlformats.org/drawingml/2006/main" xmlns:r="http://schemas.openxmlformats.org/officeDocument/2006/relationships" xmlns:p188="http://schemas.microsoft.com/office/powerpoint/2018/8/main">
  <p188:cm id="{8E5E0FC8-62FF-4AAE-89FD-63CB3E324A1E}" authorId="{46FD76D1-2312-0E1D-392A-F25D456124F5}" status="resolved" created="2025-01-28T20:08:04.023" complete="100000">
    <ac:txMkLst xmlns:ac="http://schemas.microsoft.com/office/drawing/2013/main/command">
      <pc:docMk xmlns:pc="http://schemas.microsoft.com/office/powerpoint/2013/main/command"/>
      <pc:sldMk xmlns:pc="http://schemas.microsoft.com/office/powerpoint/2013/main/command" cId="1222541672" sldId="2147481671"/>
      <ac:spMk id="7" creationId="{3EC31AC6-3454-ED45-4377-0146E37D9A2A}"/>
      <ac:txMk cp="38" len="25">
        <ac:context len="64" hash="3183741670"/>
      </ac:txMk>
    </ac:txMkLst>
    <p188:pos x="1650132" y="420048"/>
    <p188:replyLst>
      <p188:reply id="{ED5336D3-FA2C-4C60-B7FA-155A1DB53094}" authorId="{B2C89DCB-CBC2-2F6F-3451-107925D68DA5}" created="2025-01-28T20:49:52.156">
        <p188:txBody>
          <a:bodyPr/>
          <a:lstStyle/>
          <a:p>
            <a:r>
              <a:rPr lang="en-US"/>
              <a:t>Yep still accurate! </a:t>
            </a:r>
          </a:p>
        </p188:txBody>
        <p188:extLst>
          <p:ext xmlns:p="http://schemas.openxmlformats.org/presentationml/2006/main" uri="{57CB4572-C831-44C2-8A1C-0ADB6CCDFE69}">
            <p223:reactions xmlns:p223="http://schemas.microsoft.com/office/powerpoint/2022/03/main">
              <p223:rxn type="👍">
                <p223:instance time="2025-01-29T15:58:26.609" authorId="{46FD76D1-2312-0E1D-392A-F25D456124F5}"/>
              </p223:rxn>
            </p223:reactions>
          </p:ext>
        </p188:extLst>
      </p188:reply>
      <p188:reply id="{ED17A038-C8DA-4A06-B2E5-7457F543E5E4}" authorId="{B2C89DCB-CBC2-2F6F-3451-107925D68DA5}" created="2025-01-28T20:50:00.062">
        <p188:txBody>
          <a:bodyPr/>
          <a:lstStyle/>
          <a:p>
            <a:r>
              <a:rPr lang="en-US"/>
              <a:t>I like this one more than the matrix</a:t>
            </a:r>
          </a:p>
        </p188:txBody>
        <p188:extLst>
          <p:ext xmlns:p="http://schemas.openxmlformats.org/presentationml/2006/main" uri="{57CB4572-C831-44C2-8A1C-0ADB6CCDFE69}">
            <p223:reactions xmlns:p223="http://schemas.microsoft.com/office/powerpoint/2022/03/main">
              <p223:rxn type="👍">
                <p223:instance time="2025-01-29T15:58:25.745" authorId="{46FD76D1-2312-0E1D-392A-F25D456124F5}"/>
              </p223:rxn>
            </p223:reactions>
          </p:ext>
        </p188:extLst>
      </p188:reply>
      <p188:reply id="{C1247165-DF74-442B-A8EF-6AE6897189C0}" authorId="{67398572-EA9F-3E02-F000-B634D5964925}" created="2025-01-29T14:48:18.781">
        <p188:txBody>
          <a:bodyPr/>
          <a:lstStyle/>
          <a:p>
            <a:r>
              <a:rPr lang="en-US"/>
              <a:t>this is the one I was thinking of so thats perfect!</a:t>
            </a:r>
          </a:p>
        </p188:txBody>
      </p188:reply>
    </p188:replyLst>
    <p188:txBody>
      <a:bodyPr/>
      <a:lstStyle/>
      <a:p>
        <a:r>
          <a:rPr lang="en-US"/>
          <a:t>[@Jacobs, Celeste] is this still accurate? This might not be the best slide but we just need one slide on EV updates for SCOs. Also plugged the guide on the next slide</a:t>
        </a:r>
      </a:p>
    </p188:txBody>
  </p188:cm>
</p188:cmLst>
</file>

<file path=ppt/comments/modernComment_7FFFF84B_27A62461.xml><?xml version="1.0" encoding="utf-8"?>
<p188:cmLst xmlns:a="http://schemas.openxmlformats.org/drawingml/2006/main" xmlns:r="http://schemas.openxmlformats.org/officeDocument/2006/relationships" xmlns:p188="http://schemas.microsoft.com/office/powerpoint/2018/8/main">
  <p188:cm id="{A6829A8F-9F0D-4C35-8808-7E33FD889899}" authorId="{46FD76D1-2312-0E1D-392A-F25D456124F5}" created="2025-05-27T23:40:32.839">
    <ac:txMkLst xmlns:ac="http://schemas.microsoft.com/office/drawing/2013/main/command">
      <pc:docMk xmlns:pc="http://schemas.microsoft.com/office/powerpoint/2013/main/command"/>
      <pc:sldMk xmlns:pc="http://schemas.microsoft.com/office/powerpoint/2013/main/command" cId="665199713" sldId="2147481675"/>
      <ac:spMk id="13" creationId="{542A280F-C9F9-81F7-D6B8-3F4710649ACF}"/>
      <ac:txMk cp="0" len="20">
        <ac:context len="34" hash="2458776448"/>
      </ac:txMk>
    </ac:txMkLst>
    <p188:pos x="7266007" y="278504"/>
    <p188:replyLst>
      <p188:reply id="{49FA2BDC-55A1-40FF-BC01-F979FEB1E1E8}" authorId="{2E68BCBC-BBC6-E111-43E8-16B2B73E711B}" created="2025-06-02T16:00:44.534">
        <p188:txBody>
          <a:bodyPr/>
          <a:lstStyle/>
          <a:p>
            <a:r>
              <a:rPr lang="en-US"/>
              <a:t>Thank you</a:t>
            </a:r>
          </a:p>
        </p188:txBody>
      </p188:reply>
    </p188:replyLst>
    <p188:txBody>
      <a:bodyPr/>
      <a:lstStyle/>
      <a:p>
        <a:r>
          <a:rPr lang="en-US"/>
          <a:t>Updated with new stats as of 5/27/25</a:t>
        </a:r>
      </a:p>
    </p188:txBody>
  </p188:cm>
</p188:cmLst>
</file>

<file path=ppt/comments/modernComment_7FFFFE8B_A3704F0A.xml><?xml version="1.0" encoding="utf-8"?>
<p188:cmLst xmlns:a="http://schemas.openxmlformats.org/drawingml/2006/main" xmlns:r="http://schemas.openxmlformats.org/officeDocument/2006/relationships" xmlns:p188="http://schemas.microsoft.com/office/powerpoint/2018/8/main">
  <p188:cm id="{4297D1AE-7F57-4ED1-BF16-7F4F95CE5015}" authorId="{46FD76D1-2312-0E1D-392A-F25D456124F5}" created="2025-05-28T00:10:50.519">
    <ac:txMkLst xmlns:ac="http://schemas.microsoft.com/office/drawing/2013/main/command">
      <pc:docMk xmlns:pc="http://schemas.microsoft.com/office/powerpoint/2013/main/command"/>
      <pc:sldMk xmlns:pc="http://schemas.microsoft.com/office/powerpoint/2013/main/command" cId="2742046474" sldId="2147483275"/>
      <ac:spMk id="2" creationId="{5CB3C248-CF20-41FA-4C43-D195220B57FE}"/>
      <ac:txMk cp="0" len="46">
        <ac:context len="47" hash="1947392861"/>
      </ac:txMk>
    </ac:txMkLst>
    <p188:pos x="9484360" y="248920"/>
    <p188:txBody>
      <a:bodyPr/>
      <a:lstStyle/>
      <a:p>
        <a:r>
          <a:rPr lang="en-US"/>
          <a:t>Updated the SCO Resource Matrix and EM FAQs links!</a:t>
        </a:r>
      </a:p>
    </p188:txBody>
  </p188:cm>
</p188:cmLst>
</file>

<file path=ppt/comments/modernComment_7FFFFE8C_A1EA286F.xml><?xml version="1.0" encoding="utf-8"?>
<p188:cmLst xmlns:a="http://schemas.openxmlformats.org/drawingml/2006/main" xmlns:r="http://schemas.openxmlformats.org/officeDocument/2006/relationships" xmlns:p188="http://schemas.microsoft.com/office/powerpoint/2018/8/main">
  <p188:cm id="{943520CF-A2F6-4C17-9391-B40102F802B3}" authorId="{46FD76D1-2312-0E1D-392A-F25D456124F5}" created="2025-05-28T00:10:14.242">
    <ac:txMkLst xmlns:ac="http://schemas.microsoft.com/office/drawing/2013/main/command">
      <pc:docMk xmlns:pc="http://schemas.microsoft.com/office/powerpoint/2013/main/command"/>
      <pc:sldMk xmlns:pc="http://schemas.microsoft.com/office/powerpoint/2013/main/command" cId="2716477551" sldId="2147483276"/>
      <ac:spMk id="67" creationId="{8FE433C6-4957-07C1-342E-B0F22914554C}"/>
      <ac:txMk cp="12" len="13">
        <ac:context len="100" hash="1167208859"/>
      </ac:txMk>
    </ac:txMkLst>
    <p188:pos x="2113120" y="998740"/>
    <p188:txBody>
      <a:bodyPr/>
      <a:lstStyle/>
      <a:p>
        <a:r>
          <a:rPr lang="en-US"/>
          <a:t>Updated the EM SCO User Guide link.</a:t>
        </a:r>
      </a:p>
    </p188:txBody>
  </p188:cm>
</p188:cmLst>
</file>

<file path=ppt/comments/modernComment_7FFFFE8D_CCA9B578.xml><?xml version="1.0" encoding="utf-8"?>
<p188:cmLst xmlns:a="http://schemas.openxmlformats.org/drawingml/2006/main" xmlns:r="http://schemas.openxmlformats.org/officeDocument/2006/relationships" xmlns:p188="http://schemas.microsoft.com/office/powerpoint/2018/8/main">
  <p188:cm id="{E4F7C78A-925D-4956-B62D-1F1947FF0C10}" authorId="{46FD76D1-2312-0E1D-392A-F25D456124F5}" created="2025-05-27T23:56:14.900">
    <ac:txMkLst xmlns:ac="http://schemas.microsoft.com/office/drawing/2013/main/command">
      <pc:docMk xmlns:pc="http://schemas.microsoft.com/office/powerpoint/2013/main/command"/>
      <pc:sldMk xmlns:pc="http://schemas.microsoft.com/office/powerpoint/2013/main/command" cId="3433674104" sldId="2147483277"/>
      <ac:spMk id="3" creationId="{97EEA7FF-BB67-4D36-DCD0-D4F46C01C5F6}"/>
      <ac:txMk cp="0" len="35">
        <ac:context len="36" hash="2521319270"/>
      </ac:txMk>
    </ac:txMkLst>
    <p188:pos x="7571344" y="272694"/>
    <p188:txBody>
      <a:bodyPr/>
      <a:lstStyle/>
      <a:p>
        <a:r>
          <a:rPr lang="en-US"/>
          <a:t>Proposing adding this slide to highlight the new EM Training Resource links!</a:t>
        </a:r>
      </a:p>
    </p188:txBody>
  </p188:cm>
</p188:cmLst>
</file>

<file path=ppt/comments/modernComment_7FFFFE8E_AAA87CA0.xml><?xml version="1.0" encoding="utf-8"?>
<p188:cmLst xmlns:a="http://schemas.openxmlformats.org/drawingml/2006/main" xmlns:r="http://schemas.openxmlformats.org/officeDocument/2006/relationships" xmlns:p188="http://schemas.microsoft.com/office/powerpoint/2018/8/main">
  <p188:cm id="{700F58FD-0E75-4E30-A10F-3D7C0E6E84AC}" authorId="{46FD76D1-2312-0E1D-392A-F25D456124F5}" created="2025-05-28T00:24:25.783">
    <ac:txMkLst xmlns:ac="http://schemas.microsoft.com/office/drawing/2013/main/command">
      <pc:docMk xmlns:pc="http://schemas.microsoft.com/office/powerpoint/2013/main/command"/>
      <pc:sldMk xmlns:pc="http://schemas.microsoft.com/office/powerpoint/2013/main/command" cId="2863168672" sldId="2147483278"/>
      <ac:spMk id="5" creationId="{D8EF542F-32C0-F88E-A3CD-91AAF78E3CD6}"/>
      <ac:txMk cp="0" len="47">
        <ac:context len="48" hash="1053627653"/>
      </ac:txMk>
    </ac:txMkLst>
    <p188:pos x="9660189" y="245429"/>
    <p188:txBody>
      <a:bodyPr/>
      <a:lstStyle/>
      <a:p>
        <a:r>
          <a:rPr lang="en-US"/>
          <a:t>Added to highlight updates to Version 4.0 of the EM SCO User Guide</a:t>
        </a:r>
      </a:p>
    </p188:txBody>
  </p188:cm>
</p188:cmLst>
</file>

<file path=ppt/comments/modernComment_7FFFFE92_26EEA1F4.xml><?xml version="1.0" encoding="utf-8"?>
<p188:cmLst xmlns:a="http://schemas.openxmlformats.org/drawingml/2006/main" xmlns:r="http://schemas.openxmlformats.org/officeDocument/2006/relationships" xmlns:p188="http://schemas.microsoft.com/office/powerpoint/2018/8/main">
  <p188:cm id="{5E797459-F138-4665-9F76-ECD0878EE196}" authorId="{46FD76D1-2312-0E1D-392A-F25D456124F5}" created="2025-05-27T23:41:56.059">
    <pc:sldMkLst xmlns:pc="http://schemas.microsoft.com/office/powerpoint/2013/main/command">
      <pc:docMk/>
      <pc:sldMk cId="653173236" sldId="2147483282"/>
    </pc:sldMkLst>
    <p188:txBody>
      <a:bodyPr/>
      <a:lstStyle/>
      <a:p>
        <a:r>
          <a:rPr lang="en-US"/>
          <a:t>Updated as of 5/27/25</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3D5DD-9175-40C9-80C8-AC88157F389D}" type="datetimeFigureOut">
              <a:rPr lang="en-US" smtClean="0"/>
              <a:t>06/13/2025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81F6B-8BF6-414E-A8A2-31F87A6D28E7}" type="slidenum">
              <a:rPr lang="en-US" smtClean="0"/>
              <a:t>‹#›</a:t>
            </a:fld>
            <a:endParaRPr lang="en-US"/>
          </a:p>
        </p:txBody>
      </p:sp>
    </p:spTree>
    <p:extLst>
      <p:ext uri="{BB962C8B-B14F-4D97-AF65-F5344CB8AC3E}">
        <p14:creationId xmlns:p14="http://schemas.microsoft.com/office/powerpoint/2010/main" val="51663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213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66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796FB-4B23-47B0-94E8-F29E8AE87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2A9A4-56E6-FF49-E6AF-C8F55E28B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46E15-9F09-DA7C-2D6A-E7BAFFD2BD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8D9A78-3692-5DA9-079C-25853AC639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700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16B4A-BC82-56E6-6790-C3C70CC83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26F5E-636B-2297-F0EC-87D66861D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EB1444-20B8-11FB-C51D-035601A64C1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2A9EB-A843-FE21-E248-0C7C4E09A3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355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C81F6B-8BF6-414E-A8A2-31F87A6D28E7}" type="slidenum">
              <a:rPr lang="en-US" smtClean="0"/>
              <a:t>14</a:t>
            </a:fld>
            <a:endParaRPr lang="en-US"/>
          </a:p>
        </p:txBody>
      </p:sp>
    </p:spTree>
    <p:extLst>
      <p:ext uri="{BB962C8B-B14F-4D97-AF65-F5344CB8AC3E}">
        <p14:creationId xmlns:p14="http://schemas.microsoft.com/office/powerpoint/2010/main" val="3641437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249D4-09DF-C4A7-7FED-587FDF63B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8F472-09A1-3B5B-8DD1-34E409AEC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3DAE1-0E85-247D-7417-9A3C8284B4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42B113-FD8D-0633-F415-2A159DCAB9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80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4507C7-66E5-4604-9A2E-1D1AFDF03084}" type="slidenum">
              <a:rPr lang="en-US" smtClean="0"/>
              <a:t>16</a:t>
            </a:fld>
            <a:endParaRPr lang="en-US"/>
          </a:p>
        </p:txBody>
      </p:sp>
    </p:spTree>
    <p:extLst>
      <p:ext uri="{BB962C8B-B14F-4D97-AF65-F5344CB8AC3E}">
        <p14:creationId xmlns:p14="http://schemas.microsoft.com/office/powerpoint/2010/main" val="452407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4507C7-66E5-4604-9A2E-1D1AFDF03084}" type="slidenum">
              <a:rPr lang="en-US" smtClean="0"/>
              <a:t>17</a:t>
            </a:fld>
            <a:endParaRPr lang="en-US"/>
          </a:p>
        </p:txBody>
      </p:sp>
    </p:spTree>
    <p:extLst>
      <p:ext uri="{BB962C8B-B14F-4D97-AF65-F5344CB8AC3E}">
        <p14:creationId xmlns:p14="http://schemas.microsoft.com/office/powerpoint/2010/main" val="2855008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srgbClr val="1C1F2A"/>
                </a:solidFill>
                <a:effectLst/>
                <a:uLnTx/>
                <a:uFillTx/>
                <a:latin typeface="Calibri"/>
                <a:ea typeface="+mn-ea"/>
                <a:cs typeface="Calibri"/>
              </a:rPr>
              <a:t>95</a:t>
            </a:r>
            <a:r>
              <a:rPr lang="en-US" b="1" dirty="0">
                <a:solidFill>
                  <a:srgbClr val="1C1F2A"/>
                </a:solidFill>
                <a:latin typeface="Calibri"/>
                <a:cs typeface="Calibri"/>
              </a:rPr>
              <a:t> </a:t>
            </a:r>
            <a:r>
              <a:rPr kumimoji="0" lang="en-US" sz="1200" b="0" i="0" u="none" strike="noStrike" kern="1200" cap="none" spc="0" normalizeH="0" baseline="0" noProof="0" dirty="0">
                <a:ln>
                  <a:noFill/>
                </a:ln>
                <a:solidFill>
                  <a:srgbClr val="1C1F2A"/>
                </a:solidFill>
                <a:effectLst/>
                <a:uLnTx/>
                <a:uFillTx/>
                <a:latin typeface="Calibri"/>
                <a:ea typeface="+mn-ea"/>
                <a:cs typeface="Calibri"/>
              </a:rPr>
              <a:t>as of 2/24/25</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81F6B-8BF6-414E-A8A2-31F87A6D28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163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81F6B-8BF6-414E-A8A2-31F87A6D28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7833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81F6B-8BF6-414E-A8A2-31F87A6D28E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359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451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28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7BF2C-724F-4BFB-A2FB-9CFC7BB02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150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4507C7-66E5-4604-9A2E-1D1AFDF0308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8326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983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000000"/>
                </a:solidFill>
                <a:effectLst/>
                <a:latin typeface="Arial" panose="020B0604020202020204" pitchFamily="34" charset="0"/>
              </a:rPr>
              <a:t>Section 9 of PL 117-333, Veterans Auto &amp; Education Improvement Act of 2022, enacted 01/05/2023, which modified 38 USC 3680A(f) (2) and authorizes VA to pay benefits for training in certain unapproved study abroad courses.  </a:t>
            </a:r>
          </a:p>
          <a:p>
            <a:endParaRPr lang="en-US" sz="2800" b="0" i="0" dirty="0">
              <a:solidFill>
                <a:srgbClr val="000000"/>
              </a:solidFill>
              <a:effectLst/>
              <a:latin typeface="Arial" panose="020B0604020202020204" pitchFamily="34" charset="0"/>
              <a:ea typeface="Aptos" panose="020B0004020202020204" pitchFamily="34" charset="0"/>
              <a:cs typeface="Aptos" panose="020B0004020202020204" pitchFamily="34" charset="0"/>
            </a:endParaRPr>
          </a:p>
          <a:p>
            <a:r>
              <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t>it does not matter if the foreign school is approved in their own right or not (they can be approved or not approved), the important point is that the contract is not yet SAA approved.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If they are taking classes at another VA approved facility to be transferred back, should it be certified by that facility (the one abroad) as a guest student? </a:t>
            </a:r>
            <a:r>
              <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rPr>
              <a:t>If they are attending a US based guest school and doing S/A though that school under Section 9, then the US guest school certifies under their assigned Section 9 S/A fac code after getting the parent school letter.  If they directly enroll at an approved foreign school as a guest, then the approved foreign school will just certify they as any guest school would, after getting the parent school letter.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https://vaww.vrm.km.va.gov/system/templates/selfservice/va_kanew/help/agent/locale/en-US/portal/554400000001048/content/554400000260832/B-2024-06-February-Procedural-Advisory-Updated-Study-Abroad-Guidance-Including-New-Study-Abroad-Extension-Facility-Code-Type-Assignment?query=Study%20Abroad</a:t>
            </a:r>
            <a:endParaRPr lang="en-US" sz="18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426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4FCA-0051-B355-4340-8ED326073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D2859-68C9-159E-2AF3-D512B70BE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302B8F-698E-F954-7955-37D84AF6008A}"/>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EF3FF384-E154-93CB-3AD0-2C5F4CC55B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423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641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7BF2C-724F-4BFB-A2FB-9CFC7BB02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37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7BF2C-724F-4BFB-A2FB-9CFC7BB02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73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11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759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 SCO </a:t>
            </a:r>
            <a:r>
              <a:rPr lang="en-US" dirty="0">
                <a:cs typeface="Calibri"/>
              </a:rPr>
              <a:t>QR Code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61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E8A87-18DA-4CCE-A8C2-BDBC489258C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909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D74F181-AD3E-4A7A-B575-4B021742E6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80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4F181-AD3E-4A7A-B575-4B021742E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67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4507C7-66E5-4604-9A2E-1D1AFDF03084}" type="slidenum">
              <a:rPr lang="en-US" smtClean="0"/>
              <a:t>9</a:t>
            </a:fld>
            <a:endParaRPr lang="en-US"/>
          </a:p>
        </p:txBody>
      </p:sp>
    </p:spTree>
    <p:extLst>
      <p:ext uri="{BB962C8B-B14F-4D97-AF65-F5344CB8AC3E}">
        <p14:creationId xmlns:p14="http://schemas.microsoft.com/office/powerpoint/2010/main" val="168838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4507C7-66E5-4604-9A2E-1D1AFDF03084}" type="slidenum">
              <a:rPr lang="en-US" smtClean="0"/>
              <a:t>10</a:t>
            </a:fld>
            <a:endParaRPr lang="en-US"/>
          </a:p>
        </p:txBody>
      </p:sp>
    </p:spTree>
    <p:extLst>
      <p:ext uri="{BB962C8B-B14F-4D97-AF65-F5344CB8AC3E}">
        <p14:creationId xmlns:p14="http://schemas.microsoft.com/office/powerpoint/2010/main" val="138004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0.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 Id="rId4" Type="http://schemas.openxmlformats.org/officeDocument/2006/relationships/image" Target="../media/image27.emf"/></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 Id="rId4" Type="http://schemas.openxmlformats.org/officeDocument/2006/relationships/image" Target="../media/image27.emf"/></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Format Background… &gt; Picture or texture fill &gt; Set to one of the dark or mid gradient options</a:t>
            </a:r>
            <a:endParaRPr kumimoji="0" lang="en-US"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17642677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3" name="TextBox 2">
            <a:extLst>
              <a:ext uri="{FF2B5EF4-FFF2-40B4-BE49-F238E27FC236}">
                <a16:creationId xmlns:a16="http://schemas.microsoft.com/office/drawing/2014/main" id="{E1A9B12D-ABB3-7292-B53B-5CE33B8BF07A}"/>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573332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79154031"/>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570945975"/>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72088434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3" name="TextBox 2">
            <a:extLst>
              <a:ext uri="{FF2B5EF4-FFF2-40B4-BE49-F238E27FC236}">
                <a16:creationId xmlns:a16="http://schemas.microsoft.com/office/drawing/2014/main" id="{F83653F2-E0E3-E868-9728-C833EB47C8C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81597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7928366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Tree>
    <p:extLst>
      <p:ext uri="{BB962C8B-B14F-4D97-AF65-F5344CB8AC3E}">
        <p14:creationId xmlns:p14="http://schemas.microsoft.com/office/powerpoint/2010/main" val="37253025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377988496"/>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784575340"/>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63058766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5" name="TextBox 4">
            <a:extLst>
              <a:ext uri="{FF2B5EF4-FFF2-40B4-BE49-F238E27FC236}">
                <a16:creationId xmlns:a16="http://schemas.microsoft.com/office/drawing/2014/main" id="{5A29A195-E352-25B1-986D-31CD04106DE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77722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956934880"/>
      </p:ext>
    </p:extLst>
  </p:cSld>
  <p:clrMapOvr>
    <a:overrideClrMapping bg1="dk1" tx1="lt1" bg2="dk2" tx2="lt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94634350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577371492"/>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Arial" panose="020B0604020202020204" pitchFamily="34" charset="0"/>
              <a:cs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14130449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629384392"/>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419629182"/>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428700"/>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51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915267"/>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666038594"/>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2869237295"/>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90081226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535579836"/>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263244463"/>
      </p:ext>
    </p:extLst>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952676033"/>
      </p:ext>
    </p:extLst>
  </p:cSld>
  <p:clrMapOvr>
    <a:overrideClrMapping bg1="dk1" tx1="lt1" bg2="dk2" tx2="lt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3991668373"/>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147522341"/>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3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7463367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endParaRPr lang="en-US">
              <a:solidFill>
                <a:prstClr val="white"/>
              </a:solidFill>
              <a:latin typeface="Calibri"/>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prstClr val="white"/>
              </a:solidFill>
              <a:latin typeface="Calibri"/>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a:defRPr/>
            </a:pPr>
            <a:fld id="{B5D49A97-9B22-D549-B192-48BA620B0C07}" type="slidenum">
              <a:rPr lang="en-US">
                <a:solidFill>
                  <a:prstClr val="white"/>
                </a:solidFill>
                <a:latin typeface="Calibri"/>
              </a:rPr>
              <a:pPr>
                <a:defRPr/>
              </a:pPr>
              <a:t>‹#›</a:t>
            </a:fld>
            <a:endParaRPr lang="en-US">
              <a:solidFill>
                <a:prstClr val="white"/>
              </a:solidFill>
              <a:latin typeface="Calibri"/>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19766393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848E-C9F0-4829-9581-C89ABFE73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CBB9A-7BE5-4887-8506-788973B34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F69E13-DD65-4AAF-BE8D-DC0DBC9E14A8}"/>
              </a:ext>
            </a:extLst>
          </p:cNvPr>
          <p:cNvSpPr>
            <a:spLocks noGrp="1"/>
          </p:cNvSpPr>
          <p:nvPr>
            <p:ph type="dt" sz="half" idx="10"/>
          </p:nvPr>
        </p:nvSpPr>
        <p:spPr/>
        <p:txBody>
          <a:bodyPr/>
          <a:lstStyle/>
          <a:p>
            <a:fld id="{B5AACE1E-231C-4908-AFDD-BAA669CF056A}" type="datetimeFigureOut">
              <a:rPr lang="en-US" smtClean="0"/>
              <a:t>06/13/2025</a:t>
            </a:fld>
            <a:endParaRPr lang="en-US"/>
          </a:p>
        </p:txBody>
      </p:sp>
      <p:sp>
        <p:nvSpPr>
          <p:cNvPr id="5" name="Footer Placeholder 4">
            <a:extLst>
              <a:ext uri="{FF2B5EF4-FFF2-40B4-BE49-F238E27FC236}">
                <a16:creationId xmlns:a16="http://schemas.microsoft.com/office/drawing/2014/main" id="{ED9030ED-5C1A-43E8-8704-41CC04294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677A2-76EF-4397-B568-87CD03F4A3D5}"/>
              </a:ext>
            </a:extLst>
          </p:cNvPr>
          <p:cNvSpPr>
            <a:spLocks noGrp="1"/>
          </p:cNvSpPr>
          <p:nvPr>
            <p:ph type="sldNum" sz="quarter" idx="12"/>
          </p:nvPr>
        </p:nvSpPr>
        <p:spPr/>
        <p:txBody>
          <a:bodyPr/>
          <a:lstStyle/>
          <a:p>
            <a:fld id="{45BD0EA1-A391-425B-80A4-F78792B279AB}" type="slidenum">
              <a:rPr lang="en-US" smtClean="0"/>
              <a:t>‹#›</a:t>
            </a:fld>
            <a:endParaRPr lang="en-US"/>
          </a:p>
        </p:txBody>
      </p:sp>
    </p:spTree>
    <p:extLst>
      <p:ext uri="{BB962C8B-B14F-4D97-AF65-F5344CB8AC3E}">
        <p14:creationId xmlns:p14="http://schemas.microsoft.com/office/powerpoint/2010/main" val="9936891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9" y="1435947"/>
            <a:ext cx="11491383" cy="4603517"/>
          </a:xfrm>
        </p:spPr>
        <p:txBody>
          <a:bodyPr vert="horz" lIns="0" tIns="0" rIns="0" bIns="0" rtlCol="0">
            <a:noAutofit/>
          </a:bodyPr>
          <a:lstStyle>
            <a:lvl1pPr>
              <a:defRPr lang="en-US" dirty="0" smtClean="0"/>
            </a:lvl1pPr>
            <a:lvl2pPr marL="0" indent="0">
              <a:buNone/>
              <a:defRPr lang="en-US" dirty="0" smtClean="0"/>
            </a:lvl2pPr>
            <a:lvl3pPr marL="150809" indent="-15080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9" y="731522"/>
            <a:ext cx="11491383" cy="352213"/>
          </a:xfrm>
        </p:spPr>
        <p:txBody>
          <a:bodyPr/>
          <a:lstStyle>
            <a:lvl1pPr>
              <a:defRPr sz="2400" b="0" cap="all" spc="-15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30226049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Stats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EE04E-4DEE-5A6D-DA0B-C98DC6866E36}"/>
              </a:ext>
            </a:extLst>
          </p:cNvPr>
          <p:cNvSpPr/>
          <p:nvPr userDrawn="1"/>
        </p:nvSpPr>
        <p:spPr>
          <a:xfrm>
            <a:off x="10888839" y="294551"/>
            <a:ext cx="899154" cy="899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FEAF95-6FFB-E156-EDF8-48CABE5CB16D}"/>
              </a:ext>
            </a:extLst>
          </p:cNvPr>
          <p:cNvSpPr>
            <a:spLocks noGrp="1"/>
          </p:cNvSpPr>
          <p:nvPr>
            <p:ph type="title" hasCustomPrompt="1"/>
          </p:nvPr>
        </p:nvSpPr>
        <p:spPr>
          <a:xfrm>
            <a:off x="381000" y="380999"/>
            <a:ext cx="5333795" cy="2393951"/>
          </a:xfrm>
        </p:spPr>
        <p:txBody>
          <a:bodyPr anchor="ctr"/>
          <a:lstStyle/>
          <a:p>
            <a:r>
              <a:rPr lang="en-US"/>
              <a:t>Place headline here (36pt, min 30pt)</a:t>
            </a:r>
          </a:p>
        </p:txBody>
      </p:sp>
      <p:sp>
        <p:nvSpPr>
          <p:cNvPr id="3" name="Slide Number Placeholder 2">
            <a:extLst>
              <a:ext uri="{FF2B5EF4-FFF2-40B4-BE49-F238E27FC236}">
                <a16:creationId xmlns:a16="http://schemas.microsoft.com/office/drawing/2014/main" id="{D0C94F83-7D2F-919D-73E8-948D8F72E67E}"/>
              </a:ext>
            </a:extLst>
          </p:cNvPr>
          <p:cNvSpPr>
            <a:spLocks noGrp="1"/>
          </p:cNvSpPr>
          <p:nvPr>
            <p:ph type="sldNum" sz="quarter" idx="10"/>
          </p:nvPr>
        </p:nvSpPr>
        <p:spPr/>
        <p:txBody>
          <a:bodyPr/>
          <a:lstStyle/>
          <a:p>
            <a:pPr algn="r" defTabSz="228600">
              <a:spcAft>
                <a:spcPts val="1200"/>
              </a:spcAft>
            </a:pPr>
            <a:fld id="{CC9E6EB9-168E-4914-8CC7-2E853AFB4F1B}" type="slidenum">
              <a:rPr lang="en-US" smtClean="0"/>
              <a:pPr algn="r" defTabSz="228600">
                <a:spcAft>
                  <a:spcPts val="1200"/>
                </a:spcAft>
              </a:pPr>
              <a:t>‹#›</a:t>
            </a:fld>
            <a:endParaRPr lang="en-US"/>
          </a:p>
        </p:txBody>
      </p:sp>
      <p:cxnSp>
        <p:nvCxnSpPr>
          <p:cNvPr id="4" name="Straight Connector 3">
            <a:extLst>
              <a:ext uri="{FF2B5EF4-FFF2-40B4-BE49-F238E27FC236}">
                <a16:creationId xmlns:a16="http://schemas.microsoft.com/office/drawing/2014/main" id="{268029FD-49B0-8DD7-7F58-D5FEF3A68451}"/>
              </a:ext>
            </a:extLst>
          </p:cNvPr>
          <p:cNvCxnSpPr/>
          <p:nvPr userDrawn="1"/>
        </p:nvCxnSpPr>
        <p:spPr>
          <a:xfrm>
            <a:off x="6057633" y="6298711"/>
            <a:ext cx="318625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B088B4E5-4E10-3789-5B8F-0CA17450077D}"/>
              </a:ext>
            </a:extLst>
          </p:cNvPr>
          <p:cNvSpPr txBox="1">
            <a:spLocks/>
          </p:cNvSpPr>
          <p:nvPr userDrawn="1"/>
        </p:nvSpPr>
        <p:spPr>
          <a:xfrm>
            <a:off x="11406992" y="6477001"/>
            <a:ext cx="381001" cy="207843"/>
          </a:xfrm>
          <a:prstGeom prst="rect">
            <a:avLst/>
          </a:prstGeom>
          <a:noFill/>
        </p:spPr>
        <p:txBody>
          <a:bodyPr wrap="square" lIns="0" tIns="0" rIns="0" bIns="0" rtlCol="0" anchor="ctr">
            <a:noAutofit/>
          </a:bodyPr>
          <a:lstStyle>
            <a:defPPr>
              <a:defRPr lang="en-US"/>
            </a:defPPr>
            <a:lvl1pPr marL="0" algn="l" defTabSz="914400" rtl="0" eaLnBrk="1" latinLnBrk="0" hangingPunct="1">
              <a:defRPr lang="en-US" sz="800" kern="1200">
                <a:no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7" name="Rectangle 6">
            <a:extLst>
              <a:ext uri="{FF2B5EF4-FFF2-40B4-BE49-F238E27FC236}">
                <a16:creationId xmlns:a16="http://schemas.microsoft.com/office/drawing/2014/main" id="{3F130241-0C0E-B1DA-7789-8019EE8C57F1}"/>
              </a:ext>
            </a:extLst>
          </p:cNvPr>
          <p:cNvSpPr/>
          <p:nvPr userDrawn="1"/>
        </p:nvSpPr>
        <p:spPr>
          <a:xfrm>
            <a:off x="9144056" y="3155948"/>
            <a:ext cx="3047944" cy="31559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38970CAF-90DC-952B-C447-B11ED7851E0B}"/>
              </a:ext>
            </a:extLst>
          </p:cNvPr>
          <p:cNvSpPr/>
          <p:nvPr userDrawn="1"/>
        </p:nvSpPr>
        <p:spPr>
          <a:xfrm>
            <a:off x="3048000" y="3155948"/>
            <a:ext cx="3047968" cy="3155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 name="Picture Placeholder 35">
            <a:extLst>
              <a:ext uri="{FF2B5EF4-FFF2-40B4-BE49-F238E27FC236}">
                <a16:creationId xmlns:a16="http://schemas.microsoft.com/office/drawing/2014/main" id="{FD1F14AE-3506-4522-AFCA-D3906E5DB82C}"/>
              </a:ext>
            </a:extLst>
          </p:cNvPr>
          <p:cNvSpPr>
            <a:spLocks noGrp="1"/>
          </p:cNvSpPr>
          <p:nvPr>
            <p:ph type="pic" sz="quarter" idx="16" hasCustomPrompt="1"/>
          </p:nvPr>
        </p:nvSpPr>
        <p:spPr>
          <a:xfrm>
            <a:off x="6095976" y="-1"/>
            <a:ext cx="3048024" cy="3151189"/>
          </a:xfrm>
          <a:solidFill>
            <a:schemeClr val="bg1">
              <a:lumMod val="85000"/>
            </a:schemeClr>
          </a:solidFill>
        </p:spPr>
        <p:txBody>
          <a:bodyPr anchor="ctr"/>
          <a:lstStyle>
            <a:lvl1pPr marL="0" indent="0" algn="ctr">
              <a:buNone/>
              <a:defRPr sz="1400" b="0">
                <a:solidFill>
                  <a:schemeClr val="tx1"/>
                </a:solidFill>
                <a:latin typeface="Calibri" panose="020F0502020204030204" pitchFamily="34" charset="0"/>
                <a:cs typeface="Calibri" panose="020F0502020204030204" pitchFamily="34" charset="0"/>
              </a:defRPr>
            </a:lvl1pPr>
          </a:lstStyle>
          <a:p>
            <a:r>
              <a:rPr lang="en-GB"/>
              <a:t>Add image here</a:t>
            </a:r>
            <a:endParaRPr lang="en-US"/>
          </a:p>
        </p:txBody>
      </p:sp>
      <p:sp>
        <p:nvSpPr>
          <p:cNvPr id="10" name="Text Placeholder 26">
            <a:extLst>
              <a:ext uri="{FF2B5EF4-FFF2-40B4-BE49-F238E27FC236}">
                <a16:creationId xmlns:a16="http://schemas.microsoft.com/office/drawing/2014/main" id="{42B34B5B-2737-0504-69DF-B9B2E37EB193}"/>
              </a:ext>
            </a:extLst>
          </p:cNvPr>
          <p:cNvSpPr>
            <a:spLocks noGrp="1"/>
          </p:cNvSpPr>
          <p:nvPr>
            <p:ph type="body" sz="quarter" idx="17" hasCustomPrompt="1"/>
          </p:nvPr>
        </p:nvSpPr>
        <p:spPr>
          <a:xfrm>
            <a:off x="9525007" y="380999"/>
            <a:ext cx="2285996" cy="912223"/>
          </a:xfrm>
        </p:spPr>
        <p:txBody>
          <a:bodyPr anchor="ctr"/>
          <a:lstStyle>
            <a:lvl1pPr marL="0" indent="0">
              <a:buNone/>
              <a:defRPr lang="en-US" sz="4800" b="1" kern="1200" dirty="0">
                <a:solidFill>
                  <a:schemeClr val="accent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1" name="Text Placeholder 32">
            <a:extLst>
              <a:ext uri="{FF2B5EF4-FFF2-40B4-BE49-F238E27FC236}">
                <a16:creationId xmlns:a16="http://schemas.microsoft.com/office/drawing/2014/main" id="{B6F838FF-50D5-67D7-53C3-410FAFD773AF}"/>
              </a:ext>
            </a:extLst>
          </p:cNvPr>
          <p:cNvSpPr>
            <a:spLocks noGrp="1"/>
          </p:cNvSpPr>
          <p:nvPr>
            <p:ph type="body" sz="quarter" idx="18" hasCustomPrompt="1"/>
          </p:nvPr>
        </p:nvSpPr>
        <p:spPr>
          <a:xfrm>
            <a:off x="9525005" y="1490072"/>
            <a:ext cx="2285995" cy="1284879"/>
          </a:xfrm>
        </p:spPr>
        <p:txBody>
          <a:bodyPr/>
          <a:lstStyle>
            <a:lvl1pPr marL="0" indent="0">
              <a:spcAft>
                <a:spcPts val="600"/>
              </a:spcAft>
              <a:buNone/>
              <a:defRPr lang="en-US" sz="2000" b="1" kern="1200" dirty="0" smtClean="0">
                <a:solidFill>
                  <a:schemeClr val="tx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tx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tx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
        <p:nvSpPr>
          <p:cNvPr id="12" name="Text Placeholder 26">
            <a:extLst>
              <a:ext uri="{FF2B5EF4-FFF2-40B4-BE49-F238E27FC236}">
                <a16:creationId xmlns:a16="http://schemas.microsoft.com/office/drawing/2014/main" id="{819CC88E-CE99-EA38-498E-027F3216F9F9}"/>
              </a:ext>
            </a:extLst>
          </p:cNvPr>
          <p:cNvSpPr>
            <a:spLocks noGrp="1"/>
          </p:cNvSpPr>
          <p:nvPr>
            <p:ph type="body" sz="quarter" idx="19" hasCustomPrompt="1"/>
          </p:nvPr>
        </p:nvSpPr>
        <p:spPr>
          <a:xfrm>
            <a:off x="3428988" y="3538763"/>
            <a:ext cx="2285996" cy="912223"/>
          </a:xfrm>
        </p:spPr>
        <p:txBody>
          <a:bodyPr anchor="ctr"/>
          <a:lstStyle>
            <a:lvl1pPr marL="0" indent="0">
              <a:buNone/>
              <a:defRPr lang="en-US" sz="4800" b="1" kern="1200" dirty="0">
                <a:solidFill>
                  <a:schemeClr val="bg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3" name="Text Placeholder 32">
            <a:extLst>
              <a:ext uri="{FF2B5EF4-FFF2-40B4-BE49-F238E27FC236}">
                <a16:creationId xmlns:a16="http://schemas.microsoft.com/office/drawing/2014/main" id="{27DA9D02-D703-893A-1850-640616471ADD}"/>
              </a:ext>
            </a:extLst>
          </p:cNvPr>
          <p:cNvSpPr>
            <a:spLocks noGrp="1"/>
          </p:cNvSpPr>
          <p:nvPr>
            <p:ph type="body" sz="quarter" idx="20" hasCustomPrompt="1"/>
          </p:nvPr>
        </p:nvSpPr>
        <p:spPr>
          <a:xfrm>
            <a:off x="3428986" y="4647836"/>
            <a:ext cx="2285995" cy="1284879"/>
          </a:xfrm>
        </p:spPr>
        <p:txBody>
          <a:bodyPr/>
          <a:lstStyle>
            <a:lvl1pPr marL="0" indent="0">
              <a:spcAft>
                <a:spcPts val="600"/>
              </a:spcAft>
              <a:buNone/>
              <a:defRPr lang="en-US" sz="2000" b="1" kern="1200" dirty="0" smtClean="0">
                <a:solidFill>
                  <a:schemeClr val="bg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bg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bg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
        <p:nvSpPr>
          <p:cNvPr id="14" name="Text Placeholder 26">
            <a:extLst>
              <a:ext uri="{FF2B5EF4-FFF2-40B4-BE49-F238E27FC236}">
                <a16:creationId xmlns:a16="http://schemas.microsoft.com/office/drawing/2014/main" id="{9B8E2FB5-C86A-561C-E6AA-ABC67C1D4D3E}"/>
              </a:ext>
            </a:extLst>
          </p:cNvPr>
          <p:cNvSpPr>
            <a:spLocks noGrp="1"/>
          </p:cNvSpPr>
          <p:nvPr>
            <p:ph type="body" sz="quarter" idx="21" hasCustomPrompt="1"/>
          </p:nvPr>
        </p:nvSpPr>
        <p:spPr>
          <a:xfrm>
            <a:off x="6476996" y="3538763"/>
            <a:ext cx="2285996" cy="912223"/>
          </a:xfrm>
        </p:spPr>
        <p:txBody>
          <a:bodyPr anchor="ctr"/>
          <a:lstStyle>
            <a:lvl1pPr marL="0" indent="0">
              <a:buNone/>
              <a:defRPr lang="en-US" sz="4800" b="1" kern="1200" dirty="0">
                <a:solidFill>
                  <a:schemeClr val="accent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5" name="Text Placeholder 32">
            <a:extLst>
              <a:ext uri="{FF2B5EF4-FFF2-40B4-BE49-F238E27FC236}">
                <a16:creationId xmlns:a16="http://schemas.microsoft.com/office/drawing/2014/main" id="{E6CD2666-4C69-9C3A-7BD0-3B56A747104E}"/>
              </a:ext>
            </a:extLst>
          </p:cNvPr>
          <p:cNvSpPr>
            <a:spLocks noGrp="1"/>
          </p:cNvSpPr>
          <p:nvPr>
            <p:ph type="body" sz="quarter" idx="22" hasCustomPrompt="1"/>
          </p:nvPr>
        </p:nvSpPr>
        <p:spPr>
          <a:xfrm>
            <a:off x="6476994" y="4647836"/>
            <a:ext cx="2285995" cy="1284879"/>
          </a:xfrm>
        </p:spPr>
        <p:txBody>
          <a:bodyPr/>
          <a:lstStyle>
            <a:lvl1pPr marL="0" indent="0">
              <a:spcAft>
                <a:spcPts val="600"/>
              </a:spcAft>
              <a:buNone/>
              <a:defRPr lang="en-US" sz="2000" b="1" kern="1200" dirty="0" smtClean="0">
                <a:solidFill>
                  <a:schemeClr val="tx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tx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tx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
        <p:nvSpPr>
          <p:cNvPr id="16" name="Picture Placeholder 35">
            <a:extLst>
              <a:ext uri="{FF2B5EF4-FFF2-40B4-BE49-F238E27FC236}">
                <a16:creationId xmlns:a16="http://schemas.microsoft.com/office/drawing/2014/main" id="{543DBDC7-47FE-C964-5B3D-CD9A78B5BD4C}"/>
              </a:ext>
            </a:extLst>
          </p:cNvPr>
          <p:cNvSpPr>
            <a:spLocks noGrp="1"/>
          </p:cNvSpPr>
          <p:nvPr>
            <p:ph type="pic" sz="quarter" idx="23" hasCustomPrompt="1"/>
          </p:nvPr>
        </p:nvSpPr>
        <p:spPr>
          <a:xfrm>
            <a:off x="0" y="3155942"/>
            <a:ext cx="3048000" cy="3155958"/>
          </a:xfrm>
          <a:solidFill>
            <a:schemeClr val="bg1">
              <a:lumMod val="85000"/>
            </a:schemeClr>
          </a:solidFill>
        </p:spPr>
        <p:txBody>
          <a:bodyPr vert="horz" lIns="0" tIns="0" rIns="0" bIns="0" rtlCol="0" anchor="ctr">
            <a:noAutofit/>
          </a:bodyPr>
          <a:lstStyle>
            <a:lvl1pPr marL="0" indent="0" algn="ctr">
              <a:buNone/>
              <a:defRPr lang="en-US" sz="1400" dirty="0">
                <a:latin typeface="Calibri" panose="020F0502020204030204" pitchFamily="34" charset="0"/>
                <a:cs typeface="Calibri" panose="020F0502020204030204" pitchFamily="34" charset="0"/>
              </a:defRPr>
            </a:lvl1pPr>
          </a:lstStyle>
          <a:p>
            <a:pPr marL="228600" lvl="0" indent="-228600" algn="ctr"/>
            <a:r>
              <a:rPr lang="en-GB"/>
              <a:t>Add image here</a:t>
            </a:r>
            <a:endParaRPr lang="en-US"/>
          </a:p>
        </p:txBody>
      </p:sp>
      <p:sp>
        <p:nvSpPr>
          <p:cNvPr id="17" name="Text Placeholder 26">
            <a:extLst>
              <a:ext uri="{FF2B5EF4-FFF2-40B4-BE49-F238E27FC236}">
                <a16:creationId xmlns:a16="http://schemas.microsoft.com/office/drawing/2014/main" id="{93FE9086-DA8C-7FB8-BB52-77AA9166E62C}"/>
              </a:ext>
            </a:extLst>
          </p:cNvPr>
          <p:cNvSpPr>
            <a:spLocks noGrp="1"/>
          </p:cNvSpPr>
          <p:nvPr>
            <p:ph type="body" sz="quarter" idx="24" hasCustomPrompt="1"/>
          </p:nvPr>
        </p:nvSpPr>
        <p:spPr>
          <a:xfrm>
            <a:off x="9525001" y="3538763"/>
            <a:ext cx="2285996" cy="912223"/>
          </a:xfrm>
        </p:spPr>
        <p:txBody>
          <a:bodyPr anchor="ctr"/>
          <a:lstStyle>
            <a:lvl1pPr marL="0" indent="0">
              <a:buNone/>
              <a:defRPr lang="en-US" sz="4800" b="1" kern="1200" dirty="0">
                <a:solidFill>
                  <a:schemeClr val="accent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8" name="Text Placeholder 32">
            <a:extLst>
              <a:ext uri="{FF2B5EF4-FFF2-40B4-BE49-F238E27FC236}">
                <a16:creationId xmlns:a16="http://schemas.microsoft.com/office/drawing/2014/main" id="{C92A4668-A71F-E345-0C1B-D125AE9F14E6}"/>
              </a:ext>
            </a:extLst>
          </p:cNvPr>
          <p:cNvSpPr>
            <a:spLocks noGrp="1"/>
          </p:cNvSpPr>
          <p:nvPr>
            <p:ph type="body" sz="quarter" idx="25" hasCustomPrompt="1"/>
          </p:nvPr>
        </p:nvSpPr>
        <p:spPr>
          <a:xfrm>
            <a:off x="9524999" y="4647836"/>
            <a:ext cx="2285995" cy="1284879"/>
          </a:xfrm>
        </p:spPr>
        <p:txBody>
          <a:bodyPr/>
          <a:lstStyle>
            <a:lvl1pPr marL="0" indent="0">
              <a:spcAft>
                <a:spcPts val="600"/>
              </a:spcAft>
              <a:buNone/>
              <a:defRPr lang="en-US" sz="2000" b="1" kern="1200" dirty="0" smtClean="0">
                <a:solidFill>
                  <a:schemeClr val="tx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tx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tx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Tree>
    <p:extLst>
      <p:ext uri="{BB962C8B-B14F-4D97-AF65-F5344CB8AC3E}">
        <p14:creationId xmlns:p14="http://schemas.microsoft.com/office/powerpoint/2010/main" val="19879899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grpSp>
        <p:nvGrpSpPr>
          <p:cNvPr id="15" name="Group 14">
            <a:extLst>
              <a:ext uri="{FF2B5EF4-FFF2-40B4-BE49-F238E27FC236}">
                <a16:creationId xmlns:a16="http://schemas.microsoft.com/office/drawing/2014/main" id="{088BFBAF-A4D5-FD43-BD87-09E3227A7252}"/>
              </a:ext>
            </a:extLst>
          </p:cNvPr>
          <p:cNvGrpSpPr/>
          <p:nvPr userDrawn="1"/>
        </p:nvGrpSpPr>
        <p:grpSpPr>
          <a:xfrm>
            <a:off x="630547" y="5949772"/>
            <a:ext cx="3394915" cy="602977"/>
            <a:chOff x="3042324" y="5901728"/>
            <a:chExt cx="3394915" cy="602977"/>
          </a:xfrm>
        </p:grpSpPr>
        <p:pic>
          <p:nvPicPr>
            <p:cNvPr id="16" name="Picture 15" descr="Text&#10;&#10;Description automatically generated with medium confidence">
              <a:extLst>
                <a:ext uri="{FF2B5EF4-FFF2-40B4-BE49-F238E27FC236}">
                  <a16:creationId xmlns:a16="http://schemas.microsoft.com/office/drawing/2014/main" id="{F306241F-7FF6-9341-AB3A-71E059CD9A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65734" y="5901728"/>
              <a:ext cx="2071505" cy="490390"/>
            </a:xfrm>
            <a:prstGeom prst="rect">
              <a:avLst/>
            </a:prstGeom>
          </p:spPr>
        </p:pic>
        <p:pic>
          <p:nvPicPr>
            <p:cNvPr id="17" name="Picture 4">
              <a:extLst>
                <a:ext uri="{FF2B5EF4-FFF2-40B4-BE49-F238E27FC236}">
                  <a16:creationId xmlns:a16="http://schemas.microsoft.com/office/drawing/2014/main" id="{553E5DD3-73E7-4744-B81A-BD4AE50D72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2324" y="5989091"/>
              <a:ext cx="983138" cy="26217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33FA943C-4C24-1147-A897-2521AEDD5821}"/>
                </a:ext>
              </a:extLst>
            </p:cNvPr>
            <p:cNvSpPr txBox="1">
              <a:spLocks/>
            </p:cNvSpPr>
            <p:nvPr userDrawn="1"/>
          </p:nvSpPr>
          <p:spPr>
            <a:xfrm>
              <a:off x="3898253" y="5901728"/>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000" b="0" i="0">
                  <a:latin typeface="Calibri Light" panose="020F0302020204030204" pitchFamily="34" charset="0"/>
                  <a:cs typeface="Calibri Light" panose="020F0302020204030204" pitchFamily="34" charset="0"/>
                </a:rPr>
                <a:t>|</a:t>
              </a:r>
              <a:endParaRPr lang="en-US" sz="2000" b="0" i="0">
                <a:latin typeface="Calibri Light" panose="020F0302020204030204" pitchFamily="34" charset="0"/>
                <a:cs typeface="Calibri Light" panose="020F0302020204030204" pitchFamily="34" charset="0"/>
              </a:endParaRPr>
            </a:p>
          </p:txBody>
        </p:sp>
      </p:gr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
        <p:nvSpPr>
          <p:cNvPr id="8" name="TextBox 7">
            <a:extLst>
              <a:ext uri="{FF2B5EF4-FFF2-40B4-BE49-F238E27FC236}">
                <a16:creationId xmlns:a16="http://schemas.microsoft.com/office/drawing/2014/main" id="{E818ADEC-9CAB-4B47-B4E1-5A1BE83ABEEA}"/>
              </a:ext>
            </a:extLst>
          </p:cNvPr>
          <p:cNvSpPr txBox="1"/>
          <p:nvPr userDrawn="1"/>
        </p:nvSpPr>
        <p:spPr>
          <a:xfrm>
            <a:off x="3333750" y="6462201"/>
            <a:ext cx="8091962" cy="21479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69225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688790438"/>
      </p:ext>
    </p:extLst>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grpSp>
        <p:nvGrpSpPr>
          <p:cNvPr id="11" name="Group 10">
            <a:extLst>
              <a:ext uri="{FF2B5EF4-FFF2-40B4-BE49-F238E27FC236}">
                <a16:creationId xmlns:a16="http://schemas.microsoft.com/office/drawing/2014/main" id="{D9EE0674-E5E4-F949-AAA4-8CF359911E92}"/>
              </a:ext>
            </a:extLst>
          </p:cNvPr>
          <p:cNvGrpSpPr/>
          <p:nvPr userDrawn="1"/>
        </p:nvGrpSpPr>
        <p:grpSpPr>
          <a:xfrm>
            <a:off x="4398542" y="5209414"/>
            <a:ext cx="3394915" cy="602977"/>
            <a:chOff x="3042324" y="5901728"/>
            <a:chExt cx="3394915" cy="602977"/>
          </a:xfrm>
        </p:grpSpPr>
        <p:pic>
          <p:nvPicPr>
            <p:cNvPr id="15" name="Picture 14" descr="Text&#10;&#10;Description automatically generated with medium confidence">
              <a:extLst>
                <a:ext uri="{FF2B5EF4-FFF2-40B4-BE49-F238E27FC236}">
                  <a16:creationId xmlns:a16="http://schemas.microsoft.com/office/drawing/2014/main" id="{BB39DBAD-07A9-AD43-AD61-BECB325E2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65734" y="5901728"/>
              <a:ext cx="2071505" cy="490390"/>
            </a:xfrm>
            <a:prstGeom prst="rect">
              <a:avLst/>
            </a:prstGeom>
          </p:spPr>
        </p:pic>
        <p:pic>
          <p:nvPicPr>
            <p:cNvPr id="16" name="Picture 4">
              <a:extLst>
                <a:ext uri="{FF2B5EF4-FFF2-40B4-BE49-F238E27FC236}">
                  <a16:creationId xmlns:a16="http://schemas.microsoft.com/office/drawing/2014/main" id="{78D03FE2-A151-F645-9728-4D2BB257AC9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2324" y="5989091"/>
              <a:ext cx="983138" cy="26217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173A8D76-E1BA-424F-8414-4C8EAAAF1F35}"/>
                </a:ext>
              </a:extLst>
            </p:cNvPr>
            <p:cNvSpPr txBox="1">
              <a:spLocks/>
            </p:cNvSpPr>
            <p:nvPr userDrawn="1"/>
          </p:nvSpPr>
          <p:spPr>
            <a:xfrm>
              <a:off x="3898253" y="5901728"/>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000" b="0" i="0">
                  <a:latin typeface="Calibri Light" panose="020F0302020204030204" pitchFamily="34" charset="0"/>
                  <a:cs typeface="Calibri Light" panose="020F0302020204030204" pitchFamily="34" charset="0"/>
                </a:rPr>
                <a:t>|</a:t>
              </a:r>
              <a:endParaRPr lang="en-US" sz="2000" b="0" i="0">
                <a:latin typeface="Calibri Light" panose="020F0302020204030204" pitchFamily="34" charset="0"/>
                <a:cs typeface="Calibri Light" panose="020F0302020204030204" pitchFamily="34" charset="0"/>
              </a:endParaRPr>
            </a:p>
          </p:txBody>
        </p:sp>
      </p:gr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3FF3A20-4A9B-3B49-96E5-2F119C8E248C}"/>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172210"/>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
        <p:nvSpPr>
          <p:cNvPr id="6" name="TextBox 5">
            <a:extLst>
              <a:ext uri="{FF2B5EF4-FFF2-40B4-BE49-F238E27FC236}">
                <a16:creationId xmlns:a16="http://schemas.microsoft.com/office/drawing/2014/main" id="{C20675FB-31C9-5947-89FC-C270B8767E68}"/>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5EDCDAF1-756D-354B-B588-E70598188A41}"/>
              </a:ext>
            </a:extLst>
          </p:cNvPr>
          <p:cNvGrpSpPr/>
          <p:nvPr userDrawn="1"/>
        </p:nvGrpSpPr>
        <p:grpSpPr>
          <a:xfrm>
            <a:off x="292702" y="6277771"/>
            <a:ext cx="2177062" cy="609968"/>
            <a:chOff x="292702" y="6277771"/>
            <a:chExt cx="2177062" cy="609968"/>
          </a:xfrm>
        </p:grpSpPr>
        <p:pic>
          <p:nvPicPr>
            <p:cNvPr id="20" name="Picture 4">
              <a:extLst>
                <a:ext uri="{FF2B5EF4-FFF2-40B4-BE49-F238E27FC236}">
                  <a16:creationId xmlns:a16="http://schemas.microsoft.com/office/drawing/2014/main" id="{8C31A546-E0F9-204C-A84B-84645A322B7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B3E6E2AB-0680-D149-86D7-60AA0542A740}"/>
                </a:ext>
              </a:extLst>
            </p:cNvPr>
            <p:cNvGrpSpPr/>
            <p:nvPr userDrawn="1"/>
          </p:nvGrpSpPr>
          <p:grpSpPr>
            <a:xfrm>
              <a:off x="773858" y="6277771"/>
              <a:ext cx="1695906" cy="609968"/>
              <a:chOff x="785009" y="6213899"/>
              <a:chExt cx="1695906" cy="609968"/>
            </a:xfrm>
          </p:grpSpPr>
          <p:pic>
            <p:nvPicPr>
              <p:cNvPr id="22" name="Picture 21">
                <a:extLst>
                  <a:ext uri="{FF2B5EF4-FFF2-40B4-BE49-F238E27FC236}">
                    <a16:creationId xmlns:a16="http://schemas.microsoft.com/office/drawing/2014/main" id="{7146619C-DC3F-454E-855D-EFC572364D5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23" name="Title 1">
                <a:extLst>
                  <a:ext uri="{FF2B5EF4-FFF2-40B4-BE49-F238E27FC236}">
                    <a16:creationId xmlns:a16="http://schemas.microsoft.com/office/drawing/2014/main" id="{11A74EC3-5FDD-1E4C-BFB6-7345FDCE61A6}"/>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2246948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hasCustomPrompt="1"/>
          </p:nvPr>
        </p:nvSpPr>
        <p:spPr>
          <a:xfrm>
            <a:off x="5470547" y="3550514"/>
            <a:ext cx="2626525" cy="485340"/>
          </a:xfrm>
        </p:spPr>
        <p:txBody>
          <a:bodyPr/>
          <a:lstStyle>
            <a:lvl1pPr>
              <a:defRPr sz="1600"/>
            </a:lvl1pPr>
          </a:lstStyle>
          <a:p>
            <a:r>
              <a:rPr lang="en-US"/>
              <a:t>Upcoming</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
        <p:nvSpPr>
          <p:cNvPr id="26" name="Text Placeholder 12">
            <a:extLst>
              <a:ext uri="{FF2B5EF4-FFF2-40B4-BE49-F238E27FC236}">
                <a16:creationId xmlns:a16="http://schemas.microsoft.com/office/drawing/2014/main" id="{CD0E7B39-D89E-8AAD-9DF1-DB6ED19D7010}"/>
              </a:ext>
            </a:extLst>
          </p:cNvPr>
          <p:cNvSpPr txBox="1">
            <a:spLocks/>
          </p:cNvSpPr>
          <p:nvPr userDrawn="1"/>
        </p:nvSpPr>
        <p:spPr>
          <a:xfrm>
            <a:off x="4715133"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32" name="Text Placeholder 12">
            <a:extLst>
              <a:ext uri="{FF2B5EF4-FFF2-40B4-BE49-F238E27FC236}">
                <a16:creationId xmlns:a16="http://schemas.microsoft.com/office/drawing/2014/main" id="{E159E6AF-90DE-AEEF-0D5C-E5F2CBD0E7EC}"/>
              </a:ext>
            </a:extLst>
          </p:cNvPr>
          <p:cNvSpPr txBox="1">
            <a:spLocks/>
          </p:cNvSpPr>
          <p:nvPr userDrawn="1"/>
        </p:nvSpPr>
        <p:spPr>
          <a:xfrm>
            <a:off x="4703161" y="3429000"/>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Tree>
    <p:extLst>
      <p:ext uri="{BB962C8B-B14F-4D97-AF65-F5344CB8AC3E}">
        <p14:creationId xmlns:p14="http://schemas.microsoft.com/office/powerpoint/2010/main" val="286420740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31170621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Greetings Slide - Soli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grpSp>
        <p:nvGrpSpPr>
          <p:cNvPr id="15" name="Group 14">
            <a:extLst>
              <a:ext uri="{FF2B5EF4-FFF2-40B4-BE49-F238E27FC236}">
                <a16:creationId xmlns:a16="http://schemas.microsoft.com/office/drawing/2014/main" id="{088BFBAF-A4D5-FD43-BD87-09E3227A7252}"/>
              </a:ext>
            </a:extLst>
          </p:cNvPr>
          <p:cNvGrpSpPr/>
          <p:nvPr userDrawn="1"/>
        </p:nvGrpSpPr>
        <p:grpSpPr>
          <a:xfrm>
            <a:off x="630547" y="5949772"/>
            <a:ext cx="3394915" cy="602977"/>
            <a:chOff x="3042324" y="5901728"/>
            <a:chExt cx="3394915" cy="602977"/>
          </a:xfrm>
        </p:grpSpPr>
        <p:pic>
          <p:nvPicPr>
            <p:cNvPr id="16" name="Picture 15" descr="Text&#10;&#10;Description automatically generated with medium confidence">
              <a:extLst>
                <a:ext uri="{FF2B5EF4-FFF2-40B4-BE49-F238E27FC236}">
                  <a16:creationId xmlns:a16="http://schemas.microsoft.com/office/drawing/2014/main" id="{F306241F-7FF6-9341-AB3A-71E059CD9A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65734" y="5901728"/>
              <a:ext cx="2071505" cy="490390"/>
            </a:xfrm>
            <a:prstGeom prst="rect">
              <a:avLst/>
            </a:prstGeom>
          </p:spPr>
        </p:pic>
        <p:pic>
          <p:nvPicPr>
            <p:cNvPr id="17" name="Picture 4">
              <a:extLst>
                <a:ext uri="{FF2B5EF4-FFF2-40B4-BE49-F238E27FC236}">
                  <a16:creationId xmlns:a16="http://schemas.microsoft.com/office/drawing/2014/main" id="{553E5DD3-73E7-4744-B81A-BD4AE50D72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2324" y="5989091"/>
              <a:ext cx="983138" cy="26217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33FA943C-4C24-1147-A897-2521AEDD5821}"/>
                </a:ext>
              </a:extLst>
            </p:cNvPr>
            <p:cNvSpPr txBox="1">
              <a:spLocks/>
            </p:cNvSpPr>
            <p:nvPr userDrawn="1"/>
          </p:nvSpPr>
          <p:spPr>
            <a:xfrm>
              <a:off x="3898253" y="5901728"/>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000" b="0" i="0">
                  <a:latin typeface="Calibri Light" panose="020F0302020204030204" pitchFamily="34" charset="0"/>
                  <a:cs typeface="Calibri Light" panose="020F0302020204030204" pitchFamily="34" charset="0"/>
                </a:rPr>
                <a:t>|</a:t>
              </a:r>
              <a:endParaRPr lang="en-US" sz="2000" b="0" i="0">
                <a:latin typeface="Calibri Light" panose="020F0302020204030204" pitchFamily="34" charset="0"/>
                <a:cs typeface="Calibri Light" panose="020F0302020204030204" pitchFamily="34" charset="0"/>
              </a:endParaRPr>
            </a:p>
          </p:txBody>
        </p:sp>
      </p:gr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
        <p:nvSpPr>
          <p:cNvPr id="8" name="TextBox 7">
            <a:extLst>
              <a:ext uri="{FF2B5EF4-FFF2-40B4-BE49-F238E27FC236}">
                <a16:creationId xmlns:a16="http://schemas.microsoft.com/office/drawing/2014/main" id="{E818ADEC-9CAB-4B47-B4E1-5A1BE83ABEEA}"/>
              </a:ext>
            </a:extLst>
          </p:cNvPr>
          <p:cNvSpPr txBox="1"/>
          <p:nvPr userDrawn="1"/>
        </p:nvSpPr>
        <p:spPr>
          <a:xfrm>
            <a:off x="3333750" y="6462201"/>
            <a:ext cx="8091962" cy="21479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013644"/>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Greetings Slide - Image">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grpSp>
        <p:nvGrpSpPr>
          <p:cNvPr id="11" name="Group 10">
            <a:extLst>
              <a:ext uri="{FF2B5EF4-FFF2-40B4-BE49-F238E27FC236}">
                <a16:creationId xmlns:a16="http://schemas.microsoft.com/office/drawing/2014/main" id="{D9EE0674-E5E4-F949-AAA4-8CF359911E92}"/>
              </a:ext>
            </a:extLst>
          </p:cNvPr>
          <p:cNvGrpSpPr/>
          <p:nvPr userDrawn="1"/>
        </p:nvGrpSpPr>
        <p:grpSpPr>
          <a:xfrm>
            <a:off x="4398542" y="5209414"/>
            <a:ext cx="3394915" cy="602977"/>
            <a:chOff x="3042324" y="5901728"/>
            <a:chExt cx="3394915" cy="602977"/>
          </a:xfrm>
        </p:grpSpPr>
        <p:pic>
          <p:nvPicPr>
            <p:cNvPr id="15" name="Picture 14" descr="Text&#10;&#10;Description automatically generated with medium confidence">
              <a:extLst>
                <a:ext uri="{FF2B5EF4-FFF2-40B4-BE49-F238E27FC236}">
                  <a16:creationId xmlns:a16="http://schemas.microsoft.com/office/drawing/2014/main" id="{BB39DBAD-07A9-AD43-AD61-BECB325E2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65734" y="5901728"/>
              <a:ext cx="2071505" cy="490390"/>
            </a:xfrm>
            <a:prstGeom prst="rect">
              <a:avLst/>
            </a:prstGeom>
          </p:spPr>
        </p:pic>
        <p:pic>
          <p:nvPicPr>
            <p:cNvPr id="16" name="Picture 4">
              <a:extLst>
                <a:ext uri="{FF2B5EF4-FFF2-40B4-BE49-F238E27FC236}">
                  <a16:creationId xmlns:a16="http://schemas.microsoft.com/office/drawing/2014/main" id="{78D03FE2-A151-F645-9728-4D2BB257AC9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2324" y="5989091"/>
              <a:ext cx="983138" cy="26217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173A8D76-E1BA-424F-8414-4C8EAAAF1F35}"/>
                </a:ext>
              </a:extLst>
            </p:cNvPr>
            <p:cNvSpPr txBox="1">
              <a:spLocks/>
            </p:cNvSpPr>
            <p:nvPr userDrawn="1"/>
          </p:nvSpPr>
          <p:spPr>
            <a:xfrm>
              <a:off x="3898253" y="5901728"/>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000" b="0" i="0">
                  <a:latin typeface="Calibri Light" panose="020F0302020204030204" pitchFamily="34" charset="0"/>
                  <a:cs typeface="Calibri Light" panose="020F0302020204030204" pitchFamily="34" charset="0"/>
                </a:rPr>
                <a:t>|</a:t>
              </a:r>
              <a:endParaRPr lang="en-US" sz="2000" b="0" i="0">
                <a:latin typeface="Calibri Light" panose="020F0302020204030204" pitchFamily="34" charset="0"/>
                <a:cs typeface="Calibri Light" panose="020F0302020204030204" pitchFamily="34" charset="0"/>
              </a:endParaRPr>
            </a:p>
          </p:txBody>
        </p:sp>
      </p:gr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3FF3A20-4A9B-3B49-96E5-2F119C8E248C}"/>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266298"/>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Image + Solid Left">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
        <p:nvSpPr>
          <p:cNvPr id="6" name="TextBox 5">
            <a:extLst>
              <a:ext uri="{FF2B5EF4-FFF2-40B4-BE49-F238E27FC236}">
                <a16:creationId xmlns:a16="http://schemas.microsoft.com/office/drawing/2014/main" id="{C20675FB-31C9-5947-89FC-C270B8767E68}"/>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5EDCDAF1-756D-354B-B588-E70598188A41}"/>
              </a:ext>
            </a:extLst>
          </p:cNvPr>
          <p:cNvGrpSpPr/>
          <p:nvPr userDrawn="1"/>
        </p:nvGrpSpPr>
        <p:grpSpPr>
          <a:xfrm>
            <a:off x="292702" y="6277771"/>
            <a:ext cx="2177062" cy="609968"/>
            <a:chOff x="292702" y="6277771"/>
            <a:chExt cx="2177062" cy="609968"/>
          </a:xfrm>
        </p:grpSpPr>
        <p:pic>
          <p:nvPicPr>
            <p:cNvPr id="20" name="Picture 4">
              <a:extLst>
                <a:ext uri="{FF2B5EF4-FFF2-40B4-BE49-F238E27FC236}">
                  <a16:creationId xmlns:a16="http://schemas.microsoft.com/office/drawing/2014/main" id="{8C31A546-E0F9-204C-A84B-84645A322B7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B3E6E2AB-0680-D149-86D7-60AA0542A740}"/>
                </a:ext>
              </a:extLst>
            </p:cNvPr>
            <p:cNvGrpSpPr/>
            <p:nvPr userDrawn="1"/>
          </p:nvGrpSpPr>
          <p:grpSpPr>
            <a:xfrm>
              <a:off x="773858" y="6277771"/>
              <a:ext cx="1695906" cy="609968"/>
              <a:chOff x="785009" y="6213899"/>
              <a:chExt cx="1695906" cy="609968"/>
            </a:xfrm>
          </p:grpSpPr>
          <p:pic>
            <p:nvPicPr>
              <p:cNvPr id="22" name="Picture 21">
                <a:extLst>
                  <a:ext uri="{FF2B5EF4-FFF2-40B4-BE49-F238E27FC236}">
                    <a16:creationId xmlns:a16="http://schemas.microsoft.com/office/drawing/2014/main" id="{7146619C-DC3F-454E-855D-EFC572364D5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23" name="Title 1">
                <a:extLst>
                  <a:ext uri="{FF2B5EF4-FFF2-40B4-BE49-F238E27FC236}">
                    <a16:creationId xmlns:a16="http://schemas.microsoft.com/office/drawing/2014/main" id="{11A74EC3-5FDD-1E4C-BFB6-7345FDCE61A6}"/>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8119761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7532032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73567177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6" name="TextBox 5">
            <a:extLst>
              <a:ext uri="{FF2B5EF4-FFF2-40B4-BE49-F238E27FC236}">
                <a16:creationId xmlns:a16="http://schemas.microsoft.com/office/drawing/2014/main" id="{6FB1E3D0-039D-3647-B7BE-319C2846FF21}"/>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07A13F0-B961-8F45-AAA2-C818DE1B8F14}"/>
              </a:ext>
            </a:extLst>
          </p:cNvPr>
          <p:cNvGrpSpPr/>
          <p:nvPr userDrawn="1"/>
        </p:nvGrpSpPr>
        <p:grpSpPr>
          <a:xfrm>
            <a:off x="292223" y="6277771"/>
            <a:ext cx="2177541" cy="609968"/>
            <a:chOff x="303374" y="6213899"/>
            <a:chExt cx="2177541" cy="609968"/>
          </a:xfrm>
        </p:grpSpPr>
        <p:pic>
          <p:nvPicPr>
            <p:cNvPr id="9" name="Picture 8">
              <a:extLst>
                <a:ext uri="{FF2B5EF4-FFF2-40B4-BE49-F238E27FC236}">
                  <a16:creationId xmlns:a16="http://schemas.microsoft.com/office/drawing/2014/main" id="{65BD5C68-6DEA-5349-B4C5-31C129EBF3F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0" name="Group 9">
              <a:extLst>
                <a:ext uri="{FF2B5EF4-FFF2-40B4-BE49-F238E27FC236}">
                  <a16:creationId xmlns:a16="http://schemas.microsoft.com/office/drawing/2014/main" id="{988FA835-F131-FE47-BDBB-7DDAF78C4F6B}"/>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EDB83B22-A9F8-DD4B-88F6-4958723DE76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3F3AC89E-03FE-314A-AB79-479D14E647E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02594977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15748912"/>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8" name="TextBox 7">
            <a:extLst>
              <a:ext uri="{FF2B5EF4-FFF2-40B4-BE49-F238E27FC236}">
                <a16:creationId xmlns:a16="http://schemas.microsoft.com/office/drawing/2014/main" id="{6AE1774E-857B-A249-81AF-243F27C66960}"/>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D310E0C-E638-B242-B1A7-34C1BCE9DF93}"/>
              </a:ext>
            </a:extLst>
          </p:cNvPr>
          <p:cNvGrpSpPr/>
          <p:nvPr userDrawn="1"/>
        </p:nvGrpSpPr>
        <p:grpSpPr>
          <a:xfrm>
            <a:off x="292223" y="6277771"/>
            <a:ext cx="2177541" cy="609968"/>
            <a:chOff x="303374" y="6213899"/>
            <a:chExt cx="2177541" cy="609968"/>
          </a:xfrm>
        </p:grpSpPr>
        <p:pic>
          <p:nvPicPr>
            <p:cNvPr id="10" name="Picture 9">
              <a:extLst>
                <a:ext uri="{FF2B5EF4-FFF2-40B4-BE49-F238E27FC236}">
                  <a16:creationId xmlns:a16="http://schemas.microsoft.com/office/drawing/2014/main" id="{AE16EBDD-9F09-754A-84D5-9EA852E7EA0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1" name="Group 10">
              <a:extLst>
                <a:ext uri="{FF2B5EF4-FFF2-40B4-BE49-F238E27FC236}">
                  <a16:creationId xmlns:a16="http://schemas.microsoft.com/office/drawing/2014/main" id="{E490ADD8-C99E-1544-8086-32B3DC3886F2}"/>
                </a:ext>
              </a:extLst>
            </p:cNvPr>
            <p:cNvGrpSpPr/>
            <p:nvPr userDrawn="1"/>
          </p:nvGrpSpPr>
          <p:grpSpPr>
            <a:xfrm>
              <a:off x="303374" y="6213899"/>
              <a:ext cx="1155165" cy="609968"/>
              <a:chOff x="1204393" y="5850835"/>
              <a:chExt cx="1141925" cy="602977"/>
            </a:xfrm>
          </p:grpSpPr>
          <p:pic>
            <p:nvPicPr>
              <p:cNvPr id="14" name="Picture 4">
                <a:extLst>
                  <a:ext uri="{FF2B5EF4-FFF2-40B4-BE49-F238E27FC236}">
                    <a16:creationId xmlns:a16="http://schemas.microsoft.com/office/drawing/2014/main" id="{2483E8B7-0D4B-AD45-948D-391B694AC63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2B0D4A8D-2BA7-9B44-9F85-A17988B14B14}"/>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937372971"/>
      </p:ext>
    </p:extLst>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0"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B25E7D9-50B1-4A4C-89C1-6ABED4472EAE}"/>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B7CFA7B-7DA8-2343-8D3B-8AD079F2F471}"/>
              </a:ext>
            </a:extLst>
          </p:cNvPr>
          <p:cNvGrpSpPr/>
          <p:nvPr userDrawn="1"/>
        </p:nvGrpSpPr>
        <p:grpSpPr>
          <a:xfrm>
            <a:off x="292702" y="6277771"/>
            <a:ext cx="2177062" cy="609968"/>
            <a:chOff x="292702" y="6277771"/>
            <a:chExt cx="2177062" cy="609968"/>
          </a:xfrm>
        </p:grpSpPr>
        <p:pic>
          <p:nvPicPr>
            <p:cNvPr id="23" name="Picture 4">
              <a:extLst>
                <a:ext uri="{FF2B5EF4-FFF2-40B4-BE49-F238E27FC236}">
                  <a16:creationId xmlns:a16="http://schemas.microsoft.com/office/drawing/2014/main" id="{271BCEBD-E9F7-FD4D-9C73-C3DD6AFD6E4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A279ED8-FCD0-2942-BC11-43C8544AC1BB}"/>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2B549213-D8CF-FC4F-90DD-5F216D6B8B7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7" name="Title 1">
                <a:extLst>
                  <a:ext uri="{FF2B5EF4-FFF2-40B4-BE49-F238E27FC236}">
                    <a16:creationId xmlns:a16="http://schemas.microsoft.com/office/drawing/2014/main" id="{8E6ED156-2367-6A4A-A0AE-F24B9B9C7CFD}"/>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766080225"/>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ECA60A-A6B5-4647-B4AA-653671ABE2CC}"/>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0F0BF29C-D197-7141-9F61-7F4FB77654E5}"/>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25DEA10E-07CC-A446-BE37-341BC8A77F8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576E119-423D-F44D-BA12-B0D357B5F47F}"/>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BDE785E1-DE7A-654A-8766-F92C73284DE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4" name="Title 1">
                <a:extLst>
                  <a:ext uri="{FF2B5EF4-FFF2-40B4-BE49-F238E27FC236}">
                    <a16:creationId xmlns:a16="http://schemas.microsoft.com/office/drawing/2014/main" id="{FD039A72-FB27-D242-8C63-847637CDA97C}"/>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755820186"/>
      </p:ext>
    </p:extLst>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17C8BF0-3154-3441-85A0-7F1A86D5627D}"/>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7423AB2C-EE07-BE48-A1EB-0AEC1B21F3D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DFC67D-6EEF-7A47-A802-A879F4D83C54}"/>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7802D7CD-B689-954D-80C7-A3CAC979CB1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6" name="Title 1">
                <a:extLst>
                  <a:ext uri="{FF2B5EF4-FFF2-40B4-BE49-F238E27FC236}">
                    <a16:creationId xmlns:a16="http://schemas.microsoft.com/office/drawing/2014/main" id="{FF70BA1B-3509-9141-B4A4-C62B04AAB8A1}"/>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367073562"/>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1A7B5B96-D2C9-4842-9BBB-3B8F649CDED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70755A1-3C8F-E046-B3F9-65EEC7F3BB85}"/>
              </a:ext>
            </a:extLst>
          </p:cNvPr>
          <p:cNvGrpSpPr/>
          <p:nvPr userDrawn="1"/>
        </p:nvGrpSpPr>
        <p:grpSpPr>
          <a:xfrm>
            <a:off x="292223" y="6277771"/>
            <a:ext cx="2177541" cy="609968"/>
            <a:chOff x="303374" y="6213899"/>
            <a:chExt cx="2177541" cy="609968"/>
          </a:xfrm>
        </p:grpSpPr>
        <p:pic>
          <p:nvPicPr>
            <p:cNvPr id="8" name="Picture 7">
              <a:extLst>
                <a:ext uri="{FF2B5EF4-FFF2-40B4-BE49-F238E27FC236}">
                  <a16:creationId xmlns:a16="http://schemas.microsoft.com/office/drawing/2014/main" id="{C994245B-2076-EF4D-B911-C0274B8777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9" name="Group 8">
              <a:extLst>
                <a:ext uri="{FF2B5EF4-FFF2-40B4-BE49-F238E27FC236}">
                  <a16:creationId xmlns:a16="http://schemas.microsoft.com/office/drawing/2014/main" id="{17ABF04E-56C3-EC40-B30E-EA5E729FC2EC}"/>
                </a:ext>
              </a:extLst>
            </p:cNvPr>
            <p:cNvGrpSpPr/>
            <p:nvPr userDrawn="1"/>
          </p:nvGrpSpPr>
          <p:grpSpPr>
            <a:xfrm>
              <a:off x="303374" y="6213899"/>
              <a:ext cx="1155165" cy="609968"/>
              <a:chOff x="1204393" y="5850835"/>
              <a:chExt cx="1141925" cy="602977"/>
            </a:xfrm>
          </p:grpSpPr>
          <p:pic>
            <p:nvPicPr>
              <p:cNvPr id="10" name="Picture 4">
                <a:extLst>
                  <a:ext uri="{FF2B5EF4-FFF2-40B4-BE49-F238E27FC236}">
                    <a16:creationId xmlns:a16="http://schemas.microsoft.com/office/drawing/2014/main" id="{FC0B6358-3F5F-EA4F-86AC-33392BB650E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FBA1F5F-2A62-DA49-819B-14F9A8A3CE97}"/>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pic>
        <p:nvPicPr>
          <p:cNvPr id="12" name="Picture 11" descr="Shape&#10;&#10;Description automatically generated with low confidence">
            <a:extLst>
              <a:ext uri="{FF2B5EF4-FFF2-40B4-BE49-F238E27FC236}">
                <a16:creationId xmlns:a16="http://schemas.microsoft.com/office/drawing/2014/main" id="{821F4072-740C-AF0E-95B5-3990C5D5593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37705175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Title and Content -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8" name="TextBox 7">
            <a:extLst>
              <a:ext uri="{FF2B5EF4-FFF2-40B4-BE49-F238E27FC236}">
                <a16:creationId xmlns:a16="http://schemas.microsoft.com/office/drawing/2014/main" id="{6AE1774E-857B-A249-81AF-243F27C66960}"/>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D310E0C-E638-B242-B1A7-34C1BCE9DF93}"/>
              </a:ext>
            </a:extLst>
          </p:cNvPr>
          <p:cNvGrpSpPr/>
          <p:nvPr userDrawn="1"/>
        </p:nvGrpSpPr>
        <p:grpSpPr>
          <a:xfrm>
            <a:off x="292223" y="6277771"/>
            <a:ext cx="2177541" cy="609968"/>
            <a:chOff x="303374" y="6213899"/>
            <a:chExt cx="2177541" cy="609968"/>
          </a:xfrm>
        </p:grpSpPr>
        <p:pic>
          <p:nvPicPr>
            <p:cNvPr id="10" name="Picture 9">
              <a:extLst>
                <a:ext uri="{FF2B5EF4-FFF2-40B4-BE49-F238E27FC236}">
                  <a16:creationId xmlns:a16="http://schemas.microsoft.com/office/drawing/2014/main" id="{AE16EBDD-9F09-754A-84D5-9EA852E7EA0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1" name="Group 10">
              <a:extLst>
                <a:ext uri="{FF2B5EF4-FFF2-40B4-BE49-F238E27FC236}">
                  <a16:creationId xmlns:a16="http://schemas.microsoft.com/office/drawing/2014/main" id="{E490ADD8-C99E-1544-8086-32B3DC3886F2}"/>
                </a:ext>
              </a:extLst>
            </p:cNvPr>
            <p:cNvGrpSpPr/>
            <p:nvPr userDrawn="1"/>
          </p:nvGrpSpPr>
          <p:grpSpPr>
            <a:xfrm>
              <a:off x="303374" y="6213899"/>
              <a:ext cx="1155165" cy="609968"/>
              <a:chOff x="1204393" y="5850835"/>
              <a:chExt cx="1141925" cy="602977"/>
            </a:xfrm>
          </p:grpSpPr>
          <p:pic>
            <p:nvPicPr>
              <p:cNvPr id="14" name="Picture 4">
                <a:extLst>
                  <a:ext uri="{FF2B5EF4-FFF2-40B4-BE49-F238E27FC236}">
                    <a16:creationId xmlns:a16="http://schemas.microsoft.com/office/drawing/2014/main" id="{2483E8B7-0D4B-AD45-948D-391B694AC63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2B0D4A8D-2BA7-9B44-9F85-A17988B14B14}"/>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916367753"/>
      </p:ext>
    </p:extLst>
  </p:cSld>
  <p:clrMapOvr>
    <a:overrideClrMapping bg1="dk1" tx1="lt1" bg2="dk2" tx2="lt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_Title and Content -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0"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B25E7D9-50B1-4A4C-89C1-6ABED4472EAE}"/>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B7CFA7B-7DA8-2343-8D3B-8AD079F2F471}"/>
              </a:ext>
            </a:extLst>
          </p:cNvPr>
          <p:cNvGrpSpPr/>
          <p:nvPr userDrawn="1"/>
        </p:nvGrpSpPr>
        <p:grpSpPr>
          <a:xfrm>
            <a:off x="292702" y="6277771"/>
            <a:ext cx="2177062" cy="609968"/>
            <a:chOff x="292702" y="6277771"/>
            <a:chExt cx="2177062" cy="609968"/>
          </a:xfrm>
        </p:grpSpPr>
        <p:pic>
          <p:nvPicPr>
            <p:cNvPr id="23" name="Picture 4">
              <a:extLst>
                <a:ext uri="{FF2B5EF4-FFF2-40B4-BE49-F238E27FC236}">
                  <a16:creationId xmlns:a16="http://schemas.microsoft.com/office/drawing/2014/main" id="{271BCEBD-E9F7-FD4D-9C73-C3DD6AFD6E4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A279ED8-FCD0-2942-BC11-43C8544AC1BB}"/>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2B549213-D8CF-FC4F-90DD-5F216D6B8B7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7" name="Title 1">
                <a:extLst>
                  <a:ext uri="{FF2B5EF4-FFF2-40B4-BE49-F238E27FC236}">
                    <a16:creationId xmlns:a16="http://schemas.microsoft.com/office/drawing/2014/main" id="{8E6ED156-2367-6A4A-A0AE-F24B9B9C7CFD}"/>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791824315"/>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6_Title and Content -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ECA60A-A6B5-4647-B4AA-653671ABE2CC}"/>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0F0BF29C-D197-7141-9F61-7F4FB77654E5}"/>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25DEA10E-07CC-A446-BE37-341BC8A77F8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576E119-423D-F44D-BA12-B0D357B5F47F}"/>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BDE785E1-DE7A-654A-8766-F92C73284DE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4" name="Title 1">
                <a:extLst>
                  <a:ext uri="{FF2B5EF4-FFF2-40B4-BE49-F238E27FC236}">
                    <a16:creationId xmlns:a16="http://schemas.microsoft.com/office/drawing/2014/main" id="{FD039A72-FB27-D242-8C63-847637CDA97C}"/>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886659676"/>
      </p:ext>
    </p:extLst>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7_Title and Content -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17C8BF0-3154-3441-85A0-7F1A86D5627D}"/>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7423AB2C-EE07-BE48-A1EB-0AEC1B21F3D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DFC67D-6EEF-7A47-A802-A879F4D83C54}"/>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7802D7CD-B689-954D-80C7-A3CAC979CB1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6" name="Title 1">
                <a:extLst>
                  <a:ext uri="{FF2B5EF4-FFF2-40B4-BE49-F238E27FC236}">
                    <a16:creationId xmlns:a16="http://schemas.microsoft.com/office/drawing/2014/main" id="{FF70BA1B-3509-9141-B4A4-C62B04AAB8A1}"/>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950786518"/>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1A7B5B96-D2C9-4842-9BBB-3B8F649CDED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70755A1-3C8F-E046-B3F9-65EEC7F3BB85}"/>
              </a:ext>
            </a:extLst>
          </p:cNvPr>
          <p:cNvGrpSpPr/>
          <p:nvPr userDrawn="1"/>
        </p:nvGrpSpPr>
        <p:grpSpPr>
          <a:xfrm>
            <a:off x="292223" y="6277771"/>
            <a:ext cx="2177541" cy="609968"/>
            <a:chOff x="303374" y="6213899"/>
            <a:chExt cx="2177541" cy="609968"/>
          </a:xfrm>
        </p:grpSpPr>
        <p:pic>
          <p:nvPicPr>
            <p:cNvPr id="8" name="Picture 7">
              <a:extLst>
                <a:ext uri="{FF2B5EF4-FFF2-40B4-BE49-F238E27FC236}">
                  <a16:creationId xmlns:a16="http://schemas.microsoft.com/office/drawing/2014/main" id="{C994245B-2076-EF4D-B911-C0274B8777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9" name="Group 8">
              <a:extLst>
                <a:ext uri="{FF2B5EF4-FFF2-40B4-BE49-F238E27FC236}">
                  <a16:creationId xmlns:a16="http://schemas.microsoft.com/office/drawing/2014/main" id="{17ABF04E-56C3-EC40-B30E-EA5E729FC2EC}"/>
                </a:ext>
              </a:extLst>
            </p:cNvPr>
            <p:cNvGrpSpPr/>
            <p:nvPr userDrawn="1"/>
          </p:nvGrpSpPr>
          <p:grpSpPr>
            <a:xfrm>
              <a:off x="303374" y="6213899"/>
              <a:ext cx="1155165" cy="609968"/>
              <a:chOff x="1204393" y="5850835"/>
              <a:chExt cx="1141925" cy="602977"/>
            </a:xfrm>
          </p:grpSpPr>
          <p:pic>
            <p:nvPicPr>
              <p:cNvPr id="10" name="Picture 4">
                <a:extLst>
                  <a:ext uri="{FF2B5EF4-FFF2-40B4-BE49-F238E27FC236}">
                    <a16:creationId xmlns:a16="http://schemas.microsoft.com/office/drawing/2014/main" id="{FC0B6358-3F5F-EA4F-86AC-33392BB650E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FBA1F5F-2A62-DA49-819B-14F9A8A3CE97}"/>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76135851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312619885"/>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5" name="TextBox 4">
            <a:extLst>
              <a:ext uri="{FF2B5EF4-FFF2-40B4-BE49-F238E27FC236}">
                <a16:creationId xmlns:a16="http://schemas.microsoft.com/office/drawing/2014/main" id="{3DC6D42D-F793-FA42-8595-8117944E6761}"/>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4EEAC1D2-5555-6F43-BA08-3A27CEE343C2}"/>
              </a:ext>
            </a:extLst>
          </p:cNvPr>
          <p:cNvGrpSpPr/>
          <p:nvPr userDrawn="1"/>
        </p:nvGrpSpPr>
        <p:grpSpPr>
          <a:xfrm>
            <a:off x="292223" y="6277771"/>
            <a:ext cx="2177541" cy="609968"/>
            <a:chOff x="303374" y="6213899"/>
            <a:chExt cx="2177541" cy="609968"/>
          </a:xfrm>
        </p:grpSpPr>
        <p:pic>
          <p:nvPicPr>
            <p:cNvPr id="7" name="Picture 6">
              <a:extLst>
                <a:ext uri="{FF2B5EF4-FFF2-40B4-BE49-F238E27FC236}">
                  <a16:creationId xmlns:a16="http://schemas.microsoft.com/office/drawing/2014/main" id="{F5EA1B78-BE7C-AE44-B672-4911EE16C33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8" name="Group 7">
              <a:extLst>
                <a:ext uri="{FF2B5EF4-FFF2-40B4-BE49-F238E27FC236}">
                  <a16:creationId xmlns:a16="http://schemas.microsoft.com/office/drawing/2014/main" id="{41EEBDB5-1A73-1E40-BC4E-D3D919BBC676}"/>
                </a:ext>
              </a:extLst>
            </p:cNvPr>
            <p:cNvGrpSpPr/>
            <p:nvPr userDrawn="1"/>
          </p:nvGrpSpPr>
          <p:grpSpPr>
            <a:xfrm>
              <a:off x="303374" y="6213899"/>
              <a:ext cx="1155165" cy="609968"/>
              <a:chOff x="1204393" y="5850835"/>
              <a:chExt cx="1141925" cy="602977"/>
            </a:xfrm>
          </p:grpSpPr>
          <p:pic>
            <p:nvPicPr>
              <p:cNvPr id="9" name="Picture 4">
                <a:extLst>
                  <a:ext uri="{FF2B5EF4-FFF2-40B4-BE49-F238E27FC236}">
                    <a16:creationId xmlns:a16="http://schemas.microsoft.com/office/drawing/2014/main" id="{646F4717-A1E2-8543-9969-0D7B6352E48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5C344720-8B02-B944-8228-F5920117CD12}"/>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4395381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HCD PI 7 Recap</a:t>
            </a:r>
            <a:endParaRPr lang="en-US"/>
          </a:p>
        </p:txBody>
      </p:sp>
      <p:sp>
        <p:nvSpPr>
          <p:cNvPr id="8" name="TextBox 7">
            <a:extLst>
              <a:ext uri="{FF2B5EF4-FFF2-40B4-BE49-F238E27FC236}">
                <a16:creationId xmlns:a16="http://schemas.microsoft.com/office/drawing/2014/main" id="{BF9D5921-DCFE-FC4B-8CCE-2381F42630C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8F21946-CC74-0C45-9102-E2F6F48064D8}"/>
              </a:ext>
            </a:extLst>
          </p:cNvPr>
          <p:cNvGrpSpPr/>
          <p:nvPr userDrawn="1"/>
        </p:nvGrpSpPr>
        <p:grpSpPr>
          <a:xfrm>
            <a:off x="292223" y="6277771"/>
            <a:ext cx="2177541" cy="609968"/>
            <a:chOff x="303374" y="6213899"/>
            <a:chExt cx="2177541" cy="609968"/>
          </a:xfrm>
        </p:grpSpPr>
        <p:pic>
          <p:nvPicPr>
            <p:cNvPr id="10" name="Picture 9">
              <a:extLst>
                <a:ext uri="{FF2B5EF4-FFF2-40B4-BE49-F238E27FC236}">
                  <a16:creationId xmlns:a16="http://schemas.microsoft.com/office/drawing/2014/main" id="{A71669AF-AC23-3C4A-B21D-96F68E12D27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1" name="Group 10">
              <a:extLst>
                <a:ext uri="{FF2B5EF4-FFF2-40B4-BE49-F238E27FC236}">
                  <a16:creationId xmlns:a16="http://schemas.microsoft.com/office/drawing/2014/main" id="{9C3D2F92-E413-6B4D-BD4F-CD776EA9CD45}"/>
                </a:ext>
              </a:extLst>
            </p:cNvPr>
            <p:cNvGrpSpPr/>
            <p:nvPr userDrawn="1"/>
          </p:nvGrpSpPr>
          <p:grpSpPr>
            <a:xfrm>
              <a:off x="303374" y="6213899"/>
              <a:ext cx="1155165" cy="609968"/>
              <a:chOff x="1204393" y="5850835"/>
              <a:chExt cx="1141925" cy="602977"/>
            </a:xfrm>
          </p:grpSpPr>
          <p:pic>
            <p:nvPicPr>
              <p:cNvPr id="12" name="Picture 4">
                <a:extLst>
                  <a:ext uri="{FF2B5EF4-FFF2-40B4-BE49-F238E27FC236}">
                    <a16:creationId xmlns:a16="http://schemas.microsoft.com/office/drawing/2014/main" id="{8A51F2AD-EDEC-AF4D-A52B-E227C136BD9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9C661E1A-31BB-B444-849A-D825B706A4E1}"/>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332801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8" name="TextBox 7">
            <a:extLst>
              <a:ext uri="{FF2B5EF4-FFF2-40B4-BE49-F238E27FC236}">
                <a16:creationId xmlns:a16="http://schemas.microsoft.com/office/drawing/2014/main" id="{BF9D5921-DCFE-FC4B-8CCE-2381F42630C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8F21946-CC74-0C45-9102-E2F6F48064D8}"/>
              </a:ext>
            </a:extLst>
          </p:cNvPr>
          <p:cNvGrpSpPr/>
          <p:nvPr userDrawn="1"/>
        </p:nvGrpSpPr>
        <p:grpSpPr>
          <a:xfrm>
            <a:off x="292223" y="6277771"/>
            <a:ext cx="2177541" cy="609968"/>
            <a:chOff x="303374" y="6213899"/>
            <a:chExt cx="2177541" cy="609968"/>
          </a:xfrm>
        </p:grpSpPr>
        <p:pic>
          <p:nvPicPr>
            <p:cNvPr id="10" name="Picture 9">
              <a:extLst>
                <a:ext uri="{FF2B5EF4-FFF2-40B4-BE49-F238E27FC236}">
                  <a16:creationId xmlns:a16="http://schemas.microsoft.com/office/drawing/2014/main" id="{A71669AF-AC23-3C4A-B21D-96F68E12D27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1" name="Group 10">
              <a:extLst>
                <a:ext uri="{FF2B5EF4-FFF2-40B4-BE49-F238E27FC236}">
                  <a16:creationId xmlns:a16="http://schemas.microsoft.com/office/drawing/2014/main" id="{9C3D2F92-E413-6B4D-BD4F-CD776EA9CD45}"/>
                </a:ext>
              </a:extLst>
            </p:cNvPr>
            <p:cNvGrpSpPr/>
            <p:nvPr userDrawn="1"/>
          </p:nvGrpSpPr>
          <p:grpSpPr>
            <a:xfrm>
              <a:off x="303374" y="6213899"/>
              <a:ext cx="1155165" cy="609968"/>
              <a:chOff x="1204393" y="5850835"/>
              <a:chExt cx="1141925" cy="602977"/>
            </a:xfrm>
          </p:grpSpPr>
          <p:pic>
            <p:nvPicPr>
              <p:cNvPr id="12" name="Picture 4">
                <a:extLst>
                  <a:ext uri="{FF2B5EF4-FFF2-40B4-BE49-F238E27FC236}">
                    <a16:creationId xmlns:a16="http://schemas.microsoft.com/office/drawing/2014/main" id="{8A51F2AD-EDEC-AF4D-A52B-E227C136BD9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9C661E1A-31BB-B444-849A-D825B706A4E1}"/>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
        <p:nvSpPr>
          <p:cNvPr id="14" name="Title 1">
            <a:extLst>
              <a:ext uri="{FF2B5EF4-FFF2-40B4-BE49-F238E27FC236}">
                <a16:creationId xmlns:a16="http://schemas.microsoft.com/office/drawing/2014/main" id="{87ABF240-FCB9-A7DC-3028-794C2CCD74A1}"/>
              </a:ext>
            </a:extLst>
          </p:cNvPr>
          <p:cNvSpPr>
            <a:spLocks noGrp="1"/>
          </p:cNvSpPr>
          <p:nvPr>
            <p:ph type="title" hasCustomPrompt="1"/>
          </p:nvPr>
        </p:nvSpPr>
        <p:spPr>
          <a:xfrm>
            <a:off x="381000" y="1341187"/>
            <a:ext cx="3853070" cy="1050235"/>
          </a:xfrm>
        </p:spPr>
        <p:txBody>
          <a:bodyPr/>
          <a:lstStyle>
            <a:lvl1pPr>
              <a:defRPr sz="3600"/>
            </a:lvl1pPr>
          </a:lstStyle>
          <a:p>
            <a:r>
              <a:rPr lang="en-GB"/>
              <a:t>Place headline here (36pt, min 30pt)</a:t>
            </a:r>
            <a:endParaRPr lang="en-US"/>
          </a:p>
        </p:txBody>
      </p:sp>
    </p:spTree>
    <p:extLst>
      <p:ext uri="{BB962C8B-B14F-4D97-AF65-F5344CB8AC3E}">
        <p14:creationId xmlns:p14="http://schemas.microsoft.com/office/powerpoint/2010/main" val="41326084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
        <p:nvSpPr>
          <p:cNvPr id="8" name="TextBox 7">
            <a:extLst>
              <a:ext uri="{FF2B5EF4-FFF2-40B4-BE49-F238E27FC236}">
                <a16:creationId xmlns:a16="http://schemas.microsoft.com/office/drawing/2014/main" id="{BF9D5921-DCFE-FC4B-8CCE-2381F42630C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8F21946-CC74-0C45-9102-E2F6F48064D8}"/>
              </a:ext>
            </a:extLst>
          </p:cNvPr>
          <p:cNvGrpSpPr/>
          <p:nvPr userDrawn="1"/>
        </p:nvGrpSpPr>
        <p:grpSpPr>
          <a:xfrm>
            <a:off x="292223" y="6277771"/>
            <a:ext cx="2177541" cy="609968"/>
            <a:chOff x="303374" y="6213899"/>
            <a:chExt cx="2177541" cy="609968"/>
          </a:xfrm>
        </p:grpSpPr>
        <p:pic>
          <p:nvPicPr>
            <p:cNvPr id="10" name="Picture 9">
              <a:extLst>
                <a:ext uri="{FF2B5EF4-FFF2-40B4-BE49-F238E27FC236}">
                  <a16:creationId xmlns:a16="http://schemas.microsoft.com/office/drawing/2014/main" id="{A71669AF-AC23-3C4A-B21D-96F68E12D27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1" name="Group 10">
              <a:extLst>
                <a:ext uri="{FF2B5EF4-FFF2-40B4-BE49-F238E27FC236}">
                  <a16:creationId xmlns:a16="http://schemas.microsoft.com/office/drawing/2014/main" id="{9C3D2F92-E413-6B4D-BD4F-CD776EA9CD45}"/>
                </a:ext>
              </a:extLst>
            </p:cNvPr>
            <p:cNvGrpSpPr/>
            <p:nvPr userDrawn="1"/>
          </p:nvGrpSpPr>
          <p:grpSpPr>
            <a:xfrm>
              <a:off x="303374" y="6213899"/>
              <a:ext cx="1155165" cy="609968"/>
              <a:chOff x="1204393" y="5850835"/>
              <a:chExt cx="1141925" cy="602977"/>
            </a:xfrm>
          </p:grpSpPr>
          <p:pic>
            <p:nvPicPr>
              <p:cNvPr id="12" name="Picture 4">
                <a:extLst>
                  <a:ext uri="{FF2B5EF4-FFF2-40B4-BE49-F238E27FC236}">
                    <a16:creationId xmlns:a16="http://schemas.microsoft.com/office/drawing/2014/main" id="{8A51F2AD-EDEC-AF4D-A52B-E227C136BD9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9C661E1A-31BB-B444-849A-D825B706A4E1}"/>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391101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8" name="TextBox 7">
            <a:extLst>
              <a:ext uri="{FF2B5EF4-FFF2-40B4-BE49-F238E27FC236}">
                <a16:creationId xmlns:a16="http://schemas.microsoft.com/office/drawing/2014/main" id="{3F5348B0-F508-E749-9F31-BB54A94E7285}"/>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4C3AF80-9535-C741-BAF2-4C12E3721454}"/>
              </a:ext>
            </a:extLst>
          </p:cNvPr>
          <p:cNvGrpSpPr/>
          <p:nvPr userDrawn="1"/>
        </p:nvGrpSpPr>
        <p:grpSpPr>
          <a:xfrm>
            <a:off x="292223" y="6277771"/>
            <a:ext cx="2177541" cy="609968"/>
            <a:chOff x="303374" y="6213899"/>
            <a:chExt cx="2177541" cy="609968"/>
          </a:xfrm>
        </p:grpSpPr>
        <p:pic>
          <p:nvPicPr>
            <p:cNvPr id="11" name="Picture 10">
              <a:extLst>
                <a:ext uri="{FF2B5EF4-FFF2-40B4-BE49-F238E27FC236}">
                  <a16:creationId xmlns:a16="http://schemas.microsoft.com/office/drawing/2014/main" id="{A4C36326-15CE-DB4B-9548-594E2717305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2" name="Group 11">
              <a:extLst>
                <a:ext uri="{FF2B5EF4-FFF2-40B4-BE49-F238E27FC236}">
                  <a16:creationId xmlns:a16="http://schemas.microsoft.com/office/drawing/2014/main" id="{85118A8E-4744-B142-91AB-23F1DFF692CE}"/>
                </a:ext>
              </a:extLst>
            </p:cNvPr>
            <p:cNvGrpSpPr/>
            <p:nvPr userDrawn="1"/>
          </p:nvGrpSpPr>
          <p:grpSpPr>
            <a:xfrm>
              <a:off x="303374" y="6213899"/>
              <a:ext cx="1155165" cy="609968"/>
              <a:chOff x="1204393" y="5850835"/>
              <a:chExt cx="1141925" cy="602977"/>
            </a:xfrm>
          </p:grpSpPr>
          <p:pic>
            <p:nvPicPr>
              <p:cNvPr id="13" name="Picture 4">
                <a:extLst>
                  <a:ext uri="{FF2B5EF4-FFF2-40B4-BE49-F238E27FC236}">
                    <a16:creationId xmlns:a16="http://schemas.microsoft.com/office/drawing/2014/main" id="{4353E2FA-6B19-CD42-9AFB-6EB70247E4F4}"/>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544D5FB-3129-EB49-9D16-DD4921A63A88}"/>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314395320"/>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11" name="TextBox 10">
            <a:extLst>
              <a:ext uri="{FF2B5EF4-FFF2-40B4-BE49-F238E27FC236}">
                <a16:creationId xmlns:a16="http://schemas.microsoft.com/office/drawing/2014/main" id="{5DE48161-4E4A-C847-8947-26731897D0C3}"/>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9BAFDC26-2B05-134D-AF56-8A0C2EBC2F2A}"/>
              </a:ext>
            </a:extLst>
          </p:cNvPr>
          <p:cNvGrpSpPr/>
          <p:nvPr userDrawn="1"/>
        </p:nvGrpSpPr>
        <p:grpSpPr>
          <a:xfrm>
            <a:off x="292223" y="6277771"/>
            <a:ext cx="2177541" cy="609968"/>
            <a:chOff x="303374" y="6213899"/>
            <a:chExt cx="2177541" cy="609968"/>
          </a:xfrm>
        </p:grpSpPr>
        <p:pic>
          <p:nvPicPr>
            <p:cNvPr id="14" name="Picture 13">
              <a:extLst>
                <a:ext uri="{FF2B5EF4-FFF2-40B4-BE49-F238E27FC236}">
                  <a16:creationId xmlns:a16="http://schemas.microsoft.com/office/drawing/2014/main" id="{8BC2FBA7-903E-2647-A9AA-5BDF87D0818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7" name="Group 16">
              <a:extLst>
                <a:ext uri="{FF2B5EF4-FFF2-40B4-BE49-F238E27FC236}">
                  <a16:creationId xmlns:a16="http://schemas.microsoft.com/office/drawing/2014/main" id="{8B654699-CFAA-D04F-A161-786C486B9987}"/>
                </a:ext>
              </a:extLst>
            </p:cNvPr>
            <p:cNvGrpSpPr/>
            <p:nvPr userDrawn="1"/>
          </p:nvGrpSpPr>
          <p:grpSpPr>
            <a:xfrm>
              <a:off x="303374" y="6213899"/>
              <a:ext cx="1155165" cy="609968"/>
              <a:chOff x="1204393" y="5850835"/>
              <a:chExt cx="1141925" cy="602977"/>
            </a:xfrm>
          </p:grpSpPr>
          <p:pic>
            <p:nvPicPr>
              <p:cNvPr id="19" name="Picture 4">
                <a:extLst>
                  <a:ext uri="{FF2B5EF4-FFF2-40B4-BE49-F238E27FC236}">
                    <a16:creationId xmlns:a16="http://schemas.microsoft.com/office/drawing/2014/main" id="{B87F7540-9485-D444-BFE2-FEF45515B8D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1344A0EF-6B68-B542-A5B4-6BDE3E2127B4}"/>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891959885"/>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14" name="TextBox 13">
            <a:extLst>
              <a:ext uri="{FF2B5EF4-FFF2-40B4-BE49-F238E27FC236}">
                <a16:creationId xmlns:a16="http://schemas.microsoft.com/office/drawing/2014/main" id="{7B7A87C6-6FBE-484E-BA9F-D11AC9182F97}"/>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8A5C742-738D-E24B-B96F-3019E271B7E7}"/>
              </a:ext>
            </a:extLst>
          </p:cNvPr>
          <p:cNvGrpSpPr/>
          <p:nvPr userDrawn="1"/>
        </p:nvGrpSpPr>
        <p:grpSpPr>
          <a:xfrm>
            <a:off x="292223" y="6277771"/>
            <a:ext cx="2177541" cy="609968"/>
            <a:chOff x="303374" y="6213899"/>
            <a:chExt cx="2177541" cy="609968"/>
          </a:xfrm>
        </p:grpSpPr>
        <p:pic>
          <p:nvPicPr>
            <p:cNvPr id="16" name="Picture 15">
              <a:extLst>
                <a:ext uri="{FF2B5EF4-FFF2-40B4-BE49-F238E27FC236}">
                  <a16:creationId xmlns:a16="http://schemas.microsoft.com/office/drawing/2014/main" id="{C4826A34-583D-3F44-9DD6-DEFB6A03B0A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7" name="Group 16">
              <a:extLst>
                <a:ext uri="{FF2B5EF4-FFF2-40B4-BE49-F238E27FC236}">
                  <a16:creationId xmlns:a16="http://schemas.microsoft.com/office/drawing/2014/main" id="{72C6F4F0-E53B-8844-83BD-B4DF005E50A4}"/>
                </a:ext>
              </a:extLst>
            </p:cNvPr>
            <p:cNvGrpSpPr/>
            <p:nvPr userDrawn="1"/>
          </p:nvGrpSpPr>
          <p:grpSpPr>
            <a:xfrm>
              <a:off x="303374" y="6213899"/>
              <a:ext cx="1155165" cy="609968"/>
              <a:chOff x="1204393" y="5850835"/>
              <a:chExt cx="1141925" cy="602977"/>
            </a:xfrm>
          </p:grpSpPr>
          <p:pic>
            <p:nvPicPr>
              <p:cNvPr id="18" name="Picture 4">
                <a:extLst>
                  <a:ext uri="{FF2B5EF4-FFF2-40B4-BE49-F238E27FC236}">
                    <a16:creationId xmlns:a16="http://schemas.microsoft.com/office/drawing/2014/main" id="{EC949224-A5BE-184B-800B-B1AEBE1FB71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3E197B7B-C301-FE4C-A2C2-EB1B75A9CC4A}"/>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04628169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23" name="TextBox 22">
            <a:extLst>
              <a:ext uri="{FF2B5EF4-FFF2-40B4-BE49-F238E27FC236}">
                <a16:creationId xmlns:a16="http://schemas.microsoft.com/office/drawing/2014/main" id="{8D1D9C4D-52D7-7F40-9724-1C46BD7F5E0B}"/>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0DBD0167-4D85-6D4F-AC1D-21D1C29710C6}"/>
              </a:ext>
            </a:extLst>
          </p:cNvPr>
          <p:cNvGrpSpPr/>
          <p:nvPr userDrawn="1"/>
        </p:nvGrpSpPr>
        <p:grpSpPr>
          <a:xfrm>
            <a:off x="292223" y="6277771"/>
            <a:ext cx="2177541" cy="609968"/>
            <a:chOff x="303374" y="6213899"/>
            <a:chExt cx="2177541" cy="609968"/>
          </a:xfrm>
        </p:grpSpPr>
        <p:pic>
          <p:nvPicPr>
            <p:cNvPr id="30" name="Picture 29">
              <a:extLst>
                <a:ext uri="{FF2B5EF4-FFF2-40B4-BE49-F238E27FC236}">
                  <a16:creationId xmlns:a16="http://schemas.microsoft.com/office/drawing/2014/main" id="{3D7A7DF1-6174-6745-BFE0-466F84006A5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31" name="Group 30">
              <a:extLst>
                <a:ext uri="{FF2B5EF4-FFF2-40B4-BE49-F238E27FC236}">
                  <a16:creationId xmlns:a16="http://schemas.microsoft.com/office/drawing/2014/main" id="{DF156564-AB3D-114D-9025-39A5578A2D6C}"/>
                </a:ext>
              </a:extLst>
            </p:cNvPr>
            <p:cNvGrpSpPr/>
            <p:nvPr userDrawn="1"/>
          </p:nvGrpSpPr>
          <p:grpSpPr>
            <a:xfrm>
              <a:off x="303374" y="6213899"/>
              <a:ext cx="1155165" cy="609968"/>
              <a:chOff x="1204393" y="5850835"/>
              <a:chExt cx="1141925" cy="602977"/>
            </a:xfrm>
          </p:grpSpPr>
          <p:pic>
            <p:nvPicPr>
              <p:cNvPr id="32" name="Picture 4">
                <a:extLst>
                  <a:ext uri="{FF2B5EF4-FFF2-40B4-BE49-F238E27FC236}">
                    <a16:creationId xmlns:a16="http://schemas.microsoft.com/office/drawing/2014/main" id="{80F02C59-EF1B-5549-9D11-25A161B1654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a:extLst>
                  <a:ext uri="{FF2B5EF4-FFF2-40B4-BE49-F238E27FC236}">
                    <a16:creationId xmlns:a16="http://schemas.microsoft.com/office/drawing/2014/main" id="{1AFC8DF1-5368-4546-BF8D-4A7D3C2E57F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59121016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20" name="TextBox 19">
            <a:extLst>
              <a:ext uri="{FF2B5EF4-FFF2-40B4-BE49-F238E27FC236}">
                <a16:creationId xmlns:a16="http://schemas.microsoft.com/office/drawing/2014/main" id="{26905A04-F237-C64F-9E08-415FA0468155}"/>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EC8F3ABA-2C65-ED48-A8E3-7D22E463A8EB}"/>
              </a:ext>
            </a:extLst>
          </p:cNvPr>
          <p:cNvGrpSpPr/>
          <p:nvPr userDrawn="1"/>
        </p:nvGrpSpPr>
        <p:grpSpPr>
          <a:xfrm>
            <a:off x="292223" y="6277771"/>
            <a:ext cx="2177541" cy="609968"/>
            <a:chOff x="303374" y="6213899"/>
            <a:chExt cx="2177541" cy="609968"/>
          </a:xfrm>
        </p:grpSpPr>
        <p:pic>
          <p:nvPicPr>
            <p:cNvPr id="34" name="Picture 33">
              <a:extLst>
                <a:ext uri="{FF2B5EF4-FFF2-40B4-BE49-F238E27FC236}">
                  <a16:creationId xmlns:a16="http://schemas.microsoft.com/office/drawing/2014/main" id="{62859BAA-D59D-6B4C-9429-5D77A27D67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35" name="Group 34">
              <a:extLst>
                <a:ext uri="{FF2B5EF4-FFF2-40B4-BE49-F238E27FC236}">
                  <a16:creationId xmlns:a16="http://schemas.microsoft.com/office/drawing/2014/main" id="{1A20FAD3-86AF-3448-B84E-C6A96EEDEFF8}"/>
                </a:ext>
              </a:extLst>
            </p:cNvPr>
            <p:cNvGrpSpPr/>
            <p:nvPr userDrawn="1"/>
          </p:nvGrpSpPr>
          <p:grpSpPr>
            <a:xfrm>
              <a:off x="303374" y="6213899"/>
              <a:ext cx="1155165" cy="609968"/>
              <a:chOff x="1204393" y="5850835"/>
              <a:chExt cx="1141925" cy="602977"/>
            </a:xfrm>
          </p:grpSpPr>
          <p:pic>
            <p:nvPicPr>
              <p:cNvPr id="36" name="Picture 4">
                <a:extLst>
                  <a:ext uri="{FF2B5EF4-FFF2-40B4-BE49-F238E27FC236}">
                    <a16:creationId xmlns:a16="http://schemas.microsoft.com/office/drawing/2014/main" id="{924E67A3-1AC6-F44D-A2A6-636C984A8F2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7" name="Title 1">
                <a:extLst>
                  <a:ext uri="{FF2B5EF4-FFF2-40B4-BE49-F238E27FC236}">
                    <a16:creationId xmlns:a16="http://schemas.microsoft.com/office/drawing/2014/main" id="{DFDD31F6-F3EE-294E-964C-FB3167491F32}"/>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257034431"/>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20" name="TextBox 19">
            <a:extLst>
              <a:ext uri="{FF2B5EF4-FFF2-40B4-BE49-F238E27FC236}">
                <a16:creationId xmlns:a16="http://schemas.microsoft.com/office/drawing/2014/main" id="{26905A04-F237-C64F-9E08-415FA0468155}"/>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EC8F3ABA-2C65-ED48-A8E3-7D22E463A8EB}"/>
              </a:ext>
            </a:extLst>
          </p:cNvPr>
          <p:cNvGrpSpPr/>
          <p:nvPr userDrawn="1"/>
        </p:nvGrpSpPr>
        <p:grpSpPr>
          <a:xfrm>
            <a:off x="292223" y="6277771"/>
            <a:ext cx="2177541" cy="609968"/>
            <a:chOff x="303374" y="6213899"/>
            <a:chExt cx="2177541" cy="609968"/>
          </a:xfrm>
        </p:grpSpPr>
        <p:pic>
          <p:nvPicPr>
            <p:cNvPr id="34" name="Picture 33">
              <a:extLst>
                <a:ext uri="{FF2B5EF4-FFF2-40B4-BE49-F238E27FC236}">
                  <a16:creationId xmlns:a16="http://schemas.microsoft.com/office/drawing/2014/main" id="{62859BAA-D59D-6B4C-9429-5D77A27D67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35" name="Group 34">
              <a:extLst>
                <a:ext uri="{FF2B5EF4-FFF2-40B4-BE49-F238E27FC236}">
                  <a16:creationId xmlns:a16="http://schemas.microsoft.com/office/drawing/2014/main" id="{1A20FAD3-86AF-3448-B84E-C6A96EEDEFF8}"/>
                </a:ext>
              </a:extLst>
            </p:cNvPr>
            <p:cNvGrpSpPr/>
            <p:nvPr userDrawn="1"/>
          </p:nvGrpSpPr>
          <p:grpSpPr>
            <a:xfrm>
              <a:off x="303374" y="6213899"/>
              <a:ext cx="1155165" cy="609968"/>
              <a:chOff x="1204393" y="5850835"/>
              <a:chExt cx="1141925" cy="602977"/>
            </a:xfrm>
          </p:grpSpPr>
          <p:pic>
            <p:nvPicPr>
              <p:cNvPr id="36" name="Picture 4">
                <a:extLst>
                  <a:ext uri="{FF2B5EF4-FFF2-40B4-BE49-F238E27FC236}">
                    <a16:creationId xmlns:a16="http://schemas.microsoft.com/office/drawing/2014/main" id="{924E67A3-1AC6-F44D-A2A6-636C984A8F2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7" name="Title 1">
                <a:extLst>
                  <a:ext uri="{FF2B5EF4-FFF2-40B4-BE49-F238E27FC236}">
                    <a16:creationId xmlns:a16="http://schemas.microsoft.com/office/drawing/2014/main" id="{DFDD31F6-F3EE-294E-964C-FB3167491F32}"/>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985199691"/>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51694359"/>
      </p:ext>
    </p:extLst>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Arial" panose="020B0604020202020204" pitchFamily="34" charset="0"/>
              <a:cs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
        <p:nvSpPr>
          <p:cNvPr id="9" name="TextBox 8">
            <a:extLst>
              <a:ext uri="{FF2B5EF4-FFF2-40B4-BE49-F238E27FC236}">
                <a16:creationId xmlns:a16="http://schemas.microsoft.com/office/drawing/2014/main" id="{0DB29C5C-341B-3F4A-94F6-D8E0400EF4A0}"/>
              </a:ext>
            </a:extLst>
          </p:cNvPr>
          <p:cNvSpPr txBox="1"/>
          <p:nvPr userDrawn="1"/>
        </p:nvSpPr>
        <p:spPr>
          <a:xfrm>
            <a:off x="3139294" y="6482079"/>
            <a:ext cx="5524500" cy="201353"/>
          </a:xfrm>
          <a:prstGeom prst="rect">
            <a:avLst/>
          </a:prstGeom>
          <a:noFill/>
        </p:spPr>
        <p:txBody>
          <a:bodyPr wrap="square" lIns="0" tIns="0" rIns="0" bIns="0" rtlCol="0" anchor="ctr">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A05D932-943F-C04B-A287-E8826BE5422E}"/>
              </a:ext>
            </a:extLst>
          </p:cNvPr>
          <p:cNvGrpSpPr/>
          <p:nvPr userDrawn="1"/>
        </p:nvGrpSpPr>
        <p:grpSpPr>
          <a:xfrm>
            <a:off x="292223" y="6277771"/>
            <a:ext cx="2177541" cy="609968"/>
            <a:chOff x="303374" y="6213899"/>
            <a:chExt cx="2177541" cy="609968"/>
          </a:xfrm>
        </p:grpSpPr>
        <p:pic>
          <p:nvPicPr>
            <p:cNvPr id="11" name="Picture 10">
              <a:extLst>
                <a:ext uri="{FF2B5EF4-FFF2-40B4-BE49-F238E27FC236}">
                  <a16:creationId xmlns:a16="http://schemas.microsoft.com/office/drawing/2014/main" id="{4AAEC6F0-2702-944D-88E7-BD5D55B5169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2" name="Group 11">
              <a:extLst>
                <a:ext uri="{FF2B5EF4-FFF2-40B4-BE49-F238E27FC236}">
                  <a16:creationId xmlns:a16="http://schemas.microsoft.com/office/drawing/2014/main" id="{A2018076-8877-1541-84BA-BD6343F5D56E}"/>
                </a:ext>
              </a:extLst>
            </p:cNvPr>
            <p:cNvGrpSpPr/>
            <p:nvPr userDrawn="1"/>
          </p:nvGrpSpPr>
          <p:grpSpPr>
            <a:xfrm>
              <a:off x="303374" y="6213899"/>
              <a:ext cx="1155165" cy="609968"/>
              <a:chOff x="1204393" y="5850835"/>
              <a:chExt cx="1141925" cy="602977"/>
            </a:xfrm>
          </p:grpSpPr>
          <p:pic>
            <p:nvPicPr>
              <p:cNvPr id="13" name="Picture 4">
                <a:extLst>
                  <a:ext uri="{FF2B5EF4-FFF2-40B4-BE49-F238E27FC236}">
                    <a16:creationId xmlns:a16="http://schemas.microsoft.com/office/drawing/2014/main" id="{B671600C-D3A3-784C-9C2D-69F016BCCA0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6D6D295A-2F9E-864F-9FD5-D94B96A189BA}"/>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8419144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93F1C8C-7D0B-EE4E-8EE5-88F2F93D015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27868F96-F0E4-914E-89A6-985A5C8C9C02}"/>
              </a:ext>
            </a:extLst>
          </p:cNvPr>
          <p:cNvGrpSpPr/>
          <p:nvPr userDrawn="1"/>
        </p:nvGrpSpPr>
        <p:grpSpPr>
          <a:xfrm>
            <a:off x="292702" y="6277771"/>
            <a:ext cx="2177062" cy="609968"/>
            <a:chOff x="292702" y="6277771"/>
            <a:chExt cx="2177062" cy="609968"/>
          </a:xfrm>
        </p:grpSpPr>
        <p:pic>
          <p:nvPicPr>
            <p:cNvPr id="8" name="Picture 4">
              <a:extLst>
                <a:ext uri="{FF2B5EF4-FFF2-40B4-BE49-F238E27FC236}">
                  <a16:creationId xmlns:a16="http://schemas.microsoft.com/office/drawing/2014/main" id="{44B7B343-8087-8E4B-B86E-CCFE44EF36B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A3D1BBC2-A644-4343-B6E1-4479A2BF8771}"/>
                </a:ext>
              </a:extLst>
            </p:cNvPr>
            <p:cNvGrpSpPr/>
            <p:nvPr userDrawn="1"/>
          </p:nvGrpSpPr>
          <p:grpSpPr>
            <a:xfrm>
              <a:off x="773858" y="6277771"/>
              <a:ext cx="1695906" cy="609968"/>
              <a:chOff x="785009" y="6213899"/>
              <a:chExt cx="1695906" cy="609968"/>
            </a:xfrm>
          </p:grpSpPr>
          <p:pic>
            <p:nvPicPr>
              <p:cNvPr id="10" name="Picture 9">
                <a:extLst>
                  <a:ext uri="{FF2B5EF4-FFF2-40B4-BE49-F238E27FC236}">
                    <a16:creationId xmlns:a16="http://schemas.microsoft.com/office/drawing/2014/main" id="{1DFBBB61-EC17-D84D-B8A5-55359AE2FF3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2" name="Title 1">
                <a:extLst>
                  <a:ext uri="{FF2B5EF4-FFF2-40B4-BE49-F238E27FC236}">
                    <a16:creationId xmlns:a16="http://schemas.microsoft.com/office/drawing/2014/main" id="{1D03343A-6738-5546-9C12-FD76CC9B2037}"/>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821839969"/>
      </p:ext>
    </p:extLst>
  </p:cSld>
  <p:clrMapOvr>
    <a:overrideClrMapping bg1="dk1" tx1="lt1" bg2="dk2" tx2="lt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977ABE-416C-6E4A-AF35-B1F96574543A}"/>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7B93CB6-8FD1-4843-8CA6-7B872D286932}"/>
              </a:ext>
            </a:extLst>
          </p:cNvPr>
          <p:cNvGrpSpPr/>
          <p:nvPr userDrawn="1"/>
        </p:nvGrpSpPr>
        <p:grpSpPr>
          <a:xfrm>
            <a:off x="292702" y="6277771"/>
            <a:ext cx="2177062" cy="609968"/>
            <a:chOff x="292702" y="6277771"/>
            <a:chExt cx="2177062" cy="609968"/>
          </a:xfrm>
        </p:grpSpPr>
        <p:pic>
          <p:nvPicPr>
            <p:cNvPr id="7" name="Picture 4">
              <a:extLst>
                <a:ext uri="{FF2B5EF4-FFF2-40B4-BE49-F238E27FC236}">
                  <a16:creationId xmlns:a16="http://schemas.microsoft.com/office/drawing/2014/main" id="{FFB5036C-1D45-E141-992B-58DA62234A6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9D6C0AD-E754-3B4C-9487-532B66848BDE}"/>
                </a:ext>
              </a:extLst>
            </p:cNvPr>
            <p:cNvGrpSpPr/>
            <p:nvPr userDrawn="1"/>
          </p:nvGrpSpPr>
          <p:grpSpPr>
            <a:xfrm>
              <a:off x="773858" y="6277771"/>
              <a:ext cx="1695906" cy="609968"/>
              <a:chOff x="785009" y="6213899"/>
              <a:chExt cx="1695906" cy="609968"/>
            </a:xfrm>
          </p:grpSpPr>
          <p:pic>
            <p:nvPicPr>
              <p:cNvPr id="9" name="Picture 8">
                <a:extLst>
                  <a:ext uri="{FF2B5EF4-FFF2-40B4-BE49-F238E27FC236}">
                    <a16:creationId xmlns:a16="http://schemas.microsoft.com/office/drawing/2014/main" id="{CD7C091C-1093-904F-BA49-F43CF0C7D5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0" name="Title 1">
                <a:extLst>
                  <a:ext uri="{FF2B5EF4-FFF2-40B4-BE49-F238E27FC236}">
                    <a16:creationId xmlns:a16="http://schemas.microsoft.com/office/drawing/2014/main" id="{515BDA66-BEC0-E04E-9AA2-530220702FDD}"/>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244496852"/>
      </p:ext>
    </p:extLst>
  </p:cSld>
  <p:clrMapOvr>
    <a:overrideClrMapping bg1="dk1" tx1="lt1" bg2="dk2" tx2="lt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14" y="0"/>
            <a:ext cx="12227069"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7501E08-EAE0-7544-9DFE-94ADA1E0CD7E}"/>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5BE685A-623A-424C-8652-441B35E808AB}"/>
              </a:ext>
            </a:extLst>
          </p:cNvPr>
          <p:cNvGrpSpPr/>
          <p:nvPr userDrawn="1"/>
        </p:nvGrpSpPr>
        <p:grpSpPr>
          <a:xfrm>
            <a:off x="292223" y="6277771"/>
            <a:ext cx="2177541" cy="609968"/>
            <a:chOff x="303374" y="6213899"/>
            <a:chExt cx="2177541" cy="609968"/>
          </a:xfrm>
        </p:grpSpPr>
        <p:pic>
          <p:nvPicPr>
            <p:cNvPr id="8" name="Picture 7">
              <a:extLst>
                <a:ext uri="{FF2B5EF4-FFF2-40B4-BE49-F238E27FC236}">
                  <a16:creationId xmlns:a16="http://schemas.microsoft.com/office/drawing/2014/main" id="{8C837AFE-2957-7842-BCAD-8C142D20C1B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9" name="Group 8">
              <a:extLst>
                <a:ext uri="{FF2B5EF4-FFF2-40B4-BE49-F238E27FC236}">
                  <a16:creationId xmlns:a16="http://schemas.microsoft.com/office/drawing/2014/main" id="{B58F0656-9A9B-2842-9A4D-6C842BE8AE0B}"/>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E9B91D13-3E66-EC47-A1C6-14843637B57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34D5DDAB-1E45-6C4C-AD6C-357E517657FA}"/>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521315016"/>
      </p:ext>
    </p:extLst>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4A67C6F-2F97-3F44-8C76-7E25B29E7B4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83FDBDA-3E7C-4141-9D51-2F805CE1819D}"/>
              </a:ext>
            </a:extLst>
          </p:cNvPr>
          <p:cNvGrpSpPr/>
          <p:nvPr userDrawn="1"/>
        </p:nvGrpSpPr>
        <p:grpSpPr>
          <a:xfrm>
            <a:off x="292223" y="6277771"/>
            <a:ext cx="2177541" cy="609968"/>
            <a:chOff x="303374" y="6213899"/>
            <a:chExt cx="2177541" cy="609968"/>
          </a:xfrm>
        </p:grpSpPr>
        <p:pic>
          <p:nvPicPr>
            <p:cNvPr id="11" name="Picture 10">
              <a:extLst>
                <a:ext uri="{FF2B5EF4-FFF2-40B4-BE49-F238E27FC236}">
                  <a16:creationId xmlns:a16="http://schemas.microsoft.com/office/drawing/2014/main" id="{C030FB06-D828-6640-AD1B-049A29888CA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2" name="Group 11">
              <a:extLst>
                <a:ext uri="{FF2B5EF4-FFF2-40B4-BE49-F238E27FC236}">
                  <a16:creationId xmlns:a16="http://schemas.microsoft.com/office/drawing/2014/main" id="{986ADC7C-EF4B-7049-B205-BF42CE0B89C5}"/>
                </a:ext>
              </a:extLst>
            </p:cNvPr>
            <p:cNvGrpSpPr/>
            <p:nvPr userDrawn="1"/>
          </p:nvGrpSpPr>
          <p:grpSpPr>
            <a:xfrm>
              <a:off x="303374" y="6213899"/>
              <a:ext cx="1155165" cy="609968"/>
              <a:chOff x="1204393" y="5850835"/>
              <a:chExt cx="1141925" cy="602977"/>
            </a:xfrm>
          </p:grpSpPr>
          <p:pic>
            <p:nvPicPr>
              <p:cNvPr id="13" name="Picture 4">
                <a:extLst>
                  <a:ext uri="{FF2B5EF4-FFF2-40B4-BE49-F238E27FC236}">
                    <a16:creationId xmlns:a16="http://schemas.microsoft.com/office/drawing/2014/main" id="{70D6DA93-912D-4A45-8DCD-4F6F137917B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C207C970-8AA5-F347-85CA-2F0DBE56AF5F}"/>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715946198"/>
      </p:ext>
    </p:extLst>
  </p:cSld>
  <p:clrMapOvr>
    <a:overrideClrMapping bg1="dk1" tx1="lt1" bg2="dk2" tx2="lt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47"/>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E4115B8-601F-404E-A2E0-B8B0A9909FAB}"/>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004DB389-8E9D-5A49-8392-481EBACEDF56}"/>
              </a:ext>
            </a:extLst>
          </p:cNvPr>
          <p:cNvGrpSpPr/>
          <p:nvPr userDrawn="1"/>
        </p:nvGrpSpPr>
        <p:grpSpPr>
          <a:xfrm>
            <a:off x="3368666" y="2743288"/>
            <a:ext cx="5454666" cy="1527949"/>
            <a:chOff x="303374" y="6213899"/>
            <a:chExt cx="2177541" cy="609968"/>
          </a:xfrm>
        </p:grpSpPr>
        <p:pic>
          <p:nvPicPr>
            <p:cNvPr id="15" name="Picture 14">
              <a:extLst>
                <a:ext uri="{FF2B5EF4-FFF2-40B4-BE49-F238E27FC236}">
                  <a16:creationId xmlns:a16="http://schemas.microsoft.com/office/drawing/2014/main" id="{EDDF4FC1-697A-FB46-987D-71D0B5B78A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6" name="Group 15">
              <a:extLst>
                <a:ext uri="{FF2B5EF4-FFF2-40B4-BE49-F238E27FC236}">
                  <a16:creationId xmlns:a16="http://schemas.microsoft.com/office/drawing/2014/main" id="{D3346A20-E25C-854C-9DC2-E877C479045C}"/>
                </a:ext>
              </a:extLst>
            </p:cNvPr>
            <p:cNvGrpSpPr/>
            <p:nvPr userDrawn="1"/>
          </p:nvGrpSpPr>
          <p:grpSpPr>
            <a:xfrm>
              <a:off x="303374" y="6213899"/>
              <a:ext cx="1155165" cy="609968"/>
              <a:chOff x="1204393" y="5850835"/>
              <a:chExt cx="1141925" cy="602977"/>
            </a:xfrm>
          </p:grpSpPr>
          <p:pic>
            <p:nvPicPr>
              <p:cNvPr id="17" name="Picture 4">
                <a:extLst>
                  <a:ext uri="{FF2B5EF4-FFF2-40B4-BE49-F238E27FC236}">
                    <a16:creationId xmlns:a16="http://schemas.microsoft.com/office/drawing/2014/main" id="{A718B27B-E436-C94C-A7DA-32B9498F52F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7D5A305C-06C6-424A-9305-BCB6454B4FE5}"/>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8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57898168"/>
      </p:ext>
    </p:extLst>
  </p:cSld>
  <p:clrMapOvr>
    <a:overrideClrMapping bg1="dk1" tx1="lt1" bg2="dk2" tx2="lt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EEFC5E8-BB09-8C48-98E3-096A76CF11E3}"/>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0A4DE4DD-16AF-6346-9A8E-47DCEFB2D69E}"/>
              </a:ext>
            </a:extLst>
          </p:cNvPr>
          <p:cNvGrpSpPr/>
          <p:nvPr userDrawn="1"/>
        </p:nvGrpSpPr>
        <p:grpSpPr>
          <a:xfrm>
            <a:off x="292702" y="6277771"/>
            <a:ext cx="2177062" cy="609968"/>
            <a:chOff x="292702" y="6277771"/>
            <a:chExt cx="2177062" cy="609968"/>
          </a:xfrm>
        </p:grpSpPr>
        <p:pic>
          <p:nvPicPr>
            <p:cNvPr id="14" name="Picture 4">
              <a:extLst>
                <a:ext uri="{FF2B5EF4-FFF2-40B4-BE49-F238E27FC236}">
                  <a16:creationId xmlns:a16="http://schemas.microsoft.com/office/drawing/2014/main" id="{9A7C7EF8-110B-F84E-BA36-7FF6A01893A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E4E8AD8-355A-0844-8BE6-EB3520C4C2EF}"/>
                </a:ext>
              </a:extLst>
            </p:cNvPr>
            <p:cNvGrpSpPr/>
            <p:nvPr userDrawn="1"/>
          </p:nvGrpSpPr>
          <p:grpSpPr>
            <a:xfrm>
              <a:off x="773858" y="6277771"/>
              <a:ext cx="1695906" cy="609968"/>
              <a:chOff x="785009" y="6213899"/>
              <a:chExt cx="1695906" cy="609968"/>
            </a:xfrm>
          </p:grpSpPr>
          <p:pic>
            <p:nvPicPr>
              <p:cNvPr id="17" name="Picture 16">
                <a:extLst>
                  <a:ext uri="{FF2B5EF4-FFF2-40B4-BE49-F238E27FC236}">
                    <a16:creationId xmlns:a16="http://schemas.microsoft.com/office/drawing/2014/main" id="{4A239620-7D52-6440-8503-F97C1021886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8" name="Title 1">
                <a:extLst>
                  <a:ext uri="{FF2B5EF4-FFF2-40B4-BE49-F238E27FC236}">
                    <a16:creationId xmlns:a16="http://schemas.microsoft.com/office/drawing/2014/main" id="{49C7D1CF-7AF9-C54B-8287-3BAF29301BDB}"/>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137083038"/>
      </p:ext>
    </p:extLst>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701"/>
            <a:ext cx="12192000"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4820EF-32B4-364C-919C-FF43DCE1D5D8}"/>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5D69197-A7F2-2D43-A250-F63652DB6203}"/>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92414023-31D4-594A-8E08-CAC12CEE899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E42D11F4-1F5E-B24C-9F08-B926D629C977}"/>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0EA9CFF0-36FA-4043-BA76-C51E0D6B18E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3336AB04-5C1C-2544-B47D-4478C3E3DA69}"/>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693682916"/>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_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4820EF-32B4-364C-919C-FF43DCE1D5D8}"/>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5D69197-A7F2-2D43-A250-F63652DB6203}"/>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92414023-31D4-594A-8E08-CAC12CEE899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E42D11F4-1F5E-B24C-9F08-B926D629C977}"/>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0EA9CFF0-36FA-4043-BA76-C51E0D6B18E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3336AB04-5C1C-2544-B47D-4478C3E3DA69}"/>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719787860"/>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2F8944A-4F6F-7C4B-8AFA-23F1B59C9F0A}"/>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45DFDC7C-7517-7C43-94A1-013149BD881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33AED73-8979-F145-9EDF-83794CAF12D5}"/>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2A5184FA-BAA0-5946-9116-D6449AA3F29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99AAB8B4-189E-7C43-8CE9-100CE8A63650}"/>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1483019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44015910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AFB0364-1C80-B84E-8097-9B321CFB6019}"/>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4F3BC5FB-9AF0-4343-B31D-A32B867A2038}"/>
              </a:ext>
            </a:extLst>
          </p:cNvPr>
          <p:cNvGrpSpPr/>
          <p:nvPr userDrawn="1"/>
        </p:nvGrpSpPr>
        <p:grpSpPr>
          <a:xfrm>
            <a:off x="3396667" y="2743288"/>
            <a:ext cx="5426665" cy="1527949"/>
            <a:chOff x="3396667" y="2743288"/>
            <a:chExt cx="5426665" cy="1527949"/>
          </a:xfrm>
        </p:grpSpPr>
        <p:pic>
          <p:nvPicPr>
            <p:cNvPr id="18" name="Picture 4">
              <a:extLst>
                <a:ext uri="{FF2B5EF4-FFF2-40B4-BE49-F238E27FC236}">
                  <a16:creationId xmlns:a16="http://schemas.microsoft.com/office/drawing/2014/main" id="{DC812DC6-B43B-7B40-A27C-F721922E96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96667" y="3183749"/>
              <a:ext cx="1589237" cy="42379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10BF9DF6-AE76-3541-8934-67876E046E73}"/>
                </a:ext>
              </a:extLst>
            </p:cNvPr>
            <p:cNvGrpSpPr/>
            <p:nvPr userDrawn="1"/>
          </p:nvGrpSpPr>
          <p:grpSpPr>
            <a:xfrm>
              <a:off x="4575145" y="2743288"/>
              <a:ext cx="4248187" cy="1527949"/>
              <a:chOff x="785009" y="6213899"/>
              <a:chExt cx="1695906" cy="609968"/>
            </a:xfrm>
          </p:grpSpPr>
          <p:pic>
            <p:nvPicPr>
              <p:cNvPr id="9" name="Picture 8">
                <a:extLst>
                  <a:ext uri="{FF2B5EF4-FFF2-40B4-BE49-F238E27FC236}">
                    <a16:creationId xmlns:a16="http://schemas.microsoft.com/office/drawing/2014/main" id="{8A498CB9-4BC9-F347-B642-786CB3E0A34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7"/>
                <a:ext cx="1223503" cy="289641"/>
              </a:xfrm>
              <a:prstGeom prst="rect">
                <a:avLst/>
              </a:prstGeom>
            </p:spPr>
          </p:pic>
          <p:sp>
            <p:nvSpPr>
              <p:cNvPr id="12" name="Title 1">
                <a:extLst>
                  <a:ext uri="{FF2B5EF4-FFF2-40B4-BE49-F238E27FC236}">
                    <a16:creationId xmlns:a16="http://schemas.microsoft.com/office/drawing/2014/main" id="{75959E3D-7CCF-E54D-B9E9-B92684E40913}"/>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8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194220953"/>
      </p:ext>
    </p:extLst>
  </p:cSld>
  <p:clrMapOvr>
    <a:overrideClrMapping bg1="dk1" tx1="lt1" bg2="dk2" tx2="lt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01FD144-57AE-F240-84F0-D4F26DCE077B}"/>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3D8E901-EDC0-7A45-80E8-259D523BA71A}"/>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B39F899A-A165-2F41-92E7-1C840D6EFC6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8A9EA36-D6A9-F746-AF04-B9F955CDC791}"/>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054138A6-95BB-3744-9A39-88270F92D8E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2104F4E9-8EDE-B946-8E84-EFBC7CE2A700}"/>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385966177"/>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4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230175477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5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
        <p:nvSpPr>
          <p:cNvPr id="26" name="Text Placeholder 12">
            <a:extLst>
              <a:ext uri="{FF2B5EF4-FFF2-40B4-BE49-F238E27FC236}">
                <a16:creationId xmlns:a16="http://schemas.microsoft.com/office/drawing/2014/main" id="{615F8FCD-D79E-1409-8CE4-B426058D9870}"/>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29" name="Text Placeholder 50">
            <a:extLst>
              <a:ext uri="{FF2B5EF4-FFF2-40B4-BE49-F238E27FC236}">
                <a16:creationId xmlns:a16="http://schemas.microsoft.com/office/drawing/2014/main" id="{D825DA4D-801F-531C-184E-E6BC1654FE97}"/>
              </a:ext>
            </a:extLst>
          </p:cNvPr>
          <p:cNvSpPr>
            <a:spLocks noGrp="1"/>
          </p:cNvSpPr>
          <p:nvPr>
            <p:ph type="body" sz="quarter" idx="42"/>
          </p:nvPr>
        </p:nvSpPr>
        <p:spPr>
          <a:xfrm>
            <a:off x="5470547" y="4303165"/>
            <a:ext cx="2626524" cy="485340"/>
          </a:xfrm>
        </p:spPr>
        <p:txBody>
          <a:bodyPr/>
          <a:lstStyle>
            <a:lvl1pPr>
              <a:defRPr sz="1600"/>
            </a:lvl1pPr>
          </a:lstStyle>
          <a:p>
            <a:r>
              <a:rPr lang="en-US"/>
              <a:t>Agenda Item</a:t>
            </a:r>
          </a:p>
          <a:p>
            <a:endParaRPr lang="en-US"/>
          </a:p>
        </p:txBody>
      </p:sp>
      <p:sp>
        <p:nvSpPr>
          <p:cNvPr id="32" name="Text Placeholder 12">
            <a:extLst>
              <a:ext uri="{FF2B5EF4-FFF2-40B4-BE49-F238E27FC236}">
                <a16:creationId xmlns:a16="http://schemas.microsoft.com/office/drawing/2014/main" id="{37E5F966-56CA-BBE6-146A-D1EC9AC79F63}"/>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33" name="Text Placeholder 12">
            <a:extLst>
              <a:ext uri="{FF2B5EF4-FFF2-40B4-BE49-F238E27FC236}">
                <a16:creationId xmlns:a16="http://schemas.microsoft.com/office/drawing/2014/main" id="{A7F53C35-D306-B8E3-4F42-E638061C8AA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34" name="Text Placeholder 50">
            <a:extLst>
              <a:ext uri="{FF2B5EF4-FFF2-40B4-BE49-F238E27FC236}">
                <a16:creationId xmlns:a16="http://schemas.microsoft.com/office/drawing/2014/main" id="{3E905203-2E59-029F-322D-2C05CAC4C7CB}"/>
              </a:ext>
            </a:extLst>
          </p:cNvPr>
          <p:cNvSpPr>
            <a:spLocks noGrp="1"/>
          </p:cNvSpPr>
          <p:nvPr>
            <p:ph type="body" sz="quarter" idx="43"/>
          </p:nvPr>
        </p:nvSpPr>
        <p:spPr>
          <a:xfrm>
            <a:off x="9030236" y="3546756"/>
            <a:ext cx="2626524" cy="485340"/>
          </a:xfrm>
        </p:spPr>
        <p:txBody>
          <a:bodyPr/>
          <a:lstStyle>
            <a:lvl1pPr>
              <a:defRPr sz="1600"/>
            </a:lvl1pPr>
          </a:lstStyle>
          <a:p>
            <a:r>
              <a:rPr lang="en-US"/>
              <a:t>Agenda Item</a:t>
            </a:r>
          </a:p>
          <a:p>
            <a:endParaRPr lang="en-US"/>
          </a:p>
        </p:txBody>
      </p:sp>
      <p:sp>
        <p:nvSpPr>
          <p:cNvPr id="35" name="Text Placeholder 50">
            <a:extLst>
              <a:ext uri="{FF2B5EF4-FFF2-40B4-BE49-F238E27FC236}">
                <a16:creationId xmlns:a16="http://schemas.microsoft.com/office/drawing/2014/main" id="{D0FA5BDA-4708-3C5A-FD59-224A422462A9}"/>
              </a:ext>
            </a:extLst>
          </p:cNvPr>
          <p:cNvSpPr>
            <a:spLocks noGrp="1"/>
          </p:cNvSpPr>
          <p:nvPr>
            <p:ph type="body" sz="quarter" idx="44"/>
          </p:nvPr>
        </p:nvSpPr>
        <p:spPr>
          <a:xfrm>
            <a:off x="9030236" y="4303165"/>
            <a:ext cx="2626524" cy="485340"/>
          </a:xfrm>
        </p:spPr>
        <p:txBody>
          <a:bodyPr/>
          <a:lstStyle>
            <a:lvl1pPr>
              <a:defRPr sz="1600"/>
            </a:lvl1pPr>
          </a:lstStyle>
          <a:p>
            <a:r>
              <a:rPr lang="en-US"/>
              <a:t>Agenda Item</a:t>
            </a:r>
          </a:p>
          <a:p>
            <a:endParaRPr lang="en-US"/>
          </a:p>
        </p:txBody>
      </p:sp>
    </p:spTree>
    <p:extLst>
      <p:ext uri="{BB962C8B-B14F-4D97-AF65-F5344CB8AC3E}">
        <p14:creationId xmlns:p14="http://schemas.microsoft.com/office/powerpoint/2010/main" val="68088059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800"/>
            </a:lvl1pPr>
          </a:lstStyle>
          <a:p>
            <a:fld id="{0D558541-60C9-42A2-8392-FF12533A6B7A}"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8" y="1435947"/>
            <a:ext cx="11491383" cy="4603517"/>
          </a:xfrm>
        </p:spPr>
        <p:txBody>
          <a:bodyPr vert="horz" lIns="0" tIns="0" rIns="0" bIns="0" rtlCol="0">
            <a:noAutofit/>
          </a:bodyPr>
          <a:lstStyle>
            <a:lvl1pPr>
              <a:defRPr lang="en-US" dirty="0" smtClean="0"/>
            </a:lvl1pPr>
            <a:lvl2pPr marL="0" indent="0">
              <a:buNone/>
              <a:defRPr lang="en-US" dirty="0" smtClean="0"/>
            </a:lvl2pPr>
            <a:lvl3pPr marL="201079" indent="-20107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280620502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Full Bleed Image">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93F1C8C-7D0B-EE4E-8EE5-88F2F93D015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27868F96-F0E4-914E-89A6-985A5C8C9C02}"/>
              </a:ext>
            </a:extLst>
          </p:cNvPr>
          <p:cNvGrpSpPr/>
          <p:nvPr userDrawn="1"/>
        </p:nvGrpSpPr>
        <p:grpSpPr>
          <a:xfrm>
            <a:off x="292702" y="6277771"/>
            <a:ext cx="2177062" cy="609968"/>
            <a:chOff x="292702" y="6277771"/>
            <a:chExt cx="2177062" cy="609968"/>
          </a:xfrm>
        </p:grpSpPr>
        <p:pic>
          <p:nvPicPr>
            <p:cNvPr id="8" name="Picture 4">
              <a:extLst>
                <a:ext uri="{FF2B5EF4-FFF2-40B4-BE49-F238E27FC236}">
                  <a16:creationId xmlns:a16="http://schemas.microsoft.com/office/drawing/2014/main" id="{44B7B343-8087-8E4B-B86E-CCFE44EF36B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A3D1BBC2-A644-4343-B6E1-4479A2BF8771}"/>
                </a:ext>
              </a:extLst>
            </p:cNvPr>
            <p:cNvGrpSpPr/>
            <p:nvPr userDrawn="1"/>
          </p:nvGrpSpPr>
          <p:grpSpPr>
            <a:xfrm>
              <a:off x="773858" y="6277771"/>
              <a:ext cx="1695906" cy="609968"/>
              <a:chOff x="785009" y="6213899"/>
              <a:chExt cx="1695906" cy="609968"/>
            </a:xfrm>
          </p:grpSpPr>
          <p:pic>
            <p:nvPicPr>
              <p:cNvPr id="10" name="Picture 9">
                <a:extLst>
                  <a:ext uri="{FF2B5EF4-FFF2-40B4-BE49-F238E27FC236}">
                    <a16:creationId xmlns:a16="http://schemas.microsoft.com/office/drawing/2014/main" id="{1DFBBB61-EC17-D84D-B8A5-55359AE2FF3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2" name="Title 1">
                <a:extLst>
                  <a:ext uri="{FF2B5EF4-FFF2-40B4-BE49-F238E27FC236}">
                    <a16:creationId xmlns:a16="http://schemas.microsoft.com/office/drawing/2014/main" id="{1D03343A-6738-5546-9C12-FD76CC9B2037}"/>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795586621"/>
      </p:ext>
    </p:extLst>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Key Message Mid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977ABE-416C-6E4A-AF35-B1F96574543A}"/>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7B93CB6-8FD1-4843-8CA6-7B872D286932}"/>
              </a:ext>
            </a:extLst>
          </p:cNvPr>
          <p:cNvGrpSpPr/>
          <p:nvPr userDrawn="1"/>
        </p:nvGrpSpPr>
        <p:grpSpPr>
          <a:xfrm>
            <a:off x="292702" y="6277771"/>
            <a:ext cx="2177062" cy="609968"/>
            <a:chOff x="292702" y="6277771"/>
            <a:chExt cx="2177062" cy="609968"/>
          </a:xfrm>
        </p:grpSpPr>
        <p:pic>
          <p:nvPicPr>
            <p:cNvPr id="7" name="Picture 4">
              <a:extLst>
                <a:ext uri="{FF2B5EF4-FFF2-40B4-BE49-F238E27FC236}">
                  <a16:creationId xmlns:a16="http://schemas.microsoft.com/office/drawing/2014/main" id="{FFB5036C-1D45-E141-992B-58DA62234A6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9D6C0AD-E754-3B4C-9487-532B66848BDE}"/>
                </a:ext>
              </a:extLst>
            </p:cNvPr>
            <p:cNvGrpSpPr/>
            <p:nvPr userDrawn="1"/>
          </p:nvGrpSpPr>
          <p:grpSpPr>
            <a:xfrm>
              <a:off x="773858" y="6277771"/>
              <a:ext cx="1695906" cy="609968"/>
              <a:chOff x="785009" y="6213899"/>
              <a:chExt cx="1695906" cy="609968"/>
            </a:xfrm>
          </p:grpSpPr>
          <p:pic>
            <p:nvPicPr>
              <p:cNvPr id="9" name="Picture 8">
                <a:extLst>
                  <a:ext uri="{FF2B5EF4-FFF2-40B4-BE49-F238E27FC236}">
                    <a16:creationId xmlns:a16="http://schemas.microsoft.com/office/drawing/2014/main" id="{CD7C091C-1093-904F-BA49-F43CF0C7D5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0" name="Title 1">
                <a:extLst>
                  <a:ext uri="{FF2B5EF4-FFF2-40B4-BE49-F238E27FC236}">
                    <a16:creationId xmlns:a16="http://schemas.microsoft.com/office/drawing/2014/main" id="{515BDA66-BEC0-E04E-9AA2-530220702FDD}"/>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139119895"/>
      </p:ext>
    </p:extLst>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Key Message Light Gradient 2">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14" y="0"/>
            <a:ext cx="12227069"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7501E08-EAE0-7544-9DFE-94ADA1E0CD7E}"/>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5BE685A-623A-424C-8652-441B35E808AB}"/>
              </a:ext>
            </a:extLst>
          </p:cNvPr>
          <p:cNvGrpSpPr/>
          <p:nvPr userDrawn="1"/>
        </p:nvGrpSpPr>
        <p:grpSpPr>
          <a:xfrm>
            <a:off x="292223" y="6277771"/>
            <a:ext cx="2177541" cy="609968"/>
            <a:chOff x="303374" y="6213899"/>
            <a:chExt cx="2177541" cy="609968"/>
          </a:xfrm>
        </p:grpSpPr>
        <p:pic>
          <p:nvPicPr>
            <p:cNvPr id="8" name="Picture 7">
              <a:extLst>
                <a:ext uri="{FF2B5EF4-FFF2-40B4-BE49-F238E27FC236}">
                  <a16:creationId xmlns:a16="http://schemas.microsoft.com/office/drawing/2014/main" id="{8C837AFE-2957-7842-BCAD-8C142D20C1B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9" name="Group 8">
              <a:extLst>
                <a:ext uri="{FF2B5EF4-FFF2-40B4-BE49-F238E27FC236}">
                  <a16:creationId xmlns:a16="http://schemas.microsoft.com/office/drawing/2014/main" id="{B58F0656-9A9B-2842-9A4D-6C842BE8AE0B}"/>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E9B91D13-3E66-EC47-A1C6-14843637B57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34D5DDAB-1E45-6C4C-AD6C-357E517657FA}"/>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444708323"/>
      </p:ext>
    </p:extLst>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_Key Message Med Gradient 1">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4A67C6F-2F97-3F44-8C76-7E25B29E7B4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83FDBDA-3E7C-4141-9D51-2F805CE1819D}"/>
              </a:ext>
            </a:extLst>
          </p:cNvPr>
          <p:cNvGrpSpPr/>
          <p:nvPr userDrawn="1"/>
        </p:nvGrpSpPr>
        <p:grpSpPr>
          <a:xfrm>
            <a:off x="292223" y="6277771"/>
            <a:ext cx="2177541" cy="609968"/>
            <a:chOff x="303374" y="6213899"/>
            <a:chExt cx="2177541" cy="609968"/>
          </a:xfrm>
        </p:grpSpPr>
        <p:pic>
          <p:nvPicPr>
            <p:cNvPr id="11" name="Picture 10">
              <a:extLst>
                <a:ext uri="{FF2B5EF4-FFF2-40B4-BE49-F238E27FC236}">
                  <a16:creationId xmlns:a16="http://schemas.microsoft.com/office/drawing/2014/main" id="{C030FB06-D828-6640-AD1B-049A29888CA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2" name="Group 11">
              <a:extLst>
                <a:ext uri="{FF2B5EF4-FFF2-40B4-BE49-F238E27FC236}">
                  <a16:creationId xmlns:a16="http://schemas.microsoft.com/office/drawing/2014/main" id="{986ADC7C-EF4B-7049-B205-BF42CE0B89C5}"/>
                </a:ext>
              </a:extLst>
            </p:cNvPr>
            <p:cNvGrpSpPr/>
            <p:nvPr userDrawn="1"/>
          </p:nvGrpSpPr>
          <p:grpSpPr>
            <a:xfrm>
              <a:off x="303374" y="6213899"/>
              <a:ext cx="1155165" cy="609968"/>
              <a:chOff x="1204393" y="5850835"/>
              <a:chExt cx="1141925" cy="602977"/>
            </a:xfrm>
          </p:grpSpPr>
          <p:pic>
            <p:nvPicPr>
              <p:cNvPr id="13" name="Picture 4">
                <a:extLst>
                  <a:ext uri="{FF2B5EF4-FFF2-40B4-BE49-F238E27FC236}">
                    <a16:creationId xmlns:a16="http://schemas.microsoft.com/office/drawing/2014/main" id="{70D6DA93-912D-4A45-8DCD-4F6F137917B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C207C970-8AA5-F347-85CA-2F0DBE56AF5F}"/>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73114320"/>
      </p:ext>
    </p:extLst>
  </p:cSld>
  <p:clrMapOvr>
    <a:overrideClrMapping bg1="dk1" tx1="lt1" bg2="dk2" tx2="lt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_Key Message Med Gradient 1">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47"/>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E4115B8-601F-404E-A2E0-B8B0A9909FAB}"/>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004DB389-8E9D-5A49-8392-481EBACEDF56}"/>
              </a:ext>
            </a:extLst>
          </p:cNvPr>
          <p:cNvGrpSpPr/>
          <p:nvPr userDrawn="1"/>
        </p:nvGrpSpPr>
        <p:grpSpPr>
          <a:xfrm>
            <a:off x="3368666" y="2743288"/>
            <a:ext cx="5454666" cy="1527949"/>
            <a:chOff x="303374" y="6213899"/>
            <a:chExt cx="2177541" cy="609968"/>
          </a:xfrm>
        </p:grpSpPr>
        <p:pic>
          <p:nvPicPr>
            <p:cNvPr id="15" name="Picture 14">
              <a:extLst>
                <a:ext uri="{FF2B5EF4-FFF2-40B4-BE49-F238E27FC236}">
                  <a16:creationId xmlns:a16="http://schemas.microsoft.com/office/drawing/2014/main" id="{EDDF4FC1-697A-FB46-987D-71D0B5B78A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6" name="Group 15">
              <a:extLst>
                <a:ext uri="{FF2B5EF4-FFF2-40B4-BE49-F238E27FC236}">
                  <a16:creationId xmlns:a16="http://schemas.microsoft.com/office/drawing/2014/main" id="{D3346A20-E25C-854C-9DC2-E877C479045C}"/>
                </a:ext>
              </a:extLst>
            </p:cNvPr>
            <p:cNvGrpSpPr/>
            <p:nvPr userDrawn="1"/>
          </p:nvGrpSpPr>
          <p:grpSpPr>
            <a:xfrm>
              <a:off x="303374" y="6213899"/>
              <a:ext cx="1155165" cy="609968"/>
              <a:chOff x="1204393" y="5850835"/>
              <a:chExt cx="1141925" cy="602977"/>
            </a:xfrm>
          </p:grpSpPr>
          <p:pic>
            <p:nvPicPr>
              <p:cNvPr id="17" name="Picture 4">
                <a:extLst>
                  <a:ext uri="{FF2B5EF4-FFF2-40B4-BE49-F238E27FC236}">
                    <a16:creationId xmlns:a16="http://schemas.microsoft.com/office/drawing/2014/main" id="{A718B27B-E436-C94C-A7DA-32B9498F52F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7D5A305C-06C6-424A-9305-BCB6454B4FE5}"/>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8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82790305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3" name="TextBox 2">
            <a:extLst>
              <a:ext uri="{FF2B5EF4-FFF2-40B4-BE49-F238E27FC236}">
                <a16:creationId xmlns:a16="http://schemas.microsoft.com/office/drawing/2014/main" id="{F83653F2-E0E3-E868-9728-C833EB47C8C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531403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Key Message Light Gradient 1">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EEFC5E8-BB09-8C48-98E3-096A76CF11E3}"/>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0A4DE4DD-16AF-6346-9A8E-47DCEFB2D69E}"/>
              </a:ext>
            </a:extLst>
          </p:cNvPr>
          <p:cNvGrpSpPr/>
          <p:nvPr userDrawn="1"/>
        </p:nvGrpSpPr>
        <p:grpSpPr>
          <a:xfrm>
            <a:off x="292702" y="6277771"/>
            <a:ext cx="2177062" cy="609968"/>
            <a:chOff x="292702" y="6277771"/>
            <a:chExt cx="2177062" cy="609968"/>
          </a:xfrm>
        </p:grpSpPr>
        <p:pic>
          <p:nvPicPr>
            <p:cNvPr id="14" name="Picture 4">
              <a:extLst>
                <a:ext uri="{FF2B5EF4-FFF2-40B4-BE49-F238E27FC236}">
                  <a16:creationId xmlns:a16="http://schemas.microsoft.com/office/drawing/2014/main" id="{9A7C7EF8-110B-F84E-BA36-7FF6A01893A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E4E8AD8-355A-0844-8BE6-EB3520C4C2EF}"/>
                </a:ext>
              </a:extLst>
            </p:cNvPr>
            <p:cNvGrpSpPr/>
            <p:nvPr userDrawn="1"/>
          </p:nvGrpSpPr>
          <p:grpSpPr>
            <a:xfrm>
              <a:off x="773858" y="6277771"/>
              <a:ext cx="1695906" cy="609968"/>
              <a:chOff x="785009" y="6213899"/>
              <a:chExt cx="1695906" cy="609968"/>
            </a:xfrm>
          </p:grpSpPr>
          <p:pic>
            <p:nvPicPr>
              <p:cNvPr id="17" name="Picture 16">
                <a:extLst>
                  <a:ext uri="{FF2B5EF4-FFF2-40B4-BE49-F238E27FC236}">
                    <a16:creationId xmlns:a16="http://schemas.microsoft.com/office/drawing/2014/main" id="{4A239620-7D52-6440-8503-F97C1021886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8" name="Title 1">
                <a:extLst>
                  <a:ext uri="{FF2B5EF4-FFF2-40B4-BE49-F238E27FC236}">
                    <a16:creationId xmlns:a16="http://schemas.microsoft.com/office/drawing/2014/main" id="{49C7D1CF-7AF9-C54B-8287-3BAF29301BDB}"/>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402245669"/>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_Key Message Dark Gradient 1">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4820EF-32B4-364C-919C-FF43DCE1D5D8}"/>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5D69197-A7F2-2D43-A250-F63652DB6203}"/>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92414023-31D4-594A-8E08-CAC12CEE899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E42D11F4-1F5E-B24C-9F08-B926D629C977}"/>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0EA9CFF0-36FA-4043-BA76-C51E0D6B18E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3336AB04-5C1C-2544-B47D-4478C3E3DA69}"/>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209530593"/>
      </p:ext>
    </p:extLst>
  </p:cSld>
  <p:clrMapOvr>
    <a:overrideClrMapping bg1="dk1" tx1="lt1" bg2="dk2" tx2="lt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Key Message Light Gradient 3">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2F8944A-4F6F-7C4B-8AFA-23F1B59C9F0A}"/>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45DFDC7C-7517-7C43-94A1-013149BD881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33AED73-8979-F145-9EDF-83794CAF12D5}"/>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2A5184FA-BAA0-5946-9116-D6449AA3F29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99AAB8B4-189E-7C43-8CE9-100CE8A63650}"/>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381275861"/>
      </p:ext>
    </p:extLst>
  </p:cSld>
  <p:clrMapOvr>
    <a:overrideClrMapping bg1="dk1" tx1="lt1" bg2="dk2" tx2="lt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_Key Message Light Gradient 3">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AFB0364-1C80-B84E-8097-9B321CFB6019}"/>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4F3BC5FB-9AF0-4343-B31D-A32B867A2038}"/>
              </a:ext>
            </a:extLst>
          </p:cNvPr>
          <p:cNvGrpSpPr/>
          <p:nvPr userDrawn="1"/>
        </p:nvGrpSpPr>
        <p:grpSpPr>
          <a:xfrm>
            <a:off x="3396667" y="2743288"/>
            <a:ext cx="5426665" cy="1527949"/>
            <a:chOff x="3396667" y="2743288"/>
            <a:chExt cx="5426665" cy="1527949"/>
          </a:xfrm>
        </p:grpSpPr>
        <p:pic>
          <p:nvPicPr>
            <p:cNvPr id="18" name="Picture 4">
              <a:extLst>
                <a:ext uri="{FF2B5EF4-FFF2-40B4-BE49-F238E27FC236}">
                  <a16:creationId xmlns:a16="http://schemas.microsoft.com/office/drawing/2014/main" id="{DC812DC6-B43B-7B40-A27C-F721922E96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96667" y="3183749"/>
              <a:ext cx="1589237" cy="42379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10BF9DF6-AE76-3541-8934-67876E046E73}"/>
                </a:ext>
              </a:extLst>
            </p:cNvPr>
            <p:cNvGrpSpPr/>
            <p:nvPr userDrawn="1"/>
          </p:nvGrpSpPr>
          <p:grpSpPr>
            <a:xfrm>
              <a:off x="4575145" y="2743288"/>
              <a:ext cx="4248187" cy="1527949"/>
              <a:chOff x="785009" y="6213899"/>
              <a:chExt cx="1695906" cy="609968"/>
            </a:xfrm>
          </p:grpSpPr>
          <p:pic>
            <p:nvPicPr>
              <p:cNvPr id="9" name="Picture 8">
                <a:extLst>
                  <a:ext uri="{FF2B5EF4-FFF2-40B4-BE49-F238E27FC236}">
                    <a16:creationId xmlns:a16="http://schemas.microsoft.com/office/drawing/2014/main" id="{8A498CB9-4BC9-F347-B642-786CB3E0A34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7"/>
                <a:ext cx="1223503" cy="289641"/>
              </a:xfrm>
              <a:prstGeom prst="rect">
                <a:avLst/>
              </a:prstGeom>
            </p:spPr>
          </p:pic>
          <p:sp>
            <p:nvSpPr>
              <p:cNvPr id="12" name="Title 1">
                <a:extLst>
                  <a:ext uri="{FF2B5EF4-FFF2-40B4-BE49-F238E27FC236}">
                    <a16:creationId xmlns:a16="http://schemas.microsoft.com/office/drawing/2014/main" id="{75959E3D-7CCF-E54D-B9E9-B92684E40913}"/>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8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049786199"/>
      </p:ext>
    </p:extLst>
  </p:cSld>
  <p:clrMapOvr>
    <a:overrideClrMapping bg1="dk1" tx1="lt1" bg2="dk2" tx2="lt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Key Message Med Gradient 2">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01FD144-57AE-F240-84F0-D4F26DCE077B}"/>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3D8E901-EDC0-7A45-80E8-259D523BA71A}"/>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B39F899A-A165-2F41-92E7-1C840D6EFC6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8A9EA36-D6A9-F746-AF04-B9F955CDC791}"/>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054138A6-95BB-3744-9A39-88270F92D8E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2104F4E9-8EDE-B946-8E84-EFBC7CE2A700}"/>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383607745"/>
      </p:ext>
    </p:extLst>
  </p:cSld>
  <p:clrMapOvr>
    <a:overrideClrMapping bg1="dk1" tx1="lt1" bg2="dk2" tx2="lt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6_Agend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Graphik Light" panose="020B0403030202060203" pitchFamily="34" charset="77"/>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GT Sectra Fine</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18" name="Text Placeholder 17">
            <a:extLst>
              <a:ext uri="{FF2B5EF4-FFF2-40B4-BE49-F238E27FC236}">
                <a16:creationId xmlns:a16="http://schemas.microsoft.com/office/drawing/2014/main" id="{257C0C72-781A-F24F-B1F2-0A290409F1F6}"/>
              </a:ext>
            </a:extLst>
          </p:cNvPr>
          <p:cNvSpPr>
            <a:spLocks noGrp="1"/>
          </p:cNvSpPr>
          <p:nvPr>
            <p:ph type="body" sz="quarter" idx="16" hasCustomPrompt="1"/>
          </p:nvPr>
        </p:nvSpPr>
        <p:spPr>
          <a:xfrm>
            <a:off x="4966971" y="1371600"/>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57" name="Text Placeholder 17">
            <a:extLst>
              <a:ext uri="{FF2B5EF4-FFF2-40B4-BE49-F238E27FC236}">
                <a16:creationId xmlns:a16="http://schemas.microsoft.com/office/drawing/2014/main" id="{A5D4C4AC-7870-A641-AF65-6F3ECB9DA9CA}"/>
              </a:ext>
            </a:extLst>
          </p:cNvPr>
          <p:cNvSpPr>
            <a:spLocks noGrp="1"/>
          </p:cNvSpPr>
          <p:nvPr>
            <p:ph type="body" sz="quarter" idx="18" hasCustomPrompt="1"/>
          </p:nvPr>
        </p:nvSpPr>
        <p:spPr>
          <a:xfrm>
            <a:off x="4966971" y="2093437"/>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59" name="Text Placeholder 17">
            <a:extLst>
              <a:ext uri="{FF2B5EF4-FFF2-40B4-BE49-F238E27FC236}">
                <a16:creationId xmlns:a16="http://schemas.microsoft.com/office/drawing/2014/main" id="{9F332AA7-2896-E24E-B21D-90FED54D4335}"/>
              </a:ext>
            </a:extLst>
          </p:cNvPr>
          <p:cNvSpPr>
            <a:spLocks noGrp="1"/>
          </p:cNvSpPr>
          <p:nvPr>
            <p:ph type="body" sz="quarter" idx="20" hasCustomPrompt="1"/>
          </p:nvPr>
        </p:nvSpPr>
        <p:spPr>
          <a:xfrm>
            <a:off x="4966971" y="2825905"/>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61" name="Text Placeholder 17">
            <a:extLst>
              <a:ext uri="{FF2B5EF4-FFF2-40B4-BE49-F238E27FC236}">
                <a16:creationId xmlns:a16="http://schemas.microsoft.com/office/drawing/2014/main" id="{25D7BCB2-FC6B-2A46-AC11-482A4F731116}"/>
              </a:ext>
            </a:extLst>
          </p:cNvPr>
          <p:cNvSpPr>
            <a:spLocks noGrp="1"/>
          </p:cNvSpPr>
          <p:nvPr>
            <p:ph type="body" sz="quarter" idx="22" hasCustomPrompt="1"/>
          </p:nvPr>
        </p:nvSpPr>
        <p:spPr>
          <a:xfrm>
            <a:off x="4966971" y="3550514"/>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63" name="Text Placeholder 17">
            <a:extLst>
              <a:ext uri="{FF2B5EF4-FFF2-40B4-BE49-F238E27FC236}">
                <a16:creationId xmlns:a16="http://schemas.microsoft.com/office/drawing/2014/main" id="{FD74906C-72A4-CF4A-A4F6-B28AE864B9B7}"/>
              </a:ext>
            </a:extLst>
          </p:cNvPr>
          <p:cNvSpPr>
            <a:spLocks noGrp="1"/>
          </p:cNvSpPr>
          <p:nvPr>
            <p:ph type="body" sz="quarter" idx="24" hasCustomPrompt="1"/>
          </p:nvPr>
        </p:nvSpPr>
        <p:spPr>
          <a:xfrm>
            <a:off x="4966971" y="4240649"/>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29" name="Text Placeholder 17">
            <a:extLst>
              <a:ext uri="{FF2B5EF4-FFF2-40B4-BE49-F238E27FC236}">
                <a16:creationId xmlns:a16="http://schemas.microsoft.com/office/drawing/2014/main" id="{2F4C171E-3D12-FC48-87BB-B5005B4EE338}"/>
              </a:ext>
            </a:extLst>
          </p:cNvPr>
          <p:cNvSpPr>
            <a:spLocks noGrp="1"/>
          </p:cNvSpPr>
          <p:nvPr>
            <p:ph type="body" sz="quarter" idx="31" hasCustomPrompt="1"/>
          </p:nvPr>
        </p:nvSpPr>
        <p:spPr>
          <a:xfrm rot="16200000">
            <a:off x="4450437" y="1329068"/>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0" name="Text Placeholder 17">
            <a:extLst>
              <a:ext uri="{FF2B5EF4-FFF2-40B4-BE49-F238E27FC236}">
                <a16:creationId xmlns:a16="http://schemas.microsoft.com/office/drawing/2014/main" id="{E8AE9E02-9423-4748-8AD7-2BBB3B94A799}"/>
              </a:ext>
            </a:extLst>
          </p:cNvPr>
          <p:cNvSpPr>
            <a:spLocks noGrp="1"/>
          </p:cNvSpPr>
          <p:nvPr>
            <p:ph type="body" sz="quarter" idx="32" hasCustomPrompt="1"/>
          </p:nvPr>
        </p:nvSpPr>
        <p:spPr>
          <a:xfrm rot="16200000">
            <a:off x="4450437" y="2050905"/>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1" name="Text Placeholder 17">
            <a:extLst>
              <a:ext uri="{FF2B5EF4-FFF2-40B4-BE49-F238E27FC236}">
                <a16:creationId xmlns:a16="http://schemas.microsoft.com/office/drawing/2014/main" id="{7C692F47-FBF4-5842-A0CA-4B8B48DE4638}"/>
              </a:ext>
            </a:extLst>
          </p:cNvPr>
          <p:cNvSpPr>
            <a:spLocks noGrp="1"/>
          </p:cNvSpPr>
          <p:nvPr>
            <p:ph type="body" sz="quarter" idx="33" hasCustomPrompt="1"/>
          </p:nvPr>
        </p:nvSpPr>
        <p:spPr>
          <a:xfrm rot="16200000">
            <a:off x="4450437" y="2783373"/>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2" name="Text Placeholder 17">
            <a:extLst>
              <a:ext uri="{FF2B5EF4-FFF2-40B4-BE49-F238E27FC236}">
                <a16:creationId xmlns:a16="http://schemas.microsoft.com/office/drawing/2014/main" id="{BDE48124-A481-074B-9AD4-22EC49D172D0}"/>
              </a:ext>
            </a:extLst>
          </p:cNvPr>
          <p:cNvSpPr>
            <a:spLocks noGrp="1"/>
          </p:cNvSpPr>
          <p:nvPr>
            <p:ph type="body" sz="quarter" idx="34" hasCustomPrompt="1"/>
          </p:nvPr>
        </p:nvSpPr>
        <p:spPr>
          <a:xfrm rot="16200000">
            <a:off x="4450437" y="3507982"/>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3" name="Text Placeholder 17">
            <a:extLst>
              <a:ext uri="{FF2B5EF4-FFF2-40B4-BE49-F238E27FC236}">
                <a16:creationId xmlns:a16="http://schemas.microsoft.com/office/drawing/2014/main" id="{98E2B4B4-ED02-4945-B581-1A8D48D031AA}"/>
              </a:ext>
            </a:extLst>
          </p:cNvPr>
          <p:cNvSpPr>
            <a:spLocks noGrp="1"/>
          </p:cNvSpPr>
          <p:nvPr>
            <p:ph type="body" sz="quarter" idx="35" hasCustomPrompt="1"/>
          </p:nvPr>
        </p:nvSpPr>
        <p:spPr>
          <a:xfrm rot="16200000">
            <a:off x="4450437" y="4198117"/>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86" name="Text Placeholder 17">
            <a:extLst>
              <a:ext uri="{FF2B5EF4-FFF2-40B4-BE49-F238E27FC236}">
                <a16:creationId xmlns:a16="http://schemas.microsoft.com/office/drawing/2014/main" id="{C10680BC-1106-B24D-A63E-02912A27325E}"/>
              </a:ext>
            </a:extLst>
          </p:cNvPr>
          <p:cNvSpPr>
            <a:spLocks noGrp="1"/>
          </p:cNvSpPr>
          <p:nvPr>
            <p:ph type="body" sz="quarter" idx="39" hasCustomPrompt="1"/>
          </p:nvPr>
        </p:nvSpPr>
        <p:spPr>
          <a:xfrm>
            <a:off x="8857959" y="1371600"/>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87" name="Text Placeholder 17">
            <a:extLst>
              <a:ext uri="{FF2B5EF4-FFF2-40B4-BE49-F238E27FC236}">
                <a16:creationId xmlns:a16="http://schemas.microsoft.com/office/drawing/2014/main" id="{194D437D-E8B7-694E-B60A-5A3D6E811713}"/>
              </a:ext>
            </a:extLst>
          </p:cNvPr>
          <p:cNvSpPr>
            <a:spLocks noGrp="1"/>
          </p:cNvSpPr>
          <p:nvPr>
            <p:ph type="body" sz="quarter" idx="40" hasCustomPrompt="1"/>
          </p:nvPr>
        </p:nvSpPr>
        <p:spPr>
          <a:xfrm>
            <a:off x="8857959" y="2093437"/>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88" name="Text Placeholder 17">
            <a:extLst>
              <a:ext uri="{FF2B5EF4-FFF2-40B4-BE49-F238E27FC236}">
                <a16:creationId xmlns:a16="http://schemas.microsoft.com/office/drawing/2014/main" id="{D743CFF4-B173-B648-86A6-5021F5FB8C07}"/>
              </a:ext>
            </a:extLst>
          </p:cNvPr>
          <p:cNvSpPr>
            <a:spLocks noGrp="1"/>
          </p:cNvSpPr>
          <p:nvPr>
            <p:ph type="body" sz="quarter" idx="41" hasCustomPrompt="1"/>
          </p:nvPr>
        </p:nvSpPr>
        <p:spPr>
          <a:xfrm>
            <a:off x="8857959" y="2825905"/>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89" name="Text Placeholder 17">
            <a:extLst>
              <a:ext uri="{FF2B5EF4-FFF2-40B4-BE49-F238E27FC236}">
                <a16:creationId xmlns:a16="http://schemas.microsoft.com/office/drawing/2014/main" id="{67B9EDF9-023B-A84C-B540-ABBA3E3BA5C0}"/>
              </a:ext>
            </a:extLst>
          </p:cNvPr>
          <p:cNvSpPr>
            <a:spLocks noGrp="1"/>
          </p:cNvSpPr>
          <p:nvPr>
            <p:ph type="body" sz="quarter" idx="42" hasCustomPrompt="1"/>
          </p:nvPr>
        </p:nvSpPr>
        <p:spPr>
          <a:xfrm>
            <a:off x="8857959" y="3550514"/>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90" name="Text Placeholder 17">
            <a:extLst>
              <a:ext uri="{FF2B5EF4-FFF2-40B4-BE49-F238E27FC236}">
                <a16:creationId xmlns:a16="http://schemas.microsoft.com/office/drawing/2014/main" id="{EA82EDEB-3F03-7A48-BC36-8C7437083F46}"/>
              </a:ext>
            </a:extLst>
          </p:cNvPr>
          <p:cNvSpPr>
            <a:spLocks noGrp="1"/>
          </p:cNvSpPr>
          <p:nvPr>
            <p:ph type="body" sz="quarter" idx="43" hasCustomPrompt="1"/>
          </p:nvPr>
        </p:nvSpPr>
        <p:spPr>
          <a:xfrm>
            <a:off x="8857959" y="4240649"/>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94" name="Text Placeholder 17">
            <a:extLst>
              <a:ext uri="{FF2B5EF4-FFF2-40B4-BE49-F238E27FC236}">
                <a16:creationId xmlns:a16="http://schemas.microsoft.com/office/drawing/2014/main" id="{ED51288A-4DF8-0D4F-8BBC-90AE60B66177}"/>
              </a:ext>
            </a:extLst>
          </p:cNvPr>
          <p:cNvSpPr>
            <a:spLocks noGrp="1"/>
          </p:cNvSpPr>
          <p:nvPr>
            <p:ph type="body" sz="quarter" idx="47" hasCustomPrompt="1"/>
          </p:nvPr>
        </p:nvSpPr>
        <p:spPr>
          <a:xfrm rot="16200000">
            <a:off x="8341425" y="1329068"/>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5" name="Text Placeholder 17">
            <a:extLst>
              <a:ext uri="{FF2B5EF4-FFF2-40B4-BE49-F238E27FC236}">
                <a16:creationId xmlns:a16="http://schemas.microsoft.com/office/drawing/2014/main" id="{B55123CE-2705-2A4C-88D5-5BEECF04606C}"/>
              </a:ext>
            </a:extLst>
          </p:cNvPr>
          <p:cNvSpPr>
            <a:spLocks noGrp="1"/>
          </p:cNvSpPr>
          <p:nvPr>
            <p:ph type="body" sz="quarter" idx="48" hasCustomPrompt="1"/>
          </p:nvPr>
        </p:nvSpPr>
        <p:spPr>
          <a:xfrm rot="16200000">
            <a:off x="8341425" y="2050905"/>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6" name="Text Placeholder 17">
            <a:extLst>
              <a:ext uri="{FF2B5EF4-FFF2-40B4-BE49-F238E27FC236}">
                <a16:creationId xmlns:a16="http://schemas.microsoft.com/office/drawing/2014/main" id="{95340386-A048-C64F-B858-E874FB9006DC}"/>
              </a:ext>
            </a:extLst>
          </p:cNvPr>
          <p:cNvSpPr>
            <a:spLocks noGrp="1"/>
          </p:cNvSpPr>
          <p:nvPr>
            <p:ph type="body" sz="quarter" idx="49" hasCustomPrompt="1"/>
          </p:nvPr>
        </p:nvSpPr>
        <p:spPr>
          <a:xfrm rot="16200000">
            <a:off x="8341425" y="2783373"/>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7" name="Text Placeholder 17">
            <a:extLst>
              <a:ext uri="{FF2B5EF4-FFF2-40B4-BE49-F238E27FC236}">
                <a16:creationId xmlns:a16="http://schemas.microsoft.com/office/drawing/2014/main" id="{389D3522-38D0-6A46-B023-28998ECDD0FA}"/>
              </a:ext>
            </a:extLst>
          </p:cNvPr>
          <p:cNvSpPr>
            <a:spLocks noGrp="1"/>
          </p:cNvSpPr>
          <p:nvPr>
            <p:ph type="body" sz="quarter" idx="50" hasCustomPrompt="1"/>
          </p:nvPr>
        </p:nvSpPr>
        <p:spPr>
          <a:xfrm rot="16200000">
            <a:off x="8341425" y="3507982"/>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8" name="Text Placeholder 17">
            <a:extLst>
              <a:ext uri="{FF2B5EF4-FFF2-40B4-BE49-F238E27FC236}">
                <a16:creationId xmlns:a16="http://schemas.microsoft.com/office/drawing/2014/main" id="{DFF1DA35-A5DD-8E48-B33F-D2FC79AD9AF0}"/>
              </a:ext>
            </a:extLst>
          </p:cNvPr>
          <p:cNvSpPr>
            <a:spLocks noGrp="1"/>
          </p:cNvSpPr>
          <p:nvPr>
            <p:ph type="body" sz="quarter" idx="51" hasCustomPrompt="1"/>
          </p:nvPr>
        </p:nvSpPr>
        <p:spPr>
          <a:xfrm rot="16200000">
            <a:off x="8341425" y="4198117"/>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 name="TextBox 2">
            <a:extLst>
              <a:ext uri="{FF2B5EF4-FFF2-40B4-BE49-F238E27FC236}">
                <a16:creationId xmlns:a16="http://schemas.microsoft.com/office/drawing/2014/main" id="{FDFC4F5B-DE83-214A-95EA-68339F579CF1}"/>
              </a:ext>
            </a:extLst>
          </p:cNvPr>
          <p:cNvSpPr txBox="1"/>
          <p:nvPr userDrawn="1"/>
        </p:nvSpPr>
        <p:spPr>
          <a:xfrm>
            <a:off x="9290304" y="6601968"/>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325007829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9" y="1435947"/>
            <a:ext cx="5517517" cy="4642469"/>
          </a:xfrm>
        </p:spPr>
        <p:txBody>
          <a:bodyPr vert="horz" lIns="0" tIns="0" rIns="0" bIns="0" rtlCol="0">
            <a:noAutofit/>
          </a:bodyPr>
          <a:lstStyle>
            <a:lvl1pPr>
              <a:defRPr lang="en-US" dirty="0" smtClean="0"/>
            </a:lvl1pPr>
            <a:lvl2pPr marL="0" indent="0">
              <a:buNone/>
              <a:defRPr lang="en-US" dirty="0" smtClean="0"/>
            </a:lvl2pPr>
            <a:lvl3pPr marL="201079" indent="-20107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p:nvPr>
        </p:nvSpPr>
        <p:spPr>
          <a:xfrm>
            <a:off x="6248400" y="1428656"/>
            <a:ext cx="5588000" cy="4656453"/>
          </a:xfrm>
        </p:spPr>
        <p:txBody>
          <a:bodyPr vert="horz" lIns="0" tIns="0" rIns="0" bIns="0" rtlCol="0">
            <a:noAutofit/>
          </a:bodyPr>
          <a:lstStyle>
            <a:lvl1pPr>
              <a:defRPr lang="en-US" sz="2133" b="1" dirty="0" smtClean="0"/>
            </a:lvl1pPr>
            <a:lvl2pPr marL="0" indent="0">
              <a:buNone/>
              <a:defRPr lang="en-US" sz="2133" b="0" dirty="0" smtClean="0"/>
            </a:lvl2pPr>
            <a:lvl3pPr marL="201079" indent="-201079">
              <a:tabLst/>
              <a:defRPr lang="en-US" sz="2133" b="0" dirty="0" smtClean="0"/>
            </a:lvl3pPr>
            <a:lvl4pPr>
              <a:defRPr lang="en-US" sz="2133" b="1" dirty="0" smtClean="0"/>
            </a:lvl4pPr>
            <a:lvl5pPr>
              <a:defRPr lang="en-US" sz="2133" b="1"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sz="quarter" idx="15"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1758670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58541-60C9-42A2-8392-FF12533A6B7A}" type="slidenum">
              <a:rPr lang="en-US" smtClean="0"/>
              <a:t>‹#›</a:t>
            </a:fld>
            <a:endParaRPr lang="en-US"/>
          </a:p>
        </p:txBody>
      </p:sp>
      <p:sp>
        <p:nvSpPr>
          <p:cNvPr id="3" name="Title 2"/>
          <p:cNvSpPr>
            <a:spLocks noGrp="1"/>
          </p:cNvSpPr>
          <p:nvPr>
            <p:ph type="title"/>
          </p:nvPr>
        </p:nvSpPr>
        <p:spPr/>
        <p:txBody>
          <a:bodyPr/>
          <a:lstStyle/>
          <a:p>
            <a:r>
              <a:rPr lang="en-US"/>
              <a:t>Click to edit Master title style</a:t>
            </a:r>
          </a:p>
        </p:txBody>
      </p:sp>
      <p:sp>
        <p:nvSpPr>
          <p:cNvPr id="4"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3434619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8" y="1435947"/>
            <a:ext cx="11491383" cy="4603517"/>
          </a:xfrm>
        </p:spPr>
        <p:txBody>
          <a:bodyPr vert="horz" lIns="0" tIns="0" rIns="0" bIns="0" rtlCol="0">
            <a:noAutofit/>
          </a:bodyPr>
          <a:lstStyle>
            <a:lvl1pPr>
              <a:defRPr lang="en-US" dirty="0" smtClean="0"/>
            </a:lvl1pPr>
            <a:lvl2pPr marL="0" indent="0">
              <a:buNone/>
              <a:defRPr lang="en-US" dirty="0" smtClean="0"/>
            </a:lvl2pPr>
            <a:lvl3pPr marL="201079" indent="-20107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pic>
        <p:nvPicPr>
          <p:cNvPr id="8" name="Picture 7" descr="Shape&#10;&#10;Description automatically generated with low confidence">
            <a:extLst>
              <a:ext uri="{FF2B5EF4-FFF2-40B4-BE49-F238E27FC236}">
                <a16:creationId xmlns:a16="http://schemas.microsoft.com/office/drawing/2014/main" id="{9F5AD0E4-C434-4237-B659-D25AD49015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0275657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7_Agend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Arial" panose="020B0604020202020204" pitchFamily="34" charset="0"/>
                <a:cs typeface="Arial" panose="020B060402020202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Arial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18" name="Text Placeholder 17">
            <a:extLst>
              <a:ext uri="{FF2B5EF4-FFF2-40B4-BE49-F238E27FC236}">
                <a16:creationId xmlns:a16="http://schemas.microsoft.com/office/drawing/2014/main" id="{257C0C72-781A-F24F-B1F2-0A290409F1F6}"/>
              </a:ext>
            </a:extLst>
          </p:cNvPr>
          <p:cNvSpPr>
            <a:spLocks noGrp="1"/>
          </p:cNvSpPr>
          <p:nvPr>
            <p:ph type="body" sz="quarter" idx="16" hasCustomPrompt="1"/>
          </p:nvPr>
        </p:nvSpPr>
        <p:spPr>
          <a:xfrm>
            <a:off x="4966971" y="1371600"/>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57" name="Text Placeholder 17">
            <a:extLst>
              <a:ext uri="{FF2B5EF4-FFF2-40B4-BE49-F238E27FC236}">
                <a16:creationId xmlns:a16="http://schemas.microsoft.com/office/drawing/2014/main" id="{A5D4C4AC-7870-A641-AF65-6F3ECB9DA9CA}"/>
              </a:ext>
            </a:extLst>
          </p:cNvPr>
          <p:cNvSpPr>
            <a:spLocks noGrp="1"/>
          </p:cNvSpPr>
          <p:nvPr>
            <p:ph type="body" sz="quarter" idx="18" hasCustomPrompt="1"/>
          </p:nvPr>
        </p:nvSpPr>
        <p:spPr>
          <a:xfrm>
            <a:off x="4966971" y="2093437"/>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59" name="Text Placeholder 17">
            <a:extLst>
              <a:ext uri="{FF2B5EF4-FFF2-40B4-BE49-F238E27FC236}">
                <a16:creationId xmlns:a16="http://schemas.microsoft.com/office/drawing/2014/main" id="{9F332AA7-2896-E24E-B21D-90FED54D4335}"/>
              </a:ext>
            </a:extLst>
          </p:cNvPr>
          <p:cNvSpPr>
            <a:spLocks noGrp="1"/>
          </p:cNvSpPr>
          <p:nvPr>
            <p:ph type="body" sz="quarter" idx="20" hasCustomPrompt="1"/>
          </p:nvPr>
        </p:nvSpPr>
        <p:spPr>
          <a:xfrm>
            <a:off x="4966971" y="2825905"/>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61" name="Text Placeholder 17">
            <a:extLst>
              <a:ext uri="{FF2B5EF4-FFF2-40B4-BE49-F238E27FC236}">
                <a16:creationId xmlns:a16="http://schemas.microsoft.com/office/drawing/2014/main" id="{25D7BCB2-FC6B-2A46-AC11-482A4F731116}"/>
              </a:ext>
            </a:extLst>
          </p:cNvPr>
          <p:cNvSpPr>
            <a:spLocks noGrp="1"/>
          </p:cNvSpPr>
          <p:nvPr>
            <p:ph type="body" sz="quarter" idx="22" hasCustomPrompt="1"/>
          </p:nvPr>
        </p:nvSpPr>
        <p:spPr>
          <a:xfrm>
            <a:off x="4966971" y="3550514"/>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63" name="Text Placeholder 17">
            <a:extLst>
              <a:ext uri="{FF2B5EF4-FFF2-40B4-BE49-F238E27FC236}">
                <a16:creationId xmlns:a16="http://schemas.microsoft.com/office/drawing/2014/main" id="{FD74906C-72A4-CF4A-A4F6-B28AE864B9B7}"/>
              </a:ext>
            </a:extLst>
          </p:cNvPr>
          <p:cNvSpPr>
            <a:spLocks noGrp="1"/>
          </p:cNvSpPr>
          <p:nvPr>
            <p:ph type="body" sz="quarter" idx="24" hasCustomPrompt="1"/>
          </p:nvPr>
        </p:nvSpPr>
        <p:spPr>
          <a:xfrm>
            <a:off x="4966971" y="4240649"/>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29" name="Text Placeholder 17">
            <a:extLst>
              <a:ext uri="{FF2B5EF4-FFF2-40B4-BE49-F238E27FC236}">
                <a16:creationId xmlns:a16="http://schemas.microsoft.com/office/drawing/2014/main" id="{2F4C171E-3D12-FC48-87BB-B5005B4EE338}"/>
              </a:ext>
            </a:extLst>
          </p:cNvPr>
          <p:cNvSpPr>
            <a:spLocks noGrp="1"/>
          </p:cNvSpPr>
          <p:nvPr>
            <p:ph type="body" sz="quarter" idx="31" hasCustomPrompt="1"/>
          </p:nvPr>
        </p:nvSpPr>
        <p:spPr>
          <a:xfrm rot="16200000">
            <a:off x="4450437" y="1329068"/>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0" name="Text Placeholder 17">
            <a:extLst>
              <a:ext uri="{FF2B5EF4-FFF2-40B4-BE49-F238E27FC236}">
                <a16:creationId xmlns:a16="http://schemas.microsoft.com/office/drawing/2014/main" id="{E8AE9E02-9423-4748-8AD7-2BBB3B94A799}"/>
              </a:ext>
            </a:extLst>
          </p:cNvPr>
          <p:cNvSpPr>
            <a:spLocks noGrp="1"/>
          </p:cNvSpPr>
          <p:nvPr>
            <p:ph type="body" sz="quarter" idx="32" hasCustomPrompt="1"/>
          </p:nvPr>
        </p:nvSpPr>
        <p:spPr>
          <a:xfrm rot="16200000">
            <a:off x="4450437" y="2050905"/>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1" name="Text Placeholder 17">
            <a:extLst>
              <a:ext uri="{FF2B5EF4-FFF2-40B4-BE49-F238E27FC236}">
                <a16:creationId xmlns:a16="http://schemas.microsoft.com/office/drawing/2014/main" id="{7C692F47-FBF4-5842-A0CA-4B8B48DE4638}"/>
              </a:ext>
            </a:extLst>
          </p:cNvPr>
          <p:cNvSpPr>
            <a:spLocks noGrp="1"/>
          </p:cNvSpPr>
          <p:nvPr>
            <p:ph type="body" sz="quarter" idx="33" hasCustomPrompt="1"/>
          </p:nvPr>
        </p:nvSpPr>
        <p:spPr>
          <a:xfrm rot="16200000">
            <a:off x="4450437" y="2783373"/>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2" name="Text Placeholder 17">
            <a:extLst>
              <a:ext uri="{FF2B5EF4-FFF2-40B4-BE49-F238E27FC236}">
                <a16:creationId xmlns:a16="http://schemas.microsoft.com/office/drawing/2014/main" id="{BDE48124-A481-074B-9AD4-22EC49D172D0}"/>
              </a:ext>
            </a:extLst>
          </p:cNvPr>
          <p:cNvSpPr>
            <a:spLocks noGrp="1"/>
          </p:cNvSpPr>
          <p:nvPr>
            <p:ph type="body" sz="quarter" idx="34" hasCustomPrompt="1"/>
          </p:nvPr>
        </p:nvSpPr>
        <p:spPr>
          <a:xfrm rot="16200000">
            <a:off x="4450437" y="3507982"/>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3" name="Text Placeholder 17">
            <a:extLst>
              <a:ext uri="{FF2B5EF4-FFF2-40B4-BE49-F238E27FC236}">
                <a16:creationId xmlns:a16="http://schemas.microsoft.com/office/drawing/2014/main" id="{98E2B4B4-ED02-4945-B581-1A8D48D031AA}"/>
              </a:ext>
            </a:extLst>
          </p:cNvPr>
          <p:cNvSpPr>
            <a:spLocks noGrp="1"/>
          </p:cNvSpPr>
          <p:nvPr>
            <p:ph type="body" sz="quarter" idx="35" hasCustomPrompt="1"/>
          </p:nvPr>
        </p:nvSpPr>
        <p:spPr>
          <a:xfrm rot="16200000">
            <a:off x="4450437" y="4198117"/>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86" name="Text Placeholder 17">
            <a:extLst>
              <a:ext uri="{FF2B5EF4-FFF2-40B4-BE49-F238E27FC236}">
                <a16:creationId xmlns:a16="http://schemas.microsoft.com/office/drawing/2014/main" id="{C10680BC-1106-B24D-A63E-02912A27325E}"/>
              </a:ext>
            </a:extLst>
          </p:cNvPr>
          <p:cNvSpPr>
            <a:spLocks noGrp="1"/>
          </p:cNvSpPr>
          <p:nvPr>
            <p:ph type="body" sz="quarter" idx="39" hasCustomPrompt="1"/>
          </p:nvPr>
        </p:nvSpPr>
        <p:spPr>
          <a:xfrm>
            <a:off x="8857959" y="1371600"/>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87" name="Text Placeholder 17">
            <a:extLst>
              <a:ext uri="{FF2B5EF4-FFF2-40B4-BE49-F238E27FC236}">
                <a16:creationId xmlns:a16="http://schemas.microsoft.com/office/drawing/2014/main" id="{194D437D-E8B7-694E-B60A-5A3D6E811713}"/>
              </a:ext>
            </a:extLst>
          </p:cNvPr>
          <p:cNvSpPr>
            <a:spLocks noGrp="1"/>
          </p:cNvSpPr>
          <p:nvPr>
            <p:ph type="body" sz="quarter" idx="40" hasCustomPrompt="1"/>
          </p:nvPr>
        </p:nvSpPr>
        <p:spPr>
          <a:xfrm>
            <a:off x="8857959" y="2093437"/>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88" name="Text Placeholder 17">
            <a:extLst>
              <a:ext uri="{FF2B5EF4-FFF2-40B4-BE49-F238E27FC236}">
                <a16:creationId xmlns:a16="http://schemas.microsoft.com/office/drawing/2014/main" id="{D743CFF4-B173-B648-86A6-5021F5FB8C07}"/>
              </a:ext>
            </a:extLst>
          </p:cNvPr>
          <p:cNvSpPr>
            <a:spLocks noGrp="1"/>
          </p:cNvSpPr>
          <p:nvPr>
            <p:ph type="body" sz="quarter" idx="41" hasCustomPrompt="1"/>
          </p:nvPr>
        </p:nvSpPr>
        <p:spPr>
          <a:xfrm>
            <a:off x="8857959" y="2825905"/>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89" name="Text Placeholder 17">
            <a:extLst>
              <a:ext uri="{FF2B5EF4-FFF2-40B4-BE49-F238E27FC236}">
                <a16:creationId xmlns:a16="http://schemas.microsoft.com/office/drawing/2014/main" id="{67B9EDF9-023B-A84C-B540-ABBA3E3BA5C0}"/>
              </a:ext>
            </a:extLst>
          </p:cNvPr>
          <p:cNvSpPr>
            <a:spLocks noGrp="1"/>
          </p:cNvSpPr>
          <p:nvPr>
            <p:ph type="body" sz="quarter" idx="42" hasCustomPrompt="1"/>
          </p:nvPr>
        </p:nvSpPr>
        <p:spPr>
          <a:xfrm>
            <a:off x="8857959" y="3550514"/>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90" name="Text Placeholder 17">
            <a:extLst>
              <a:ext uri="{FF2B5EF4-FFF2-40B4-BE49-F238E27FC236}">
                <a16:creationId xmlns:a16="http://schemas.microsoft.com/office/drawing/2014/main" id="{EA82EDEB-3F03-7A48-BC36-8C7437083F46}"/>
              </a:ext>
            </a:extLst>
          </p:cNvPr>
          <p:cNvSpPr>
            <a:spLocks noGrp="1"/>
          </p:cNvSpPr>
          <p:nvPr>
            <p:ph type="body" sz="quarter" idx="43" hasCustomPrompt="1"/>
          </p:nvPr>
        </p:nvSpPr>
        <p:spPr>
          <a:xfrm>
            <a:off x="8857959" y="4240649"/>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94" name="Text Placeholder 17">
            <a:extLst>
              <a:ext uri="{FF2B5EF4-FFF2-40B4-BE49-F238E27FC236}">
                <a16:creationId xmlns:a16="http://schemas.microsoft.com/office/drawing/2014/main" id="{ED51288A-4DF8-0D4F-8BBC-90AE60B66177}"/>
              </a:ext>
            </a:extLst>
          </p:cNvPr>
          <p:cNvSpPr>
            <a:spLocks noGrp="1"/>
          </p:cNvSpPr>
          <p:nvPr>
            <p:ph type="body" sz="quarter" idx="47" hasCustomPrompt="1"/>
          </p:nvPr>
        </p:nvSpPr>
        <p:spPr>
          <a:xfrm rot="16200000">
            <a:off x="8341425" y="1329068"/>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5" name="Text Placeholder 17">
            <a:extLst>
              <a:ext uri="{FF2B5EF4-FFF2-40B4-BE49-F238E27FC236}">
                <a16:creationId xmlns:a16="http://schemas.microsoft.com/office/drawing/2014/main" id="{B55123CE-2705-2A4C-88D5-5BEECF04606C}"/>
              </a:ext>
            </a:extLst>
          </p:cNvPr>
          <p:cNvSpPr>
            <a:spLocks noGrp="1"/>
          </p:cNvSpPr>
          <p:nvPr>
            <p:ph type="body" sz="quarter" idx="48" hasCustomPrompt="1"/>
          </p:nvPr>
        </p:nvSpPr>
        <p:spPr>
          <a:xfrm rot="16200000">
            <a:off x="8341425" y="2050905"/>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6" name="Text Placeholder 17">
            <a:extLst>
              <a:ext uri="{FF2B5EF4-FFF2-40B4-BE49-F238E27FC236}">
                <a16:creationId xmlns:a16="http://schemas.microsoft.com/office/drawing/2014/main" id="{95340386-A048-C64F-B858-E874FB9006DC}"/>
              </a:ext>
            </a:extLst>
          </p:cNvPr>
          <p:cNvSpPr>
            <a:spLocks noGrp="1"/>
          </p:cNvSpPr>
          <p:nvPr>
            <p:ph type="body" sz="quarter" idx="49" hasCustomPrompt="1"/>
          </p:nvPr>
        </p:nvSpPr>
        <p:spPr>
          <a:xfrm rot="16200000">
            <a:off x="8341425" y="2783373"/>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7" name="Text Placeholder 17">
            <a:extLst>
              <a:ext uri="{FF2B5EF4-FFF2-40B4-BE49-F238E27FC236}">
                <a16:creationId xmlns:a16="http://schemas.microsoft.com/office/drawing/2014/main" id="{389D3522-38D0-6A46-B023-28998ECDD0FA}"/>
              </a:ext>
            </a:extLst>
          </p:cNvPr>
          <p:cNvSpPr>
            <a:spLocks noGrp="1"/>
          </p:cNvSpPr>
          <p:nvPr>
            <p:ph type="body" sz="quarter" idx="50" hasCustomPrompt="1"/>
          </p:nvPr>
        </p:nvSpPr>
        <p:spPr>
          <a:xfrm rot="16200000">
            <a:off x="8341425" y="3507982"/>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8" name="Text Placeholder 17">
            <a:extLst>
              <a:ext uri="{FF2B5EF4-FFF2-40B4-BE49-F238E27FC236}">
                <a16:creationId xmlns:a16="http://schemas.microsoft.com/office/drawing/2014/main" id="{DFF1DA35-A5DD-8E48-B33F-D2FC79AD9AF0}"/>
              </a:ext>
            </a:extLst>
          </p:cNvPr>
          <p:cNvSpPr>
            <a:spLocks noGrp="1"/>
          </p:cNvSpPr>
          <p:nvPr>
            <p:ph type="body" sz="quarter" idx="51" hasCustomPrompt="1"/>
          </p:nvPr>
        </p:nvSpPr>
        <p:spPr>
          <a:xfrm rot="16200000">
            <a:off x="8341425" y="4198117"/>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 name="TextBox 2">
            <a:extLst>
              <a:ext uri="{FF2B5EF4-FFF2-40B4-BE49-F238E27FC236}">
                <a16:creationId xmlns:a16="http://schemas.microsoft.com/office/drawing/2014/main" id="{FDFC4F5B-DE83-214A-95EA-68339F579CF1}"/>
              </a:ext>
            </a:extLst>
          </p:cNvPr>
          <p:cNvSpPr txBox="1"/>
          <p:nvPr userDrawn="1"/>
        </p:nvSpPr>
        <p:spPr>
          <a:xfrm>
            <a:off x="9290304" y="6601968"/>
            <a:ext cx="0" cy="0"/>
          </a:xfrm>
          <a:prstGeom prst="rect">
            <a:avLst/>
          </a:prstGeom>
          <a:noFill/>
        </p:spPr>
        <p:txBody>
          <a:bodyPr wrap="none" lIns="0" tIns="0" rIns="0" bIns="0" rtlCol="0">
            <a:noAutofit/>
          </a:bodyPr>
          <a:lstStyle/>
          <a:p>
            <a:pPr algn="l" defTabSz="228600">
              <a:spcAft>
                <a:spcPts val="1200"/>
              </a:spcAft>
            </a:pPr>
            <a:endParaRPr lang="en-US" noProof="0"/>
          </a:p>
        </p:txBody>
      </p:sp>
      <p:pic>
        <p:nvPicPr>
          <p:cNvPr id="25" name="Picture 24" descr="Shape&#10;&#10;Description automatically generated with medium confidence">
            <a:extLst>
              <a:ext uri="{FF2B5EF4-FFF2-40B4-BE49-F238E27FC236}">
                <a16:creationId xmlns:a16="http://schemas.microsoft.com/office/drawing/2014/main" id="{0DA909EE-12AA-E945-90F1-9B8B80F515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6431" y="358549"/>
            <a:ext cx="808016" cy="203647"/>
          </a:xfrm>
          <a:prstGeom prst="rect">
            <a:avLst/>
          </a:prstGeom>
        </p:spPr>
      </p:pic>
    </p:spTree>
    <p:extLst>
      <p:ext uri="{BB962C8B-B14F-4D97-AF65-F5344CB8AC3E}">
        <p14:creationId xmlns:p14="http://schemas.microsoft.com/office/powerpoint/2010/main" val="120258942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0433417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4" name="Picture 3" descr="Shape&#10;&#10;Description automatically generated with medium confidence">
            <a:extLst>
              <a:ext uri="{FF2B5EF4-FFF2-40B4-BE49-F238E27FC236}">
                <a16:creationId xmlns:a16="http://schemas.microsoft.com/office/drawing/2014/main" id="{83B923E3-83F3-F048-B937-2157E51F11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6431" y="358549"/>
            <a:ext cx="808016" cy="203647"/>
          </a:xfrm>
          <a:prstGeom prst="rect">
            <a:avLst/>
          </a:prstGeom>
        </p:spPr>
      </p:pic>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793580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8_Agend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Arial" panose="020B0604020202020204" pitchFamily="34" charset="0"/>
                <a:cs typeface="Arial" panose="020B060402020202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Arial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18" name="Text Placeholder 17">
            <a:extLst>
              <a:ext uri="{FF2B5EF4-FFF2-40B4-BE49-F238E27FC236}">
                <a16:creationId xmlns:a16="http://schemas.microsoft.com/office/drawing/2014/main" id="{257C0C72-781A-F24F-B1F2-0A290409F1F6}"/>
              </a:ext>
            </a:extLst>
          </p:cNvPr>
          <p:cNvSpPr>
            <a:spLocks noGrp="1"/>
          </p:cNvSpPr>
          <p:nvPr>
            <p:ph type="body" sz="quarter" idx="16" hasCustomPrompt="1"/>
          </p:nvPr>
        </p:nvSpPr>
        <p:spPr>
          <a:xfrm>
            <a:off x="4966971" y="1371600"/>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57" name="Text Placeholder 17">
            <a:extLst>
              <a:ext uri="{FF2B5EF4-FFF2-40B4-BE49-F238E27FC236}">
                <a16:creationId xmlns:a16="http://schemas.microsoft.com/office/drawing/2014/main" id="{A5D4C4AC-7870-A641-AF65-6F3ECB9DA9CA}"/>
              </a:ext>
            </a:extLst>
          </p:cNvPr>
          <p:cNvSpPr>
            <a:spLocks noGrp="1"/>
          </p:cNvSpPr>
          <p:nvPr>
            <p:ph type="body" sz="quarter" idx="18" hasCustomPrompt="1"/>
          </p:nvPr>
        </p:nvSpPr>
        <p:spPr>
          <a:xfrm>
            <a:off x="4966971" y="2093437"/>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59" name="Text Placeholder 17">
            <a:extLst>
              <a:ext uri="{FF2B5EF4-FFF2-40B4-BE49-F238E27FC236}">
                <a16:creationId xmlns:a16="http://schemas.microsoft.com/office/drawing/2014/main" id="{9F332AA7-2896-E24E-B21D-90FED54D4335}"/>
              </a:ext>
            </a:extLst>
          </p:cNvPr>
          <p:cNvSpPr>
            <a:spLocks noGrp="1"/>
          </p:cNvSpPr>
          <p:nvPr>
            <p:ph type="body" sz="quarter" idx="20" hasCustomPrompt="1"/>
          </p:nvPr>
        </p:nvSpPr>
        <p:spPr>
          <a:xfrm>
            <a:off x="4966971" y="2825905"/>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61" name="Text Placeholder 17">
            <a:extLst>
              <a:ext uri="{FF2B5EF4-FFF2-40B4-BE49-F238E27FC236}">
                <a16:creationId xmlns:a16="http://schemas.microsoft.com/office/drawing/2014/main" id="{25D7BCB2-FC6B-2A46-AC11-482A4F731116}"/>
              </a:ext>
            </a:extLst>
          </p:cNvPr>
          <p:cNvSpPr>
            <a:spLocks noGrp="1"/>
          </p:cNvSpPr>
          <p:nvPr>
            <p:ph type="body" sz="quarter" idx="22" hasCustomPrompt="1"/>
          </p:nvPr>
        </p:nvSpPr>
        <p:spPr>
          <a:xfrm>
            <a:off x="4966971" y="3550514"/>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63" name="Text Placeholder 17">
            <a:extLst>
              <a:ext uri="{FF2B5EF4-FFF2-40B4-BE49-F238E27FC236}">
                <a16:creationId xmlns:a16="http://schemas.microsoft.com/office/drawing/2014/main" id="{FD74906C-72A4-CF4A-A4F6-B28AE864B9B7}"/>
              </a:ext>
            </a:extLst>
          </p:cNvPr>
          <p:cNvSpPr>
            <a:spLocks noGrp="1"/>
          </p:cNvSpPr>
          <p:nvPr>
            <p:ph type="body" sz="quarter" idx="24" hasCustomPrompt="1"/>
          </p:nvPr>
        </p:nvSpPr>
        <p:spPr>
          <a:xfrm>
            <a:off x="4966971" y="4240649"/>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29" name="Text Placeholder 17">
            <a:extLst>
              <a:ext uri="{FF2B5EF4-FFF2-40B4-BE49-F238E27FC236}">
                <a16:creationId xmlns:a16="http://schemas.microsoft.com/office/drawing/2014/main" id="{2F4C171E-3D12-FC48-87BB-B5005B4EE338}"/>
              </a:ext>
            </a:extLst>
          </p:cNvPr>
          <p:cNvSpPr>
            <a:spLocks noGrp="1"/>
          </p:cNvSpPr>
          <p:nvPr>
            <p:ph type="body" sz="quarter" idx="31" hasCustomPrompt="1"/>
          </p:nvPr>
        </p:nvSpPr>
        <p:spPr>
          <a:xfrm rot="16200000">
            <a:off x="4450437" y="1329068"/>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0" name="Text Placeholder 17">
            <a:extLst>
              <a:ext uri="{FF2B5EF4-FFF2-40B4-BE49-F238E27FC236}">
                <a16:creationId xmlns:a16="http://schemas.microsoft.com/office/drawing/2014/main" id="{E8AE9E02-9423-4748-8AD7-2BBB3B94A799}"/>
              </a:ext>
            </a:extLst>
          </p:cNvPr>
          <p:cNvSpPr>
            <a:spLocks noGrp="1"/>
          </p:cNvSpPr>
          <p:nvPr>
            <p:ph type="body" sz="quarter" idx="32" hasCustomPrompt="1"/>
          </p:nvPr>
        </p:nvSpPr>
        <p:spPr>
          <a:xfrm rot="16200000">
            <a:off x="4450437" y="2050905"/>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1" name="Text Placeholder 17">
            <a:extLst>
              <a:ext uri="{FF2B5EF4-FFF2-40B4-BE49-F238E27FC236}">
                <a16:creationId xmlns:a16="http://schemas.microsoft.com/office/drawing/2014/main" id="{7C692F47-FBF4-5842-A0CA-4B8B48DE4638}"/>
              </a:ext>
            </a:extLst>
          </p:cNvPr>
          <p:cNvSpPr>
            <a:spLocks noGrp="1"/>
          </p:cNvSpPr>
          <p:nvPr>
            <p:ph type="body" sz="quarter" idx="33" hasCustomPrompt="1"/>
          </p:nvPr>
        </p:nvSpPr>
        <p:spPr>
          <a:xfrm rot="16200000">
            <a:off x="4450437" y="2783373"/>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2" name="Text Placeholder 17">
            <a:extLst>
              <a:ext uri="{FF2B5EF4-FFF2-40B4-BE49-F238E27FC236}">
                <a16:creationId xmlns:a16="http://schemas.microsoft.com/office/drawing/2014/main" id="{BDE48124-A481-074B-9AD4-22EC49D172D0}"/>
              </a:ext>
            </a:extLst>
          </p:cNvPr>
          <p:cNvSpPr>
            <a:spLocks noGrp="1"/>
          </p:cNvSpPr>
          <p:nvPr>
            <p:ph type="body" sz="quarter" idx="34" hasCustomPrompt="1"/>
          </p:nvPr>
        </p:nvSpPr>
        <p:spPr>
          <a:xfrm rot="16200000">
            <a:off x="4450437" y="3507982"/>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3" name="Text Placeholder 17">
            <a:extLst>
              <a:ext uri="{FF2B5EF4-FFF2-40B4-BE49-F238E27FC236}">
                <a16:creationId xmlns:a16="http://schemas.microsoft.com/office/drawing/2014/main" id="{98E2B4B4-ED02-4945-B581-1A8D48D031AA}"/>
              </a:ext>
            </a:extLst>
          </p:cNvPr>
          <p:cNvSpPr>
            <a:spLocks noGrp="1"/>
          </p:cNvSpPr>
          <p:nvPr>
            <p:ph type="body" sz="quarter" idx="35" hasCustomPrompt="1"/>
          </p:nvPr>
        </p:nvSpPr>
        <p:spPr>
          <a:xfrm rot="16200000">
            <a:off x="4450437" y="4198117"/>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86" name="Text Placeholder 17">
            <a:extLst>
              <a:ext uri="{FF2B5EF4-FFF2-40B4-BE49-F238E27FC236}">
                <a16:creationId xmlns:a16="http://schemas.microsoft.com/office/drawing/2014/main" id="{C10680BC-1106-B24D-A63E-02912A27325E}"/>
              </a:ext>
            </a:extLst>
          </p:cNvPr>
          <p:cNvSpPr>
            <a:spLocks noGrp="1"/>
          </p:cNvSpPr>
          <p:nvPr>
            <p:ph type="body" sz="quarter" idx="39" hasCustomPrompt="1"/>
          </p:nvPr>
        </p:nvSpPr>
        <p:spPr>
          <a:xfrm>
            <a:off x="8857959" y="1371600"/>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87" name="Text Placeholder 17">
            <a:extLst>
              <a:ext uri="{FF2B5EF4-FFF2-40B4-BE49-F238E27FC236}">
                <a16:creationId xmlns:a16="http://schemas.microsoft.com/office/drawing/2014/main" id="{194D437D-E8B7-694E-B60A-5A3D6E811713}"/>
              </a:ext>
            </a:extLst>
          </p:cNvPr>
          <p:cNvSpPr>
            <a:spLocks noGrp="1"/>
          </p:cNvSpPr>
          <p:nvPr>
            <p:ph type="body" sz="quarter" idx="40" hasCustomPrompt="1"/>
          </p:nvPr>
        </p:nvSpPr>
        <p:spPr>
          <a:xfrm>
            <a:off x="8857959" y="2093437"/>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88" name="Text Placeholder 17">
            <a:extLst>
              <a:ext uri="{FF2B5EF4-FFF2-40B4-BE49-F238E27FC236}">
                <a16:creationId xmlns:a16="http://schemas.microsoft.com/office/drawing/2014/main" id="{D743CFF4-B173-B648-86A6-5021F5FB8C07}"/>
              </a:ext>
            </a:extLst>
          </p:cNvPr>
          <p:cNvSpPr>
            <a:spLocks noGrp="1"/>
          </p:cNvSpPr>
          <p:nvPr>
            <p:ph type="body" sz="quarter" idx="41" hasCustomPrompt="1"/>
          </p:nvPr>
        </p:nvSpPr>
        <p:spPr>
          <a:xfrm>
            <a:off x="8857959" y="2825905"/>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89" name="Text Placeholder 17">
            <a:extLst>
              <a:ext uri="{FF2B5EF4-FFF2-40B4-BE49-F238E27FC236}">
                <a16:creationId xmlns:a16="http://schemas.microsoft.com/office/drawing/2014/main" id="{67B9EDF9-023B-A84C-B540-ABBA3E3BA5C0}"/>
              </a:ext>
            </a:extLst>
          </p:cNvPr>
          <p:cNvSpPr>
            <a:spLocks noGrp="1"/>
          </p:cNvSpPr>
          <p:nvPr>
            <p:ph type="body" sz="quarter" idx="42" hasCustomPrompt="1"/>
          </p:nvPr>
        </p:nvSpPr>
        <p:spPr>
          <a:xfrm>
            <a:off x="8857959" y="3550514"/>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90" name="Text Placeholder 17">
            <a:extLst>
              <a:ext uri="{FF2B5EF4-FFF2-40B4-BE49-F238E27FC236}">
                <a16:creationId xmlns:a16="http://schemas.microsoft.com/office/drawing/2014/main" id="{EA82EDEB-3F03-7A48-BC36-8C7437083F46}"/>
              </a:ext>
            </a:extLst>
          </p:cNvPr>
          <p:cNvSpPr>
            <a:spLocks noGrp="1"/>
          </p:cNvSpPr>
          <p:nvPr>
            <p:ph type="body" sz="quarter" idx="43" hasCustomPrompt="1"/>
          </p:nvPr>
        </p:nvSpPr>
        <p:spPr>
          <a:xfrm>
            <a:off x="8857959" y="4240649"/>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94" name="Text Placeholder 17">
            <a:extLst>
              <a:ext uri="{FF2B5EF4-FFF2-40B4-BE49-F238E27FC236}">
                <a16:creationId xmlns:a16="http://schemas.microsoft.com/office/drawing/2014/main" id="{ED51288A-4DF8-0D4F-8BBC-90AE60B66177}"/>
              </a:ext>
            </a:extLst>
          </p:cNvPr>
          <p:cNvSpPr>
            <a:spLocks noGrp="1"/>
          </p:cNvSpPr>
          <p:nvPr>
            <p:ph type="body" sz="quarter" idx="47" hasCustomPrompt="1"/>
          </p:nvPr>
        </p:nvSpPr>
        <p:spPr>
          <a:xfrm rot="16200000">
            <a:off x="8341425" y="1329068"/>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5" name="Text Placeholder 17">
            <a:extLst>
              <a:ext uri="{FF2B5EF4-FFF2-40B4-BE49-F238E27FC236}">
                <a16:creationId xmlns:a16="http://schemas.microsoft.com/office/drawing/2014/main" id="{B55123CE-2705-2A4C-88D5-5BEECF04606C}"/>
              </a:ext>
            </a:extLst>
          </p:cNvPr>
          <p:cNvSpPr>
            <a:spLocks noGrp="1"/>
          </p:cNvSpPr>
          <p:nvPr>
            <p:ph type="body" sz="quarter" idx="48" hasCustomPrompt="1"/>
          </p:nvPr>
        </p:nvSpPr>
        <p:spPr>
          <a:xfrm rot="16200000">
            <a:off x="8341425" y="2050905"/>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6" name="Text Placeholder 17">
            <a:extLst>
              <a:ext uri="{FF2B5EF4-FFF2-40B4-BE49-F238E27FC236}">
                <a16:creationId xmlns:a16="http://schemas.microsoft.com/office/drawing/2014/main" id="{95340386-A048-C64F-B858-E874FB9006DC}"/>
              </a:ext>
            </a:extLst>
          </p:cNvPr>
          <p:cNvSpPr>
            <a:spLocks noGrp="1"/>
          </p:cNvSpPr>
          <p:nvPr>
            <p:ph type="body" sz="quarter" idx="49" hasCustomPrompt="1"/>
          </p:nvPr>
        </p:nvSpPr>
        <p:spPr>
          <a:xfrm rot="16200000">
            <a:off x="8341425" y="2783373"/>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7" name="Text Placeholder 17">
            <a:extLst>
              <a:ext uri="{FF2B5EF4-FFF2-40B4-BE49-F238E27FC236}">
                <a16:creationId xmlns:a16="http://schemas.microsoft.com/office/drawing/2014/main" id="{389D3522-38D0-6A46-B023-28998ECDD0FA}"/>
              </a:ext>
            </a:extLst>
          </p:cNvPr>
          <p:cNvSpPr>
            <a:spLocks noGrp="1"/>
          </p:cNvSpPr>
          <p:nvPr>
            <p:ph type="body" sz="quarter" idx="50" hasCustomPrompt="1"/>
          </p:nvPr>
        </p:nvSpPr>
        <p:spPr>
          <a:xfrm rot="16200000">
            <a:off x="8341425" y="3507982"/>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8" name="Text Placeholder 17">
            <a:extLst>
              <a:ext uri="{FF2B5EF4-FFF2-40B4-BE49-F238E27FC236}">
                <a16:creationId xmlns:a16="http://schemas.microsoft.com/office/drawing/2014/main" id="{DFF1DA35-A5DD-8E48-B33F-D2FC79AD9AF0}"/>
              </a:ext>
            </a:extLst>
          </p:cNvPr>
          <p:cNvSpPr>
            <a:spLocks noGrp="1"/>
          </p:cNvSpPr>
          <p:nvPr>
            <p:ph type="body" sz="quarter" idx="51" hasCustomPrompt="1"/>
          </p:nvPr>
        </p:nvSpPr>
        <p:spPr>
          <a:xfrm rot="16200000">
            <a:off x="8341425" y="4198117"/>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 name="TextBox 2">
            <a:extLst>
              <a:ext uri="{FF2B5EF4-FFF2-40B4-BE49-F238E27FC236}">
                <a16:creationId xmlns:a16="http://schemas.microsoft.com/office/drawing/2014/main" id="{FDFC4F5B-DE83-214A-95EA-68339F579CF1}"/>
              </a:ext>
            </a:extLst>
          </p:cNvPr>
          <p:cNvSpPr txBox="1"/>
          <p:nvPr userDrawn="1"/>
        </p:nvSpPr>
        <p:spPr>
          <a:xfrm>
            <a:off x="9290304" y="6601968"/>
            <a:ext cx="0" cy="0"/>
          </a:xfrm>
          <a:prstGeom prst="rect">
            <a:avLst/>
          </a:prstGeom>
          <a:noFill/>
        </p:spPr>
        <p:txBody>
          <a:bodyPr wrap="none" lIns="0" tIns="0" rIns="0" bIns="0" rtlCol="0">
            <a:noAutofit/>
          </a:bodyPr>
          <a:lstStyle/>
          <a:p>
            <a:pPr algn="l" defTabSz="228600">
              <a:spcAft>
                <a:spcPts val="1200"/>
              </a:spcAft>
            </a:pPr>
            <a:endParaRPr lang="en-US" noProof="0"/>
          </a:p>
        </p:txBody>
      </p:sp>
      <p:pic>
        <p:nvPicPr>
          <p:cNvPr id="25" name="Picture 24" descr="Shape&#10;&#10;Description automatically generated with medium confidence">
            <a:extLst>
              <a:ext uri="{FF2B5EF4-FFF2-40B4-BE49-F238E27FC236}">
                <a16:creationId xmlns:a16="http://schemas.microsoft.com/office/drawing/2014/main" id="{0DA909EE-12AA-E945-90F1-9B8B80F515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6431" y="358549"/>
            <a:ext cx="808016" cy="203647"/>
          </a:xfrm>
          <a:prstGeom prst="rect">
            <a:avLst/>
          </a:prstGeom>
        </p:spPr>
      </p:pic>
      <p:grpSp>
        <p:nvGrpSpPr>
          <p:cNvPr id="27" name="Group 26">
            <a:extLst>
              <a:ext uri="{FF2B5EF4-FFF2-40B4-BE49-F238E27FC236}">
                <a16:creationId xmlns:a16="http://schemas.microsoft.com/office/drawing/2014/main" id="{145E727A-AEED-DF49-9E42-54E00C0E24BF}"/>
              </a:ext>
            </a:extLst>
          </p:cNvPr>
          <p:cNvGrpSpPr/>
          <p:nvPr userDrawn="1"/>
        </p:nvGrpSpPr>
        <p:grpSpPr>
          <a:xfrm>
            <a:off x="381000" y="6477001"/>
            <a:ext cx="1572993" cy="189711"/>
            <a:chOff x="381000" y="6477001"/>
            <a:chExt cx="1572993" cy="189711"/>
          </a:xfrm>
        </p:grpSpPr>
        <p:grpSp>
          <p:nvGrpSpPr>
            <p:cNvPr id="28" name="Group 27">
              <a:extLst>
                <a:ext uri="{FF2B5EF4-FFF2-40B4-BE49-F238E27FC236}">
                  <a16:creationId xmlns:a16="http://schemas.microsoft.com/office/drawing/2014/main" id="{8A493954-1D26-F245-8FAD-D40F8B018161}"/>
                </a:ext>
              </a:extLst>
            </p:cNvPr>
            <p:cNvGrpSpPr/>
            <p:nvPr userDrawn="1"/>
          </p:nvGrpSpPr>
          <p:grpSpPr>
            <a:xfrm>
              <a:off x="381000" y="6477001"/>
              <a:ext cx="1572993" cy="189711"/>
              <a:chOff x="380999" y="6406743"/>
              <a:chExt cx="2305880" cy="278101"/>
            </a:xfrm>
          </p:grpSpPr>
          <p:pic>
            <p:nvPicPr>
              <p:cNvPr id="35" name="Picture 2" descr="VA Pittsburgh Health Care | Veterans Affairs">
                <a:extLst>
                  <a:ext uri="{FF2B5EF4-FFF2-40B4-BE49-F238E27FC236}">
                    <a16:creationId xmlns:a16="http://schemas.microsoft.com/office/drawing/2014/main" id="{B58FAC8B-1BFD-DD48-97C4-2A48080A6301}"/>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434200" y="6406743"/>
                <a:ext cx="1252679" cy="2781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8E150D11-6BE8-7249-A4AD-51028B2BB15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0999" y="6406743"/>
                <a:ext cx="809239" cy="213480"/>
              </a:xfrm>
              <a:prstGeom prst="rect">
                <a:avLst/>
              </a:prstGeom>
            </p:spPr>
          </p:pic>
        </p:grpSp>
        <p:cxnSp>
          <p:nvCxnSpPr>
            <p:cNvPr id="34" name="Straight Connector 33">
              <a:extLst>
                <a:ext uri="{FF2B5EF4-FFF2-40B4-BE49-F238E27FC236}">
                  <a16:creationId xmlns:a16="http://schemas.microsoft.com/office/drawing/2014/main" id="{4A23A6EA-19A8-D249-AABC-526B6AF62148}"/>
                </a:ext>
              </a:extLst>
            </p:cNvPr>
            <p:cNvCxnSpPr>
              <a:cxnSpLocks/>
            </p:cNvCxnSpPr>
            <p:nvPr userDrawn="1"/>
          </p:nvCxnSpPr>
          <p:spPr>
            <a:xfrm>
              <a:off x="1008285" y="6497283"/>
              <a:ext cx="0" cy="142453"/>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92D6EAF-9F3C-5A43-910B-6B4CE22056B5}"/>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Copyright © 2022 Accenture. All rights reserved.</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92013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Image + Solid Right">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4FEAB7-20BD-CB40-AD10-981758C28760}"/>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16" name="Text Placeholder 14">
            <a:extLst>
              <a:ext uri="{FF2B5EF4-FFF2-40B4-BE49-F238E27FC236}">
                <a16:creationId xmlns:a16="http://schemas.microsoft.com/office/drawing/2014/main" id="{F2A4E8D1-1B93-F143-BD53-E20E9CCCB272}"/>
              </a:ext>
            </a:extLst>
          </p:cNvPr>
          <p:cNvSpPr>
            <a:spLocks noGrp="1"/>
          </p:cNvSpPr>
          <p:nvPr>
            <p:ph type="body" sz="quarter" idx="15" hasCustomPrompt="1"/>
          </p:nvPr>
        </p:nvSpPr>
        <p:spPr>
          <a:xfrm flipH="1">
            <a:off x="889000" y="-1563109"/>
            <a:ext cx="11303000" cy="8421109"/>
          </a:xfrm>
          <a:prstGeom prst="rtTriangle">
            <a:avLst/>
          </a:prstGeom>
          <a:solidFill>
            <a:schemeClr val="accent2">
              <a:lumMod val="50000"/>
            </a:schemeClr>
          </a:solidFill>
        </p:spPr>
        <p:txBody>
          <a:bodyPr anchor="b"/>
          <a:lstStyle/>
          <a:p>
            <a:pPr lvl="0"/>
            <a:r>
              <a:rPr lang="en-US"/>
              <a:t> </a:t>
            </a:r>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3683000" y="2395729"/>
            <a:ext cx="5715000" cy="2476499"/>
          </a:xfrm>
        </p:spPr>
        <p:txBody>
          <a:bodyPr anchor="b"/>
          <a:lstStyle>
            <a:lvl1pPr algn="l">
              <a:lnSpc>
                <a:spcPct val="90000"/>
              </a:lnSpc>
              <a:defRPr sz="4800">
                <a:solidFill>
                  <a:schemeClr val="tx1"/>
                </a:solidFill>
              </a:defRPr>
            </a:lvl1pPr>
          </a:lstStyle>
          <a:p>
            <a:r>
              <a:rPr lang="en-US"/>
              <a:t>Place presentation title here 48pt</a:t>
            </a:r>
          </a:p>
        </p:txBody>
      </p:sp>
      <p:pic>
        <p:nvPicPr>
          <p:cNvPr id="14" name="Picture 13">
            <a:extLst>
              <a:ext uri="{FF2B5EF4-FFF2-40B4-BE49-F238E27FC236}">
                <a16:creationId xmlns:a16="http://schemas.microsoft.com/office/drawing/2014/main" id="{8484EF02-5254-C343-A14A-40C48D7D54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95000" y="6200146"/>
            <a:ext cx="955192" cy="242189"/>
          </a:xfrm>
          <a:prstGeom prst="rect">
            <a:avLst/>
          </a:prstGeom>
        </p:spPr>
      </p:pic>
      <p:sp>
        <p:nvSpPr>
          <p:cNvPr id="17" name="TextBox 16">
            <a:extLst>
              <a:ext uri="{FF2B5EF4-FFF2-40B4-BE49-F238E27FC236}">
                <a16:creationId xmlns:a16="http://schemas.microsoft.com/office/drawing/2014/main" id="{DDC30CB9-991D-424A-B18D-E4B0CE6F0A48}"/>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7368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2_Image + Soli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4FEAB7-20BD-CB40-AD10-981758C28760}"/>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16" name="Text Placeholder 14">
            <a:extLst>
              <a:ext uri="{FF2B5EF4-FFF2-40B4-BE49-F238E27FC236}">
                <a16:creationId xmlns:a16="http://schemas.microsoft.com/office/drawing/2014/main" id="{F2A4E8D1-1B93-F143-BD53-E20E9CCCB272}"/>
              </a:ext>
            </a:extLst>
          </p:cNvPr>
          <p:cNvSpPr>
            <a:spLocks noGrp="1"/>
          </p:cNvSpPr>
          <p:nvPr>
            <p:ph type="body" sz="quarter" idx="15" hasCustomPrompt="1"/>
          </p:nvPr>
        </p:nvSpPr>
        <p:spPr>
          <a:xfrm flipH="1">
            <a:off x="889000" y="-1563109"/>
            <a:ext cx="11303000" cy="8421109"/>
          </a:xfrm>
          <a:prstGeom prst="rtTriangle">
            <a:avLst/>
          </a:prstGeom>
          <a:solidFill>
            <a:schemeClr val="accent2">
              <a:lumMod val="50000"/>
            </a:schemeClr>
          </a:solidFill>
        </p:spPr>
        <p:txBody>
          <a:bodyPr anchor="b"/>
          <a:lstStyle/>
          <a:p>
            <a:pPr lvl="0"/>
            <a:r>
              <a:rPr lang="en-US"/>
              <a:t> </a:t>
            </a:r>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3683000" y="2395729"/>
            <a:ext cx="5715000" cy="2476499"/>
          </a:xfrm>
        </p:spPr>
        <p:txBody>
          <a:bodyPr anchor="b"/>
          <a:lstStyle>
            <a:lvl1pPr algn="l">
              <a:lnSpc>
                <a:spcPct val="90000"/>
              </a:lnSpc>
              <a:defRPr sz="4800">
                <a:solidFill>
                  <a:schemeClr val="tx1"/>
                </a:solidFill>
              </a:defRPr>
            </a:lvl1pPr>
          </a:lstStyle>
          <a:p>
            <a:r>
              <a:rPr lang="en-US"/>
              <a:t>Place presentation title here 48pt</a:t>
            </a:r>
          </a:p>
        </p:txBody>
      </p:sp>
      <p:pic>
        <p:nvPicPr>
          <p:cNvPr id="14" name="Picture 13">
            <a:extLst>
              <a:ext uri="{FF2B5EF4-FFF2-40B4-BE49-F238E27FC236}">
                <a16:creationId xmlns:a16="http://schemas.microsoft.com/office/drawing/2014/main" id="{8484EF02-5254-C343-A14A-40C48D7D54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95000" y="6200146"/>
            <a:ext cx="955192" cy="242189"/>
          </a:xfrm>
          <a:prstGeom prst="rect">
            <a:avLst/>
          </a:prstGeom>
        </p:spPr>
      </p:pic>
      <p:sp>
        <p:nvSpPr>
          <p:cNvPr id="17" name="TextBox 16">
            <a:extLst>
              <a:ext uri="{FF2B5EF4-FFF2-40B4-BE49-F238E27FC236}">
                <a16:creationId xmlns:a16="http://schemas.microsoft.com/office/drawing/2014/main" id="{DDC30CB9-991D-424A-B18D-E4B0CE6F0A48}"/>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6613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8" y="1435947"/>
            <a:ext cx="11491383" cy="4603517"/>
          </a:xfrm>
        </p:spPr>
        <p:txBody>
          <a:bodyPr vert="horz" lIns="0" tIns="0" rIns="0" bIns="0" rtlCol="0">
            <a:noAutofit/>
          </a:bodyPr>
          <a:lstStyle>
            <a:lvl1pPr>
              <a:defRPr lang="en-US" dirty="0" smtClean="0"/>
            </a:lvl1pPr>
            <a:lvl2pPr marL="0" indent="0">
              <a:buNone/>
              <a:defRPr lang="en-US" dirty="0" smtClean="0"/>
            </a:lvl2pPr>
            <a:lvl3pPr marL="201079" indent="-20107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4493657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4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4" name="Picture 3" descr="Shape&#10;&#10;Description automatically generated with medium confidence">
            <a:extLst>
              <a:ext uri="{FF2B5EF4-FFF2-40B4-BE49-F238E27FC236}">
                <a16:creationId xmlns:a16="http://schemas.microsoft.com/office/drawing/2014/main" id="{83B923E3-83F3-F048-B937-2157E51F11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6431" y="358549"/>
            <a:ext cx="808016" cy="203647"/>
          </a:xfrm>
          <a:prstGeom prst="rect">
            <a:avLst/>
          </a:prstGeom>
        </p:spPr>
      </p:pic>
      <p:grpSp>
        <p:nvGrpSpPr>
          <p:cNvPr id="6" name="Group 5">
            <a:extLst>
              <a:ext uri="{FF2B5EF4-FFF2-40B4-BE49-F238E27FC236}">
                <a16:creationId xmlns:a16="http://schemas.microsoft.com/office/drawing/2014/main" id="{55D2D774-6862-F344-8FFC-CFA73961D05F}"/>
              </a:ext>
            </a:extLst>
          </p:cNvPr>
          <p:cNvGrpSpPr/>
          <p:nvPr userDrawn="1"/>
        </p:nvGrpSpPr>
        <p:grpSpPr>
          <a:xfrm>
            <a:off x="381000" y="6477001"/>
            <a:ext cx="1572993" cy="189711"/>
            <a:chOff x="381000" y="6477001"/>
            <a:chExt cx="1572993" cy="189711"/>
          </a:xfrm>
        </p:grpSpPr>
        <p:grpSp>
          <p:nvGrpSpPr>
            <p:cNvPr id="7" name="Group 6">
              <a:extLst>
                <a:ext uri="{FF2B5EF4-FFF2-40B4-BE49-F238E27FC236}">
                  <a16:creationId xmlns:a16="http://schemas.microsoft.com/office/drawing/2014/main" id="{E9C8FDEF-B056-2E46-A443-37302B1B534B}"/>
                </a:ext>
              </a:extLst>
            </p:cNvPr>
            <p:cNvGrpSpPr/>
            <p:nvPr userDrawn="1"/>
          </p:nvGrpSpPr>
          <p:grpSpPr>
            <a:xfrm>
              <a:off x="381000" y="6477001"/>
              <a:ext cx="1572993" cy="189711"/>
              <a:chOff x="380999" y="6406743"/>
              <a:chExt cx="2305880" cy="278101"/>
            </a:xfrm>
          </p:grpSpPr>
          <p:pic>
            <p:nvPicPr>
              <p:cNvPr id="10" name="Picture 2" descr="VA Pittsburgh Health Care | Veterans Affairs">
                <a:extLst>
                  <a:ext uri="{FF2B5EF4-FFF2-40B4-BE49-F238E27FC236}">
                    <a16:creationId xmlns:a16="http://schemas.microsoft.com/office/drawing/2014/main" id="{4711B44F-CB7C-A048-9761-F71492D10036}"/>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434200" y="6406743"/>
                <a:ext cx="1252679" cy="278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C11FCA5-D73C-3C4A-AF51-E6E7A2B2F4E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0999" y="6406743"/>
                <a:ext cx="809239" cy="213480"/>
              </a:xfrm>
              <a:prstGeom prst="rect">
                <a:avLst/>
              </a:prstGeom>
            </p:spPr>
          </p:pic>
        </p:grpSp>
        <p:cxnSp>
          <p:nvCxnSpPr>
            <p:cNvPr id="9" name="Straight Connector 8">
              <a:extLst>
                <a:ext uri="{FF2B5EF4-FFF2-40B4-BE49-F238E27FC236}">
                  <a16:creationId xmlns:a16="http://schemas.microsoft.com/office/drawing/2014/main" id="{1ABFC4BB-E036-A74C-8A78-290CFA29405B}"/>
                </a:ext>
              </a:extLst>
            </p:cNvPr>
            <p:cNvCxnSpPr>
              <a:cxnSpLocks/>
            </p:cNvCxnSpPr>
            <p:nvPr userDrawn="1"/>
          </p:nvCxnSpPr>
          <p:spPr>
            <a:xfrm>
              <a:off x="1008285" y="6497283"/>
              <a:ext cx="0" cy="142453"/>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F48434A4-3A03-AF46-B21F-4FBC5F2EE017}"/>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Copyright © 2021 Accenture. All rights reserved.</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99103648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6" y="381001"/>
            <a:ext cx="11429999" cy="800100"/>
          </a:xfrm>
        </p:spPr>
        <p:txBody>
          <a:bodyPr/>
          <a:lstStyle>
            <a:lvl1pPr>
              <a:defRPr sz="3584"/>
            </a:lvl1pPr>
          </a:lstStyle>
          <a:p>
            <a:r>
              <a:rPr lang="en-GB"/>
              <a:t>Place headline here (36pt, min 30pt)</a:t>
            </a:r>
            <a:endParaRPr lang="en-US"/>
          </a:p>
        </p:txBody>
      </p:sp>
      <p:sp>
        <p:nvSpPr>
          <p:cNvPr id="4" name="Date Placeholder 3">
            <a:extLst>
              <a:ext uri="{FF2B5EF4-FFF2-40B4-BE49-F238E27FC236}">
                <a16:creationId xmlns:a16="http://schemas.microsoft.com/office/drawing/2014/main" id="{61FF4245-7C75-4301-91F9-9582BAEB2BE9}"/>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6F1D4FC6-A294-4050-ADDC-298E9AE50BA3}"/>
              </a:ext>
            </a:extLst>
          </p:cNvPr>
          <p:cNvSpPr>
            <a:spLocks noGrp="1"/>
          </p:cNvSpPr>
          <p:nvPr>
            <p:ph type="sldNum" sz="quarter" idx="11"/>
          </p:nvPr>
        </p:nvSpPr>
        <p:spPr/>
        <p:txBody>
          <a:bodyPr/>
          <a:lstStyle/>
          <a:p>
            <a:fld id="{1F90F471-3972-4120-B8B3-0237DE626C35}" type="slidenum">
              <a:rPr lang="en-US" smtClean="0"/>
              <a:pPr/>
              <a:t>‹#›</a:t>
            </a:fld>
            <a:endParaRPr lang="en-US"/>
          </a:p>
        </p:txBody>
      </p:sp>
      <p:sp>
        <p:nvSpPr>
          <p:cNvPr id="2" name="TextBox 1">
            <a:extLst>
              <a:ext uri="{FF2B5EF4-FFF2-40B4-BE49-F238E27FC236}">
                <a16:creationId xmlns:a16="http://schemas.microsoft.com/office/drawing/2014/main" id="{F2FD5C57-EA41-CEA4-867F-C02030782629}"/>
              </a:ext>
            </a:extLst>
          </p:cNvPr>
          <p:cNvSpPr txBox="1"/>
          <p:nvPr userDrawn="1"/>
        </p:nvSpPr>
        <p:spPr>
          <a:xfrm rot="5400000">
            <a:off x="9212823" y="3577670"/>
            <a:ext cx="5196363" cy="602295"/>
          </a:xfrm>
          <a:prstGeom prst="rect">
            <a:avLst/>
          </a:prstGeom>
          <a:noFill/>
        </p:spPr>
        <p:txBody>
          <a:bodyPr vert="vert270" wrap="square" lIns="0" tIns="0" rIns="0" bIns="0" rtlCol="0">
            <a:noAutofit/>
          </a:bodyPr>
          <a:lstStyle/>
          <a:p>
            <a:pPr algn="ctr" defTabSz="227494">
              <a:spcAft>
                <a:spcPts val="1194"/>
              </a:spcAft>
            </a:pPr>
            <a:endParaRPr lang="en-US" sz="4154" noProof="0">
              <a:solidFill>
                <a:schemeClr val="bg1">
                  <a:lumMod val="75000"/>
                </a:schemeClr>
              </a:solidFill>
            </a:endParaRPr>
          </a:p>
          <a:p>
            <a:pPr algn="ctr" defTabSz="227494">
              <a:spcAft>
                <a:spcPts val="1194"/>
              </a:spcAft>
            </a:pPr>
            <a:r>
              <a:rPr lang="en-US" sz="4154" noProof="0">
                <a:solidFill>
                  <a:schemeClr val="bg1">
                    <a:lumMod val="75000"/>
                  </a:schemeClr>
                </a:solidFill>
              </a:rPr>
              <a:t>DRAFT</a:t>
            </a:r>
          </a:p>
        </p:txBody>
      </p:sp>
    </p:spTree>
    <p:extLst>
      <p:ext uri="{BB962C8B-B14F-4D97-AF65-F5344CB8AC3E}">
        <p14:creationId xmlns:p14="http://schemas.microsoft.com/office/powerpoint/2010/main" val="1112326660"/>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1097280" y="1556186"/>
            <a:ext cx="10407535" cy="4142868"/>
          </a:xfrm>
        </p:spPr>
        <p:txBody>
          <a:bodyPr vert="horz" lIns="0" tIns="0" rIns="0" bIns="0" rtlCol="0">
            <a:noAutofit/>
          </a:bodyPr>
          <a:lstStyle>
            <a:lvl1pPr marL="0" indent="0">
              <a:buNone/>
              <a:defRPr lang="en-US" dirty="0" smtClean="0"/>
            </a:lvl1pPr>
            <a:lvl2pPr marL="0" indent="0">
              <a:buNone/>
              <a:defRPr lang="en-US" dirty="0" smtClean="0"/>
            </a:lvl2pPr>
            <a:lvl3pPr marL="201079" indent="-20107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Shape&#10;&#10;Description automatically generated with low confidence">
            <a:extLst>
              <a:ext uri="{FF2B5EF4-FFF2-40B4-BE49-F238E27FC236}">
                <a16:creationId xmlns:a16="http://schemas.microsoft.com/office/drawing/2014/main" id="{9F5AD0E4-C434-4237-B659-D25AD49015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31182462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06/13/2025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9191769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22489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Format Background… &gt; Picture or texture fill &gt; Set to one of the dark or mid gradient options</a:t>
            </a:r>
            <a:endParaRPr kumimoji="0" lang="en-US"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336681591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3600" b="1" i="0" u="none" strike="noStrike" kern="1200" cap="none" spc="0" normalizeH="0" baseline="0" noProof="0">
                <a:ln>
                  <a:noFill/>
                </a:ln>
                <a:solidFill>
                  <a:srgbClr val="1C1F2A"/>
                </a:solidFill>
                <a:effectLst/>
                <a:uLnTx/>
                <a:uFillTx/>
                <a:latin typeface="Calibri" panose="020F0502020204030204" pitchFamily="34" charset="0"/>
                <a:ea typeface="+mj-ea"/>
                <a:cs typeface="Calibri" panose="020F0502020204030204" pitchFamily="34" charset="0"/>
              </a:rPr>
              <a:t>Place headline here (36pt, min 30pt)</a:t>
            </a:r>
            <a:endParaRPr kumimoji="0" lang="en-US" sz="3600" b="1" i="0" u="none" strike="noStrike" kern="1200" cap="none" spc="0" normalizeH="0" baseline="0" noProof="0">
              <a:ln>
                <a:noFill/>
              </a:ln>
              <a:solidFill>
                <a:srgbClr val="1C1F2A"/>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32167483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1_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3931472806"/>
      </p:ext>
    </p:extLst>
  </p:cSld>
  <p:clrMapOvr>
    <a:overrideClrMapping bg1="dk1" tx1="lt1" bg2="dk2" tx2="lt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230853714"/>
      </p:ext>
    </p:extLst>
  </p:cSld>
  <p:clrMapOvr>
    <a:overrideClrMapping bg1="dk1" tx1="lt1" bg2="dk2" tx2="lt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30150804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Tree>
    <p:extLst>
      <p:ext uri="{BB962C8B-B14F-4D97-AF65-F5344CB8AC3E}">
        <p14:creationId xmlns:p14="http://schemas.microsoft.com/office/powerpoint/2010/main" val="353717436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168567037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Tree>
    <p:extLst>
      <p:ext uri="{BB962C8B-B14F-4D97-AF65-F5344CB8AC3E}">
        <p14:creationId xmlns:p14="http://schemas.microsoft.com/office/powerpoint/2010/main" val="60605856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41316452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34691"/>
      </p:ext>
    </p:extLst>
  </p:cSld>
  <p:clrMapOvr>
    <a:overrideClrMapping bg1="dk1" tx1="lt1" bg2="dk2" tx2="lt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739373829"/>
      </p:ext>
    </p:extLst>
  </p:cSld>
  <p:clrMapOvr>
    <a:overrideClrMapping bg1="dk1" tx1="lt1" bg2="dk2" tx2="lt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alpha val="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61082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597263363"/>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alpha val="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942724137"/>
      </p:ext>
    </p:extLst>
  </p:cSld>
  <p:clrMapOvr>
    <a:overrideClrMapping bg1="dk1" tx1="lt1" bg2="dk2" tx2="lt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81112423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67554504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993297077"/>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993647072"/>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34193245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_Title and Content - Dark">
    <p:bg>
      <p:bgPr>
        <a:solidFill>
          <a:schemeClr val="accent3">
            <a:alpha val="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015448673"/>
      </p:ext>
    </p:extLst>
  </p:cSld>
  <p:clrMapOvr>
    <a:overrideClrMapping bg1="dk1" tx1="lt1" bg2="dk2" tx2="lt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_Title and Content - Dark">
    <p:bg>
      <p:bgPr>
        <a:solidFill>
          <a:schemeClr val="accent3">
            <a:alpha val="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941938016"/>
      </p:ext>
    </p:extLst>
  </p:cSld>
  <p:clrMapOvr>
    <a:overrideClrMapping bg1="dk1" tx1="lt1" bg2="dk2" tx2="lt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3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3" name="TextBox 2">
            <a:extLst>
              <a:ext uri="{FF2B5EF4-FFF2-40B4-BE49-F238E27FC236}">
                <a16:creationId xmlns:a16="http://schemas.microsoft.com/office/drawing/2014/main" id="{E1A9B12D-ABB3-7292-B53B-5CE33B8BF07A}"/>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08389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6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411133658"/>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515109305"/>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7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4257454124"/>
      </p:ext>
    </p:extLst>
  </p:cSld>
  <p:clrMapOvr>
    <a:overrideClrMapping bg1="dk1" tx1="lt1" bg2="dk2" tx2="lt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8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044059706"/>
      </p:ext>
    </p:extLst>
  </p:cSld>
  <p:clrMapOvr>
    <a:overrideClrMapping bg1="dk1" tx1="lt1" bg2="dk2" tx2="lt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9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78563928"/>
      </p:ext>
    </p:extLst>
  </p:cSld>
  <p:clrMapOvr>
    <a:overrideClrMapping bg1="dk1" tx1="lt1" bg2="dk2" tx2="lt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0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181966523"/>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070647937"/>
      </p:ext>
    </p:extLst>
  </p:cSld>
  <p:clrMapOvr>
    <a:overrideClrMapping bg1="dk1" tx1="lt1" bg2="dk2" tx2="lt2" accent1="accent1" accent2="accent2" accent3="accent3" accent4="accent4" accent5="accent5" accent6="accent6" hlink="hlink" folHlink="folHlink"/>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4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66889822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5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3" name="TextBox 2">
            <a:extLst>
              <a:ext uri="{FF2B5EF4-FFF2-40B4-BE49-F238E27FC236}">
                <a16:creationId xmlns:a16="http://schemas.microsoft.com/office/drawing/2014/main" id="{F83653F2-E0E3-E868-9728-C833EB47C8C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42632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19710985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Tree>
    <p:extLst>
      <p:ext uri="{BB962C8B-B14F-4D97-AF65-F5344CB8AC3E}">
        <p14:creationId xmlns:p14="http://schemas.microsoft.com/office/powerpoint/2010/main" val="202984936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848602439"/>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46398059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032081097"/>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86045979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17927746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6807112"/>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01686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5" name="TextBox 4">
            <a:extLst>
              <a:ext uri="{FF2B5EF4-FFF2-40B4-BE49-F238E27FC236}">
                <a16:creationId xmlns:a16="http://schemas.microsoft.com/office/drawing/2014/main" id="{5A29A195-E352-25B1-986D-31CD04106DE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73069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82521538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022557688"/>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Arial" panose="020B0604020202020204" pitchFamily="34" charset="0"/>
              <a:cs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321891473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88879618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5" name="TextBox 4">
            <a:extLst>
              <a:ext uri="{FF2B5EF4-FFF2-40B4-BE49-F238E27FC236}">
                <a16:creationId xmlns:a16="http://schemas.microsoft.com/office/drawing/2014/main" id="{5A29A195-E352-25B1-986D-31CD04106DE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063464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27772417"/>
      </p:ext>
    </p:extLst>
  </p:cSld>
  <p:clrMapOvr>
    <a:overrideClrMapping bg1="dk1" tx1="lt1" bg2="dk2" tx2="lt2" accent1="accent1" accent2="accent2" accent3="accent3" accent4="accent4" accent5="accent5" accent6="accent6" hlink="hlink" folHlink="folHlink"/>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34978"/>
      </p:ext>
    </p:extLst>
  </p:cSld>
  <p:clrMapOvr>
    <a:overrideClrMapping bg1="dk1" tx1="lt1" bg2="dk2" tx2="lt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51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4240926"/>
      </p:ext>
    </p:extLst>
  </p:cSld>
  <p:clrMapOvr>
    <a:overrideClrMapping bg1="dk1" tx1="lt1" bg2="dk2" tx2="lt2" accent1="accent1" accent2="accent2" accent3="accent3" accent4="accent4" accent5="accent5" accent6="accent6" hlink="hlink" folHlink="folHlink"/>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469829219"/>
      </p:ext>
    </p:extLst>
  </p:cSld>
  <p:clrMapOvr>
    <a:overrideClrMapping bg1="dk1" tx1="lt1" bg2="dk2" tx2="lt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3139774182"/>
      </p:ext>
    </p:extLst>
  </p:cSld>
  <p:clrMapOvr>
    <a:overrideClrMapping bg1="dk1" tx1="lt1" bg2="dk2" tx2="lt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209609187"/>
      </p:ext>
    </p:extLst>
  </p:cSld>
  <p:clrMapOvr>
    <a:overrideClrMapping bg1="dk1" tx1="lt1" bg2="dk2" tx2="lt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323013954"/>
      </p:ext>
    </p:extLst>
  </p:cSld>
  <p:clrMapOvr>
    <a:overrideClrMapping bg1="dk1" tx1="lt1" bg2="dk2" tx2="lt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681075971"/>
      </p:ext>
    </p:extLst>
  </p:cSld>
  <p:clrMapOvr>
    <a:overrideClrMapping bg1="dk1" tx1="lt1" bg2="dk2" tx2="lt2" accent1="accent1" accent2="accent2" accent3="accent3" accent4="accent4" accent5="accent5" accent6="accent6" hlink="hlink" folHlink="folHlink"/>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4117701940"/>
      </p:ext>
    </p:extLst>
  </p:cSld>
  <p:clrMapOvr>
    <a:overrideClrMapping bg1="dk1" tx1="lt1" bg2="dk2" tx2="lt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23489540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60501815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4" name="Date Placeholder 3">
            <a:extLst>
              <a:ext uri="{FF2B5EF4-FFF2-40B4-BE49-F238E27FC236}">
                <a16:creationId xmlns:a16="http://schemas.microsoft.com/office/drawing/2014/main" id="{61FF4245-7C75-4301-91F9-9582BAEB2BE9}"/>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6F1D4FC6-A294-4050-ADDC-298E9AE50BA3}"/>
              </a:ext>
            </a:extLst>
          </p:cNvPr>
          <p:cNvSpPr>
            <a:spLocks noGrp="1"/>
          </p:cNvSpPr>
          <p:nvPr>
            <p:ph type="sldNum" sz="quarter" idx="11"/>
          </p:nvPr>
        </p:nvSpPr>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265917365"/>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3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18911011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endParaRPr lang="en-US">
              <a:solidFill>
                <a:prstClr val="white"/>
              </a:solidFill>
              <a:latin typeface="Calibri"/>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prstClr val="white"/>
              </a:solidFill>
              <a:latin typeface="Calibri"/>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a:defRPr/>
            </a:pPr>
            <a:fld id="{B5D49A97-9B22-D549-B192-48BA620B0C07}" type="slidenum">
              <a:rPr lang="en-US">
                <a:solidFill>
                  <a:prstClr val="white"/>
                </a:solidFill>
                <a:latin typeface="Calibri"/>
              </a:rPr>
              <a:pPr>
                <a:defRPr/>
              </a:pPr>
              <a:t>‹#›</a:t>
            </a:fld>
            <a:endParaRPr lang="en-US">
              <a:solidFill>
                <a:prstClr val="white"/>
              </a:solidFill>
              <a:latin typeface="Calibri"/>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198926127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4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253616"/>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1877133"/>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491617"/>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117906"/>
            <a:ext cx="2626525"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1875920"/>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480986"/>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105716"/>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251190"/>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
        <p:nvSpPr>
          <p:cNvPr id="15" name="Text Placeholder 12">
            <a:extLst>
              <a:ext uri="{FF2B5EF4-FFF2-40B4-BE49-F238E27FC236}">
                <a16:creationId xmlns:a16="http://schemas.microsoft.com/office/drawing/2014/main" id="{EEB57A13-9DC4-4049-834A-7021EC972048}"/>
              </a:ext>
            </a:extLst>
          </p:cNvPr>
          <p:cNvSpPr txBox="1">
            <a:spLocks/>
          </p:cNvSpPr>
          <p:nvPr userDrawn="1"/>
        </p:nvSpPr>
        <p:spPr>
          <a:xfrm>
            <a:off x="4699852" y="3710782"/>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7" name="Text Placeholder 7">
            <a:extLst>
              <a:ext uri="{FF2B5EF4-FFF2-40B4-BE49-F238E27FC236}">
                <a16:creationId xmlns:a16="http://schemas.microsoft.com/office/drawing/2014/main" id="{D209A0A0-6BF1-4C65-B6C2-E17C6EF610B6}"/>
              </a:ext>
            </a:extLst>
          </p:cNvPr>
          <p:cNvSpPr>
            <a:spLocks noGrp="1"/>
          </p:cNvSpPr>
          <p:nvPr>
            <p:ph type="body" sz="quarter" idx="23"/>
          </p:nvPr>
        </p:nvSpPr>
        <p:spPr>
          <a:xfrm>
            <a:off x="5451908" y="3740506"/>
            <a:ext cx="2645163" cy="485340"/>
          </a:xfrm>
        </p:spPr>
        <p:txBody>
          <a:bodyPr/>
          <a:lstStyle>
            <a:lvl1pPr>
              <a:defRPr sz="1600"/>
            </a:lvl1pPr>
          </a:lstStyle>
          <a:p>
            <a:r>
              <a:rPr lang="en-US"/>
              <a:t>Agenda Item</a:t>
            </a:r>
          </a:p>
          <a:p>
            <a:endParaRPr lang="en-US"/>
          </a:p>
        </p:txBody>
      </p:sp>
      <p:sp>
        <p:nvSpPr>
          <p:cNvPr id="18" name="Text Placeholder 12">
            <a:extLst>
              <a:ext uri="{FF2B5EF4-FFF2-40B4-BE49-F238E27FC236}">
                <a16:creationId xmlns:a16="http://schemas.microsoft.com/office/drawing/2014/main" id="{7BA00292-346D-64FE-68F9-54F69FBD3FDE}"/>
              </a:ext>
            </a:extLst>
          </p:cNvPr>
          <p:cNvSpPr txBox="1">
            <a:spLocks/>
          </p:cNvSpPr>
          <p:nvPr userDrawn="1"/>
        </p:nvSpPr>
        <p:spPr>
          <a:xfrm>
            <a:off x="4699852" y="4379502"/>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9" name="Text Placeholder 7">
            <a:extLst>
              <a:ext uri="{FF2B5EF4-FFF2-40B4-BE49-F238E27FC236}">
                <a16:creationId xmlns:a16="http://schemas.microsoft.com/office/drawing/2014/main" id="{CD1C4894-EDD8-448A-559B-DCA8E47052DD}"/>
              </a:ext>
            </a:extLst>
          </p:cNvPr>
          <p:cNvSpPr>
            <a:spLocks noGrp="1"/>
          </p:cNvSpPr>
          <p:nvPr>
            <p:ph type="body" sz="quarter" idx="24"/>
          </p:nvPr>
        </p:nvSpPr>
        <p:spPr>
          <a:xfrm>
            <a:off x="5470546" y="4363106"/>
            <a:ext cx="2626525" cy="485340"/>
          </a:xfrm>
        </p:spPr>
        <p:txBody>
          <a:bodyPr/>
          <a:lstStyle>
            <a:lvl1pPr>
              <a:defRPr sz="1600"/>
            </a:lvl1pPr>
          </a:lstStyle>
          <a:p>
            <a:r>
              <a:rPr lang="en-US"/>
              <a:t>Agenda Item</a:t>
            </a:r>
          </a:p>
          <a:p>
            <a:endParaRPr lang="en-US"/>
          </a:p>
        </p:txBody>
      </p:sp>
      <p:sp>
        <p:nvSpPr>
          <p:cNvPr id="20" name="Text Placeholder 12">
            <a:extLst>
              <a:ext uri="{FF2B5EF4-FFF2-40B4-BE49-F238E27FC236}">
                <a16:creationId xmlns:a16="http://schemas.microsoft.com/office/drawing/2014/main" id="{47AD0CE7-8F4D-A4A4-7EEA-03E1B8AB047F}"/>
              </a:ext>
            </a:extLst>
          </p:cNvPr>
          <p:cNvSpPr txBox="1">
            <a:spLocks/>
          </p:cNvSpPr>
          <p:nvPr userDrawn="1"/>
        </p:nvSpPr>
        <p:spPr>
          <a:xfrm>
            <a:off x="4681214" y="5008161"/>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21" name="Text Placeholder 7">
            <a:extLst>
              <a:ext uri="{FF2B5EF4-FFF2-40B4-BE49-F238E27FC236}">
                <a16:creationId xmlns:a16="http://schemas.microsoft.com/office/drawing/2014/main" id="{2E36BA59-FE6D-A900-5B01-A547B9F6A867}"/>
              </a:ext>
            </a:extLst>
          </p:cNvPr>
          <p:cNvSpPr>
            <a:spLocks noGrp="1"/>
          </p:cNvSpPr>
          <p:nvPr>
            <p:ph type="body" sz="quarter" idx="25"/>
          </p:nvPr>
        </p:nvSpPr>
        <p:spPr>
          <a:xfrm>
            <a:off x="5451908" y="4991765"/>
            <a:ext cx="2626525" cy="485340"/>
          </a:xfrm>
        </p:spPr>
        <p:txBody>
          <a:bodyPr/>
          <a:lstStyle>
            <a:lvl1pPr>
              <a:defRPr sz="1600"/>
            </a:lvl1pPr>
          </a:lstStyle>
          <a:p>
            <a:r>
              <a:rPr lang="en-US"/>
              <a:t>Agenda Item</a:t>
            </a:r>
          </a:p>
          <a:p>
            <a:endParaRPr lang="en-US"/>
          </a:p>
        </p:txBody>
      </p:sp>
    </p:spTree>
    <p:extLst>
      <p:ext uri="{BB962C8B-B14F-4D97-AF65-F5344CB8AC3E}">
        <p14:creationId xmlns:p14="http://schemas.microsoft.com/office/powerpoint/2010/main" val="41039975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600" b="1">
                <a:solidFill>
                  <a:schemeClr val="tx1"/>
                </a:solidFill>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9"/>
          <p:cNvSpPr>
            <a:spLocks noGrp="1"/>
          </p:cNvSpPr>
          <p:nvPr>
            <p:ph type="ftr" sz="quarter" idx="11"/>
          </p:nvPr>
        </p:nvSpPr>
        <p:spPr/>
        <p:txBody>
          <a:bodyPr/>
          <a:lstStyle>
            <a:lvl1pPr>
              <a:defRPr/>
            </a:lvl1pPr>
          </a:lstStyle>
          <a:p>
            <a:pPr>
              <a:defRPr/>
            </a:pPr>
            <a:r>
              <a:rPr lang="en-US">
                <a:solidFill>
                  <a:prstClr val="white"/>
                </a:solidFill>
              </a:rPr>
              <a:t>Internal VA Working Papers – Not for External Communications</a:t>
            </a:r>
            <a:endParaRPr lang="en-US">
              <a:solidFill>
                <a:prstClr val="white"/>
              </a:solidFill>
              <a:latin typeface="Calibri"/>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a:defRPr/>
            </a:pPr>
            <a:fld id="{B5D49A97-9B22-D549-B192-48BA620B0C07}" type="slidenum">
              <a:rPr lang="en-US">
                <a:solidFill>
                  <a:prstClr val="white"/>
                </a:solidFill>
                <a:latin typeface="Calibri"/>
              </a:rPr>
              <a:pPr>
                <a:defRPr/>
              </a:pPr>
              <a:t>‹#›</a:t>
            </a:fld>
            <a:endParaRPr lang="en-US">
              <a:solidFill>
                <a:prstClr val="white"/>
              </a:solidFill>
              <a:latin typeface="Calibri"/>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3300" b="1" cap="none" spc="0" baseline="0">
                <a:solidFill>
                  <a:schemeClr val="bg1"/>
                </a:solidFill>
                <a:latin typeface="+mj-lt"/>
              </a:defRPr>
            </a:lvl1pPr>
          </a:lstStyle>
          <a:p>
            <a:r>
              <a:rPr lang="en-US"/>
              <a:t>Click to edit Master title style</a:t>
            </a:r>
          </a:p>
        </p:txBody>
      </p:sp>
      <p:pic>
        <p:nvPicPr>
          <p:cNvPr id="9" name="Picture 8" descr="Graphical user interface, text&#10;&#10;Description automatically generated">
            <a:extLst>
              <a:ext uri="{FF2B5EF4-FFF2-40B4-BE49-F238E27FC236}">
                <a16:creationId xmlns:a16="http://schemas.microsoft.com/office/drawing/2014/main" id="{89D71E4A-D15E-4EF1-A7F2-CDCBB075B2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0" name="TextBox 9">
            <a:extLst>
              <a:ext uri="{FF2B5EF4-FFF2-40B4-BE49-F238E27FC236}">
                <a16:creationId xmlns:a16="http://schemas.microsoft.com/office/drawing/2014/main" id="{9E928027-2B15-47D5-BE0A-DC8FB6367B06}"/>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11" name="Picture 10" descr="Shape&#10;&#10;Description automatically generated with low confidence">
            <a:extLst>
              <a:ext uri="{FF2B5EF4-FFF2-40B4-BE49-F238E27FC236}">
                <a16:creationId xmlns:a16="http://schemas.microsoft.com/office/drawing/2014/main" id="{98CCBBF5-5D6B-42DC-B7B5-122C675A8D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60061651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5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296599"/>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920116"/>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6" y="1537372"/>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2160889"/>
            <a:ext cx="2626525"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4935" y="918903"/>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1523969"/>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2148699"/>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294173"/>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
        <p:nvSpPr>
          <p:cNvPr id="15" name="Text Placeholder 12">
            <a:extLst>
              <a:ext uri="{FF2B5EF4-FFF2-40B4-BE49-F238E27FC236}">
                <a16:creationId xmlns:a16="http://schemas.microsoft.com/office/drawing/2014/main" id="{EEB57A13-9DC4-4049-834A-7021EC972048}"/>
              </a:ext>
            </a:extLst>
          </p:cNvPr>
          <p:cNvSpPr txBox="1">
            <a:spLocks/>
          </p:cNvSpPr>
          <p:nvPr userDrawn="1"/>
        </p:nvSpPr>
        <p:spPr>
          <a:xfrm>
            <a:off x="4699852" y="2753765"/>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7" name="Text Placeholder 7">
            <a:extLst>
              <a:ext uri="{FF2B5EF4-FFF2-40B4-BE49-F238E27FC236}">
                <a16:creationId xmlns:a16="http://schemas.microsoft.com/office/drawing/2014/main" id="{D209A0A0-6BF1-4C65-B6C2-E17C6EF610B6}"/>
              </a:ext>
            </a:extLst>
          </p:cNvPr>
          <p:cNvSpPr>
            <a:spLocks noGrp="1"/>
          </p:cNvSpPr>
          <p:nvPr>
            <p:ph type="body" sz="quarter" idx="23"/>
          </p:nvPr>
        </p:nvSpPr>
        <p:spPr>
          <a:xfrm>
            <a:off x="5451908" y="2783489"/>
            <a:ext cx="2645163" cy="485340"/>
          </a:xfrm>
        </p:spPr>
        <p:txBody>
          <a:bodyPr/>
          <a:lstStyle>
            <a:lvl1pPr>
              <a:defRPr sz="1600"/>
            </a:lvl1pPr>
          </a:lstStyle>
          <a:p>
            <a:r>
              <a:rPr lang="en-US"/>
              <a:t>Agenda Item</a:t>
            </a:r>
          </a:p>
          <a:p>
            <a:endParaRPr lang="en-US"/>
          </a:p>
        </p:txBody>
      </p:sp>
      <p:sp>
        <p:nvSpPr>
          <p:cNvPr id="18" name="Text Placeholder 12">
            <a:extLst>
              <a:ext uri="{FF2B5EF4-FFF2-40B4-BE49-F238E27FC236}">
                <a16:creationId xmlns:a16="http://schemas.microsoft.com/office/drawing/2014/main" id="{7BA00292-346D-64FE-68F9-54F69FBD3FDE}"/>
              </a:ext>
            </a:extLst>
          </p:cNvPr>
          <p:cNvSpPr txBox="1">
            <a:spLocks/>
          </p:cNvSpPr>
          <p:nvPr userDrawn="1"/>
        </p:nvSpPr>
        <p:spPr>
          <a:xfrm>
            <a:off x="4694935" y="3365092"/>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9" name="Text Placeholder 7">
            <a:extLst>
              <a:ext uri="{FF2B5EF4-FFF2-40B4-BE49-F238E27FC236}">
                <a16:creationId xmlns:a16="http://schemas.microsoft.com/office/drawing/2014/main" id="{CD1C4894-EDD8-448A-559B-DCA8E47052DD}"/>
              </a:ext>
            </a:extLst>
          </p:cNvPr>
          <p:cNvSpPr>
            <a:spLocks noGrp="1"/>
          </p:cNvSpPr>
          <p:nvPr>
            <p:ph type="body" sz="quarter" idx="24"/>
          </p:nvPr>
        </p:nvSpPr>
        <p:spPr>
          <a:xfrm>
            <a:off x="5470546" y="3406089"/>
            <a:ext cx="2626525" cy="485340"/>
          </a:xfrm>
        </p:spPr>
        <p:txBody>
          <a:bodyPr/>
          <a:lstStyle>
            <a:lvl1pPr>
              <a:defRPr sz="1600"/>
            </a:lvl1pPr>
          </a:lstStyle>
          <a:p>
            <a:r>
              <a:rPr lang="en-US"/>
              <a:t>Agenda Item</a:t>
            </a:r>
          </a:p>
          <a:p>
            <a:endParaRPr lang="en-US"/>
          </a:p>
        </p:txBody>
      </p:sp>
      <p:sp>
        <p:nvSpPr>
          <p:cNvPr id="3" name="Text Placeholder 12">
            <a:extLst>
              <a:ext uri="{FF2B5EF4-FFF2-40B4-BE49-F238E27FC236}">
                <a16:creationId xmlns:a16="http://schemas.microsoft.com/office/drawing/2014/main" id="{9A2215B2-80DB-769B-3F64-AF92E6F516ED}"/>
              </a:ext>
            </a:extLst>
          </p:cNvPr>
          <p:cNvSpPr txBox="1">
            <a:spLocks/>
          </p:cNvSpPr>
          <p:nvPr userDrawn="1"/>
        </p:nvSpPr>
        <p:spPr>
          <a:xfrm>
            <a:off x="4694935" y="3989822"/>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4" name="Text Placeholder 7">
            <a:extLst>
              <a:ext uri="{FF2B5EF4-FFF2-40B4-BE49-F238E27FC236}">
                <a16:creationId xmlns:a16="http://schemas.microsoft.com/office/drawing/2014/main" id="{FB0AFEF1-0A25-E6D5-79C0-092E832B5495}"/>
              </a:ext>
            </a:extLst>
          </p:cNvPr>
          <p:cNvSpPr>
            <a:spLocks noGrp="1"/>
          </p:cNvSpPr>
          <p:nvPr>
            <p:ph type="body" sz="quarter" idx="25"/>
          </p:nvPr>
        </p:nvSpPr>
        <p:spPr>
          <a:xfrm>
            <a:off x="5476330" y="4024262"/>
            <a:ext cx="2626525" cy="485340"/>
          </a:xfrm>
        </p:spPr>
        <p:txBody>
          <a:bodyPr/>
          <a:lstStyle>
            <a:lvl1pPr>
              <a:defRPr sz="1600"/>
            </a:lvl1pPr>
          </a:lstStyle>
          <a:p>
            <a:r>
              <a:rPr lang="en-US"/>
              <a:t>Agenda Item</a:t>
            </a:r>
          </a:p>
          <a:p>
            <a:endParaRPr lang="en-US"/>
          </a:p>
        </p:txBody>
      </p:sp>
      <p:sp>
        <p:nvSpPr>
          <p:cNvPr id="8" name="Text Placeholder 12">
            <a:extLst>
              <a:ext uri="{FF2B5EF4-FFF2-40B4-BE49-F238E27FC236}">
                <a16:creationId xmlns:a16="http://schemas.microsoft.com/office/drawing/2014/main" id="{899B538A-B1BB-B7F5-EB52-051E439DAED5}"/>
              </a:ext>
            </a:extLst>
          </p:cNvPr>
          <p:cNvSpPr txBox="1">
            <a:spLocks/>
          </p:cNvSpPr>
          <p:nvPr userDrawn="1"/>
        </p:nvSpPr>
        <p:spPr>
          <a:xfrm>
            <a:off x="4694935" y="4614552"/>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9" name="Text Placeholder 7">
            <a:extLst>
              <a:ext uri="{FF2B5EF4-FFF2-40B4-BE49-F238E27FC236}">
                <a16:creationId xmlns:a16="http://schemas.microsoft.com/office/drawing/2014/main" id="{910F5F40-ABDA-7096-8D94-2085774C6DD9}"/>
              </a:ext>
            </a:extLst>
          </p:cNvPr>
          <p:cNvSpPr>
            <a:spLocks noGrp="1"/>
          </p:cNvSpPr>
          <p:nvPr>
            <p:ph type="body" sz="quarter" idx="26"/>
          </p:nvPr>
        </p:nvSpPr>
        <p:spPr>
          <a:xfrm>
            <a:off x="5470545" y="4641518"/>
            <a:ext cx="2626525" cy="485340"/>
          </a:xfrm>
        </p:spPr>
        <p:txBody>
          <a:bodyPr/>
          <a:lstStyle>
            <a:lvl1pPr>
              <a:defRPr sz="1600"/>
            </a:lvl1pPr>
          </a:lstStyle>
          <a:p>
            <a:r>
              <a:rPr lang="en-US"/>
              <a:t>Agenda Item</a:t>
            </a:r>
          </a:p>
          <a:p>
            <a:endParaRPr lang="en-US"/>
          </a:p>
        </p:txBody>
      </p:sp>
      <p:sp>
        <p:nvSpPr>
          <p:cNvPr id="10" name="Text Placeholder 12">
            <a:extLst>
              <a:ext uri="{FF2B5EF4-FFF2-40B4-BE49-F238E27FC236}">
                <a16:creationId xmlns:a16="http://schemas.microsoft.com/office/drawing/2014/main" id="{27858631-0660-8E1A-709E-D1AC534BE8DE}"/>
              </a:ext>
            </a:extLst>
          </p:cNvPr>
          <p:cNvSpPr txBox="1">
            <a:spLocks/>
          </p:cNvSpPr>
          <p:nvPr userDrawn="1"/>
        </p:nvSpPr>
        <p:spPr>
          <a:xfrm>
            <a:off x="4694935" y="5245820"/>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11" name="Text Placeholder 7">
            <a:extLst>
              <a:ext uri="{FF2B5EF4-FFF2-40B4-BE49-F238E27FC236}">
                <a16:creationId xmlns:a16="http://schemas.microsoft.com/office/drawing/2014/main" id="{5F73299B-F30B-2A1F-29BE-18F709FCAD4D}"/>
              </a:ext>
            </a:extLst>
          </p:cNvPr>
          <p:cNvSpPr>
            <a:spLocks noGrp="1"/>
          </p:cNvSpPr>
          <p:nvPr>
            <p:ph type="body" sz="quarter" idx="27"/>
          </p:nvPr>
        </p:nvSpPr>
        <p:spPr>
          <a:xfrm>
            <a:off x="5470545" y="5272786"/>
            <a:ext cx="2626525" cy="485340"/>
          </a:xfrm>
        </p:spPr>
        <p:txBody>
          <a:bodyPr/>
          <a:lstStyle>
            <a:lvl1pPr>
              <a:defRPr sz="1600"/>
            </a:lvl1pPr>
          </a:lstStyle>
          <a:p>
            <a:r>
              <a:rPr lang="en-US"/>
              <a:t>Agenda Item</a:t>
            </a:r>
          </a:p>
          <a:p>
            <a:endParaRPr lang="en-US"/>
          </a:p>
        </p:txBody>
      </p:sp>
      <p:sp>
        <p:nvSpPr>
          <p:cNvPr id="12" name="Text Placeholder 12">
            <a:extLst>
              <a:ext uri="{FF2B5EF4-FFF2-40B4-BE49-F238E27FC236}">
                <a16:creationId xmlns:a16="http://schemas.microsoft.com/office/drawing/2014/main" id="{BE4057CC-BF3E-5D84-26AB-9B6BDEE2216A}"/>
              </a:ext>
            </a:extLst>
          </p:cNvPr>
          <p:cNvSpPr txBox="1">
            <a:spLocks/>
          </p:cNvSpPr>
          <p:nvPr userDrawn="1"/>
        </p:nvSpPr>
        <p:spPr>
          <a:xfrm>
            <a:off x="4694935" y="5884700"/>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13" name="Text Placeholder 7">
            <a:extLst>
              <a:ext uri="{FF2B5EF4-FFF2-40B4-BE49-F238E27FC236}">
                <a16:creationId xmlns:a16="http://schemas.microsoft.com/office/drawing/2014/main" id="{5618D770-A935-5B5E-9CFB-5A3F19F8E953}"/>
              </a:ext>
            </a:extLst>
          </p:cNvPr>
          <p:cNvSpPr>
            <a:spLocks noGrp="1"/>
          </p:cNvSpPr>
          <p:nvPr>
            <p:ph type="body" sz="quarter" idx="28"/>
          </p:nvPr>
        </p:nvSpPr>
        <p:spPr>
          <a:xfrm>
            <a:off x="5470545" y="5911666"/>
            <a:ext cx="2626525" cy="485340"/>
          </a:xfrm>
        </p:spPr>
        <p:txBody>
          <a:bodyPr/>
          <a:lstStyle>
            <a:lvl1pPr>
              <a:defRPr sz="1600"/>
            </a:lvl1pPr>
          </a:lstStyle>
          <a:p>
            <a:r>
              <a:rPr lang="en-US"/>
              <a:t>Agenda Item</a:t>
            </a:r>
          </a:p>
          <a:p>
            <a:endParaRPr lang="en-US"/>
          </a:p>
        </p:txBody>
      </p:sp>
    </p:spTree>
    <p:extLst>
      <p:ext uri="{BB962C8B-B14F-4D97-AF65-F5344CB8AC3E}">
        <p14:creationId xmlns:p14="http://schemas.microsoft.com/office/powerpoint/2010/main" val="217180799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800"/>
            </a:lvl1pPr>
          </a:lstStyle>
          <a:p>
            <a:fld id="{0D558541-60C9-42A2-8392-FF12533A6B7A}"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8" y="1435947"/>
            <a:ext cx="11491383" cy="4603517"/>
          </a:xfrm>
        </p:spPr>
        <p:txBody>
          <a:bodyPr vert="horz" lIns="0" tIns="0" rIns="0" bIns="0" rtlCol="0">
            <a:noAutofit/>
          </a:bodyPr>
          <a:lstStyle>
            <a:lvl1pPr>
              <a:defRPr lang="en-US" dirty="0" smtClean="0"/>
            </a:lvl1pPr>
            <a:lvl2pPr marL="0" indent="0">
              <a:buNone/>
              <a:defRPr lang="en-US" dirty="0" smtClean="0"/>
            </a:lvl2pPr>
            <a:lvl3pPr marL="201079" indent="-20107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311106852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6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74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lvl4pPr>
              <a:defRPr sz="2000"/>
            </a:lvl4pPr>
            <a:lvl5pPr>
              <a:defRPr sz="2000"/>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6" name="TextBox 5">
            <a:extLst>
              <a:ext uri="{FF2B5EF4-FFF2-40B4-BE49-F238E27FC236}">
                <a16:creationId xmlns:a16="http://schemas.microsoft.com/office/drawing/2014/main" id="{6FB1E3D0-039D-3647-B7BE-319C2846FF21}"/>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07A13F0-B961-8F45-AAA2-C818DE1B8F14}"/>
              </a:ext>
            </a:extLst>
          </p:cNvPr>
          <p:cNvGrpSpPr/>
          <p:nvPr userDrawn="1"/>
        </p:nvGrpSpPr>
        <p:grpSpPr>
          <a:xfrm>
            <a:off x="292223" y="6277771"/>
            <a:ext cx="2177541" cy="609968"/>
            <a:chOff x="303374" y="6213899"/>
            <a:chExt cx="2177541" cy="609968"/>
          </a:xfrm>
        </p:grpSpPr>
        <p:pic>
          <p:nvPicPr>
            <p:cNvPr id="9" name="Picture 8">
              <a:extLst>
                <a:ext uri="{FF2B5EF4-FFF2-40B4-BE49-F238E27FC236}">
                  <a16:creationId xmlns:a16="http://schemas.microsoft.com/office/drawing/2014/main" id="{65BD5C68-6DEA-5349-B4C5-31C129EBF3F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0" name="Group 9">
              <a:extLst>
                <a:ext uri="{FF2B5EF4-FFF2-40B4-BE49-F238E27FC236}">
                  <a16:creationId xmlns:a16="http://schemas.microsoft.com/office/drawing/2014/main" id="{988FA835-F131-FE47-BDBB-7DDAF78C4F6B}"/>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EDB83B22-A9F8-DD4B-88F6-4958723DE76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3F3AC89E-03FE-314A-AB79-479D14E647E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
        <p:nvSpPr>
          <p:cNvPr id="13" name="Content Placeholder 4">
            <a:extLst>
              <a:ext uri="{FF2B5EF4-FFF2-40B4-BE49-F238E27FC236}">
                <a16:creationId xmlns:a16="http://schemas.microsoft.com/office/drawing/2014/main" id="{9EA71033-3E14-BC1E-14CF-DB73FD36DC05}"/>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01893124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848E-C9F0-4829-9581-C89ABFE73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CBB9A-7BE5-4887-8506-788973B34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F69E13-DD65-4AAF-BE8D-DC0DBC9E14A8}"/>
              </a:ext>
            </a:extLst>
          </p:cNvPr>
          <p:cNvSpPr>
            <a:spLocks noGrp="1"/>
          </p:cNvSpPr>
          <p:nvPr>
            <p:ph type="dt" sz="half" idx="10"/>
          </p:nvPr>
        </p:nvSpPr>
        <p:spPr/>
        <p:txBody>
          <a:bodyPr/>
          <a:lstStyle/>
          <a:p>
            <a:fld id="{B5AACE1E-231C-4908-AFDD-BAA669CF056A}" type="datetimeFigureOut">
              <a:rPr lang="en-US" smtClean="0"/>
              <a:t>06/13/2025</a:t>
            </a:fld>
            <a:endParaRPr lang="en-US"/>
          </a:p>
        </p:txBody>
      </p:sp>
      <p:sp>
        <p:nvSpPr>
          <p:cNvPr id="5" name="Footer Placeholder 4">
            <a:extLst>
              <a:ext uri="{FF2B5EF4-FFF2-40B4-BE49-F238E27FC236}">
                <a16:creationId xmlns:a16="http://schemas.microsoft.com/office/drawing/2014/main" id="{ED9030ED-5C1A-43E8-8704-41CC04294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677A2-76EF-4397-B568-87CD03F4A3D5}"/>
              </a:ext>
            </a:extLst>
          </p:cNvPr>
          <p:cNvSpPr>
            <a:spLocks noGrp="1"/>
          </p:cNvSpPr>
          <p:nvPr>
            <p:ph type="sldNum" sz="quarter" idx="12"/>
          </p:nvPr>
        </p:nvSpPr>
        <p:spPr/>
        <p:txBody>
          <a:bodyPr/>
          <a:lstStyle/>
          <a:p>
            <a:fld id="{45BD0EA1-A391-425B-80A4-F78792B279AB}" type="slidenum">
              <a:rPr lang="en-US" smtClean="0"/>
              <a:t>‹#›</a:t>
            </a:fld>
            <a:endParaRPr lang="en-US"/>
          </a:p>
        </p:txBody>
      </p:sp>
    </p:spTree>
    <p:extLst>
      <p:ext uri="{BB962C8B-B14F-4D97-AF65-F5344CB8AC3E}">
        <p14:creationId xmlns:p14="http://schemas.microsoft.com/office/powerpoint/2010/main" val="43985789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9" y="1435947"/>
            <a:ext cx="11491383" cy="4603517"/>
          </a:xfrm>
        </p:spPr>
        <p:txBody>
          <a:bodyPr vert="horz" lIns="0" tIns="0" rIns="0" bIns="0" rtlCol="0">
            <a:noAutofit/>
          </a:bodyPr>
          <a:lstStyle>
            <a:lvl1pPr>
              <a:defRPr lang="en-US" dirty="0" smtClean="0"/>
            </a:lvl1pPr>
            <a:lvl2pPr marL="0" indent="0">
              <a:buNone/>
              <a:defRPr lang="en-US" dirty="0" smtClean="0"/>
            </a:lvl2pPr>
            <a:lvl3pPr marL="150809" indent="-15080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9" y="731522"/>
            <a:ext cx="11491383" cy="352213"/>
          </a:xfrm>
        </p:spPr>
        <p:txBody>
          <a:bodyPr/>
          <a:lstStyle>
            <a:lvl1pPr>
              <a:defRPr sz="2400" b="0" cap="all" spc="-15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566915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750166373"/>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Tree>
    <p:extLst>
      <p:ext uri="{BB962C8B-B14F-4D97-AF65-F5344CB8AC3E}">
        <p14:creationId xmlns:p14="http://schemas.microsoft.com/office/powerpoint/2010/main" val="3253277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E1F3F0">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E1F3F0">
                  <a:alpha val="75000"/>
                </a:srgbClr>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452937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47344440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97078206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Format Background… &gt; Picture or texture fill &gt; Set to one of the provided selections in the image library, Bring shape to front after Image selection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33951725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7975846"/>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5" name="Picture 4" descr="Background pattern&#10;&#10;Description automatically generated">
            <a:extLst>
              <a:ext uri="{FF2B5EF4-FFF2-40B4-BE49-F238E27FC236}">
                <a16:creationId xmlns:a16="http://schemas.microsoft.com/office/drawing/2014/main" id="{C5BF9379-F2AC-74A8-E93D-6B92E963CB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9A2F44B0-B7BA-59D4-6574-488FBAE0F6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403215"/>
            <a:ext cx="1529927" cy="363470"/>
          </a:xfrm>
          <a:prstGeom prst="rect">
            <a:avLst/>
          </a:prstGeom>
        </p:spPr>
      </p:pic>
    </p:spTree>
    <p:extLst>
      <p:ext uri="{BB962C8B-B14F-4D97-AF65-F5344CB8AC3E}">
        <p14:creationId xmlns:p14="http://schemas.microsoft.com/office/powerpoint/2010/main" val="326508951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225253725"/>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3426274128"/>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92406179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348925510"/>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45281289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156690543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24144189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200" b="0" i="0" u="none" strike="noStrike" kern="1200" cap="none" spc="0" normalizeH="0" baseline="0" noProof="0">
                    <a:ln>
                      <a:noFill/>
                    </a:ln>
                    <a:solidFill>
                      <a:srgbClr val="1C1F2A"/>
                    </a:solidFill>
                    <a:effectLst/>
                    <a:uLnTx/>
                    <a:uFillTx/>
                    <a:latin typeface="Calibri Light" panose="020F0302020204030204" pitchFamily="34" charset="0"/>
                    <a:ea typeface="+mj-ea"/>
                    <a:cs typeface="Calibri Light" panose="020F0302020204030204" pitchFamily="34" charset="0"/>
                  </a:rPr>
                  <a:t>|</a:t>
                </a:r>
                <a:endParaRPr kumimoji="0" lang="en-US" sz="1800" b="0" i="0" u="none" strike="noStrike" kern="1200" cap="none" spc="0" normalizeH="0" baseline="0" noProof="0">
                  <a:ln>
                    <a:noFill/>
                  </a:ln>
                  <a:solidFill>
                    <a:srgbClr val="1C1F2A"/>
                  </a:solidFill>
                  <a:effectLst/>
                  <a:uLnTx/>
                  <a:uFillTx/>
                  <a:latin typeface="Calibri Light" panose="020F0302020204030204" pitchFamily="34" charset="0"/>
                  <a:ea typeface="+mj-ea"/>
                  <a:cs typeface="Calibri Light" panose="020F0302020204030204" pitchFamily="34" charset="0"/>
                </a:endParaRPr>
              </a:p>
            </p:txBody>
          </p:sp>
        </p:grpSp>
      </p:grpSp>
    </p:spTree>
    <p:extLst>
      <p:ext uri="{BB962C8B-B14F-4D97-AF65-F5344CB8AC3E}">
        <p14:creationId xmlns:p14="http://schemas.microsoft.com/office/powerpoint/2010/main" val="31398764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04</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01</a:t>
            </a:r>
          </a:p>
        </p:txBody>
      </p:sp>
    </p:spTree>
    <p:extLst>
      <p:ext uri="{BB962C8B-B14F-4D97-AF65-F5344CB8AC3E}">
        <p14:creationId xmlns:p14="http://schemas.microsoft.com/office/powerpoint/2010/main" val="2285691164"/>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ooter Placeholder 9"/>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D49A97-9B22-D549-B192-48BA620B0C07}" type="slidenum">
              <a:rPr kumimoji="0" lang="en-US" sz="800" b="0" i="0" u="none" strike="noStrike" kern="1200" cap="none" spc="0" normalizeH="0" baseline="0" noProof="0">
                <a:ln>
                  <a:noFill/>
                </a:ln>
                <a:solidFill>
                  <a:prstClr val="white"/>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3840031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848E-C9F0-4829-9581-C89ABFE73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CBB9A-7BE5-4887-8506-788973B34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F69E13-DD65-4AAF-BE8D-DC0DBC9E14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AACE1E-231C-4908-AFDD-BAA669CF056A}" type="datetimeFigureOut">
              <a:rPr kumimoji="0" lang="en-US" sz="1800" b="0" i="0" u="none" strike="noStrike" kern="1200" cap="none" spc="0" normalizeH="0" baseline="0" noProof="0" smtClean="0">
                <a:ln>
                  <a:noFill/>
                </a:ln>
                <a:solidFill>
                  <a:srgbClr val="1C1F2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06/13/2025</a:t>
            </a:fld>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ED9030ED-5C1A-43E8-8704-41CC0429461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B49677A2-76EF-4397-B568-87CD03F4A3D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BD0EA1-A391-425B-80A4-F78792B279AB}" type="slidenum">
              <a:rPr kumimoji="0" lang="en-US" sz="800" b="0" i="0" u="none" strike="noStrike" kern="1200" cap="none" spc="0" normalizeH="0" baseline="0" noProof="0" smtClean="0">
                <a:ln>
                  <a:noFill/>
                </a:ln>
                <a:no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05215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9" y="1435947"/>
            <a:ext cx="11491383" cy="4603517"/>
          </a:xfrm>
        </p:spPr>
        <p:txBody>
          <a:bodyPr vert="horz" lIns="0" tIns="0" rIns="0" bIns="0" rtlCol="0">
            <a:noAutofit/>
          </a:bodyPr>
          <a:lstStyle>
            <a:lvl1pPr>
              <a:defRPr lang="en-US" dirty="0" smtClean="0"/>
            </a:lvl1pPr>
            <a:lvl2pPr marL="0" indent="0">
              <a:buNone/>
              <a:defRPr lang="en-US" dirty="0" smtClean="0"/>
            </a:lvl2pPr>
            <a:lvl3pPr marL="150809" indent="-15080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9" y="731522"/>
            <a:ext cx="11491383" cy="352213"/>
          </a:xfrm>
        </p:spPr>
        <p:txBody>
          <a:bodyPr/>
          <a:lstStyle>
            <a:lvl1pPr>
              <a:defRPr sz="2400" b="0" cap="all" spc="-15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3972809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Tree>
    <p:extLst>
      <p:ext uri="{BB962C8B-B14F-4D97-AF65-F5344CB8AC3E}">
        <p14:creationId xmlns:p14="http://schemas.microsoft.com/office/powerpoint/2010/main" val="2690623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s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EE04E-4DEE-5A6D-DA0B-C98DC6866E36}"/>
              </a:ext>
            </a:extLst>
          </p:cNvPr>
          <p:cNvSpPr/>
          <p:nvPr userDrawn="1"/>
        </p:nvSpPr>
        <p:spPr>
          <a:xfrm>
            <a:off x="10888839" y="294551"/>
            <a:ext cx="899154" cy="899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1FEAF95-6FFB-E156-EDF8-48CABE5CB16D}"/>
              </a:ext>
            </a:extLst>
          </p:cNvPr>
          <p:cNvSpPr>
            <a:spLocks noGrp="1"/>
          </p:cNvSpPr>
          <p:nvPr>
            <p:ph type="title" hasCustomPrompt="1"/>
          </p:nvPr>
        </p:nvSpPr>
        <p:spPr>
          <a:xfrm>
            <a:off x="381000" y="380999"/>
            <a:ext cx="5333795" cy="2393951"/>
          </a:xfrm>
        </p:spPr>
        <p:txBody>
          <a:bodyPr anchor="ctr"/>
          <a:lstStyle/>
          <a:p>
            <a:r>
              <a:rPr lang="en-US"/>
              <a:t>Place headline here (36pt, min 30pt)</a:t>
            </a:r>
          </a:p>
        </p:txBody>
      </p:sp>
      <p:sp>
        <p:nvSpPr>
          <p:cNvPr id="3" name="Slide Number Placeholder 2">
            <a:extLst>
              <a:ext uri="{FF2B5EF4-FFF2-40B4-BE49-F238E27FC236}">
                <a16:creationId xmlns:a16="http://schemas.microsoft.com/office/drawing/2014/main" id="{D0C94F83-7D2F-919D-73E8-948D8F72E67E}"/>
              </a:ext>
            </a:extLst>
          </p:cNvPr>
          <p:cNvSpPr>
            <a:spLocks noGrp="1"/>
          </p:cNvSpPr>
          <p:nvPr>
            <p:ph type="sldNum" sz="quarter" idx="10"/>
          </p:nvPr>
        </p:nvSpPr>
        <p:spPr/>
        <p:txBody>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US" sz="800" b="0" i="0" u="none" strike="noStrike" kern="1200" cap="none" spc="0" normalizeH="0" baseline="0" noProof="0" smtClean="0">
                <a:ln>
                  <a:noFill/>
                </a:ln>
                <a:no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268029FD-49B0-8DD7-7F58-D5FEF3A68451}"/>
              </a:ext>
            </a:extLst>
          </p:cNvPr>
          <p:cNvCxnSpPr/>
          <p:nvPr userDrawn="1"/>
        </p:nvCxnSpPr>
        <p:spPr>
          <a:xfrm>
            <a:off x="6057633" y="6298711"/>
            <a:ext cx="318625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B088B4E5-4E10-3789-5B8F-0CA17450077D}"/>
              </a:ext>
            </a:extLst>
          </p:cNvPr>
          <p:cNvSpPr txBox="1">
            <a:spLocks/>
          </p:cNvSpPr>
          <p:nvPr userDrawn="1"/>
        </p:nvSpPr>
        <p:spPr>
          <a:xfrm>
            <a:off x="11406992" y="6477001"/>
            <a:ext cx="381001" cy="207843"/>
          </a:xfrm>
          <a:prstGeom prst="rect">
            <a:avLst/>
          </a:prstGeom>
          <a:noFill/>
        </p:spPr>
        <p:txBody>
          <a:bodyPr wrap="square" lIns="0" tIns="0" rIns="0" bIns="0" rtlCol="0" anchor="ctr">
            <a:noAutofit/>
          </a:bodyPr>
          <a:lstStyle>
            <a:defPPr>
              <a:defRPr lang="en-US"/>
            </a:defPPr>
            <a:lvl1pPr marL="0" algn="l" defTabSz="914400" rtl="0" eaLnBrk="1" latinLnBrk="0" hangingPunct="1">
              <a:defRPr lang="en-US" sz="800" kern="1200">
                <a:no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US" sz="800" b="0" i="0" u="none" strike="noStrike" kern="1200" cap="none" spc="0" normalizeH="0" baseline="0" noProof="0" smtClean="0">
                <a:ln>
                  <a:noFill/>
                </a:ln>
                <a:noFill/>
                <a:effectLst/>
                <a:uLnTx/>
                <a:uFillTx/>
                <a:latin typeface="Calibri" panose="020F0502020204030204" pitchFamily="34" charset="0"/>
                <a:ea typeface="+mn-ea"/>
                <a:cs typeface="Calibri" panose="020F050202020403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800" b="0" i="0" u="none" strike="noStrike" kern="1200" cap="none" spc="0" normalizeH="0" baseline="0" noProof="0">
              <a:ln>
                <a:noFill/>
              </a:ln>
              <a:no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3F130241-0C0E-B1DA-7789-8019EE8C57F1}"/>
              </a:ext>
            </a:extLst>
          </p:cNvPr>
          <p:cNvSpPr/>
          <p:nvPr userDrawn="1"/>
        </p:nvSpPr>
        <p:spPr>
          <a:xfrm>
            <a:off x="9144056" y="3155948"/>
            <a:ext cx="3047944" cy="31559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38970CAF-90DC-952B-C447-B11ED7851E0B}"/>
              </a:ext>
            </a:extLst>
          </p:cNvPr>
          <p:cNvSpPr/>
          <p:nvPr userDrawn="1"/>
        </p:nvSpPr>
        <p:spPr>
          <a:xfrm>
            <a:off x="3048000" y="3155948"/>
            <a:ext cx="3047968" cy="3155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Picture Placeholder 35">
            <a:extLst>
              <a:ext uri="{FF2B5EF4-FFF2-40B4-BE49-F238E27FC236}">
                <a16:creationId xmlns:a16="http://schemas.microsoft.com/office/drawing/2014/main" id="{FD1F14AE-3506-4522-AFCA-D3906E5DB82C}"/>
              </a:ext>
            </a:extLst>
          </p:cNvPr>
          <p:cNvSpPr>
            <a:spLocks noGrp="1"/>
          </p:cNvSpPr>
          <p:nvPr>
            <p:ph type="pic" sz="quarter" idx="16" hasCustomPrompt="1"/>
          </p:nvPr>
        </p:nvSpPr>
        <p:spPr>
          <a:xfrm>
            <a:off x="6095976" y="-1"/>
            <a:ext cx="3048024" cy="3151189"/>
          </a:xfrm>
          <a:solidFill>
            <a:schemeClr val="bg1">
              <a:lumMod val="85000"/>
            </a:schemeClr>
          </a:solidFill>
        </p:spPr>
        <p:txBody>
          <a:bodyPr anchor="ctr"/>
          <a:lstStyle>
            <a:lvl1pPr marL="0" indent="0" algn="ctr">
              <a:buNone/>
              <a:defRPr sz="1400" b="0">
                <a:solidFill>
                  <a:schemeClr val="tx1"/>
                </a:solidFill>
                <a:latin typeface="Calibri" panose="020F0502020204030204" pitchFamily="34" charset="0"/>
                <a:cs typeface="Calibri" panose="020F0502020204030204" pitchFamily="34" charset="0"/>
              </a:defRPr>
            </a:lvl1pPr>
          </a:lstStyle>
          <a:p>
            <a:r>
              <a:rPr lang="en-GB"/>
              <a:t>Add image here</a:t>
            </a:r>
            <a:endParaRPr lang="en-US"/>
          </a:p>
        </p:txBody>
      </p:sp>
      <p:sp>
        <p:nvSpPr>
          <p:cNvPr id="10" name="Text Placeholder 26">
            <a:extLst>
              <a:ext uri="{FF2B5EF4-FFF2-40B4-BE49-F238E27FC236}">
                <a16:creationId xmlns:a16="http://schemas.microsoft.com/office/drawing/2014/main" id="{42B34B5B-2737-0504-69DF-B9B2E37EB193}"/>
              </a:ext>
            </a:extLst>
          </p:cNvPr>
          <p:cNvSpPr>
            <a:spLocks noGrp="1"/>
          </p:cNvSpPr>
          <p:nvPr>
            <p:ph type="body" sz="quarter" idx="17" hasCustomPrompt="1"/>
          </p:nvPr>
        </p:nvSpPr>
        <p:spPr>
          <a:xfrm>
            <a:off x="9525007" y="380999"/>
            <a:ext cx="2285996" cy="912223"/>
          </a:xfrm>
        </p:spPr>
        <p:txBody>
          <a:bodyPr anchor="ctr"/>
          <a:lstStyle>
            <a:lvl1pPr marL="0" indent="0">
              <a:buNone/>
              <a:defRPr lang="en-US" sz="4800" b="1" kern="1200" dirty="0">
                <a:solidFill>
                  <a:schemeClr val="accent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1" name="Text Placeholder 32">
            <a:extLst>
              <a:ext uri="{FF2B5EF4-FFF2-40B4-BE49-F238E27FC236}">
                <a16:creationId xmlns:a16="http://schemas.microsoft.com/office/drawing/2014/main" id="{B6F838FF-50D5-67D7-53C3-410FAFD773AF}"/>
              </a:ext>
            </a:extLst>
          </p:cNvPr>
          <p:cNvSpPr>
            <a:spLocks noGrp="1"/>
          </p:cNvSpPr>
          <p:nvPr>
            <p:ph type="body" sz="quarter" idx="18" hasCustomPrompt="1"/>
          </p:nvPr>
        </p:nvSpPr>
        <p:spPr>
          <a:xfrm>
            <a:off x="9525005" y="1490072"/>
            <a:ext cx="2285995" cy="1284879"/>
          </a:xfrm>
        </p:spPr>
        <p:txBody>
          <a:bodyPr/>
          <a:lstStyle>
            <a:lvl1pPr marL="0" indent="0">
              <a:spcAft>
                <a:spcPts val="600"/>
              </a:spcAft>
              <a:buNone/>
              <a:defRPr lang="en-US" sz="2000" b="1" kern="1200" dirty="0" smtClean="0">
                <a:solidFill>
                  <a:schemeClr val="tx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tx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tx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
        <p:nvSpPr>
          <p:cNvPr id="12" name="Text Placeholder 26">
            <a:extLst>
              <a:ext uri="{FF2B5EF4-FFF2-40B4-BE49-F238E27FC236}">
                <a16:creationId xmlns:a16="http://schemas.microsoft.com/office/drawing/2014/main" id="{819CC88E-CE99-EA38-498E-027F3216F9F9}"/>
              </a:ext>
            </a:extLst>
          </p:cNvPr>
          <p:cNvSpPr>
            <a:spLocks noGrp="1"/>
          </p:cNvSpPr>
          <p:nvPr>
            <p:ph type="body" sz="quarter" idx="19" hasCustomPrompt="1"/>
          </p:nvPr>
        </p:nvSpPr>
        <p:spPr>
          <a:xfrm>
            <a:off x="3428988" y="3538763"/>
            <a:ext cx="2285996" cy="912223"/>
          </a:xfrm>
        </p:spPr>
        <p:txBody>
          <a:bodyPr anchor="ctr"/>
          <a:lstStyle>
            <a:lvl1pPr marL="0" indent="0">
              <a:buNone/>
              <a:defRPr lang="en-US" sz="4800" b="1" kern="1200" dirty="0">
                <a:solidFill>
                  <a:schemeClr val="bg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3" name="Text Placeholder 32">
            <a:extLst>
              <a:ext uri="{FF2B5EF4-FFF2-40B4-BE49-F238E27FC236}">
                <a16:creationId xmlns:a16="http://schemas.microsoft.com/office/drawing/2014/main" id="{27DA9D02-D703-893A-1850-640616471ADD}"/>
              </a:ext>
            </a:extLst>
          </p:cNvPr>
          <p:cNvSpPr>
            <a:spLocks noGrp="1"/>
          </p:cNvSpPr>
          <p:nvPr>
            <p:ph type="body" sz="quarter" idx="20" hasCustomPrompt="1"/>
          </p:nvPr>
        </p:nvSpPr>
        <p:spPr>
          <a:xfrm>
            <a:off x="3428986" y="4647836"/>
            <a:ext cx="2285995" cy="1284879"/>
          </a:xfrm>
        </p:spPr>
        <p:txBody>
          <a:bodyPr/>
          <a:lstStyle>
            <a:lvl1pPr marL="0" indent="0">
              <a:spcAft>
                <a:spcPts val="600"/>
              </a:spcAft>
              <a:buNone/>
              <a:defRPr lang="en-US" sz="2000" b="1" kern="1200" dirty="0" smtClean="0">
                <a:solidFill>
                  <a:schemeClr val="bg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bg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bg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
        <p:nvSpPr>
          <p:cNvPr id="14" name="Text Placeholder 26">
            <a:extLst>
              <a:ext uri="{FF2B5EF4-FFF2-40B4-BE49-F238E27FC236}">
                <a16:creationId xmlns:a16="http://schemas.microsoft.com/office/drawing/2014/main" id="{9B8E2FB5-C86A-561C-E6AA-ABC67C1D4D3E}"/>
              </a:ext>
            </a:extLst>
          </p:cNvPr>
          <p:cNvSpPr>
            <a:spLocks noGrp="1"/>
          </p:cNvSpPr>
          <p:nvPr>
            <p:ph type="body" sz="quarter" idx="21" hasCustomPrompt="1"/>
          </p:nvPr>
        </p:nvSpPr>
        <p:spPr>
          <a:xfrm>
            <a:off x="6476996" y="3538763"/>
            <a:ext cx="2285996" cy="912223"/>
          </a:xfrm>
        </p:spPr>
        <p:txBody>
          <a:bodyPr anchor="ctr"/>
          <a:lstStyle>
            <a:lvl1pPr marL="0" indent="0">
              <a:buNone/>
              <a:defRPr lang="en-US" sz="4800" b="1" kern="1200" dirty="0">
                <a:solidFill>
                  <a:schemeClr val="accent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5" name="Text Placeholder 32">
            <a:extLst>
              <a:ext uri="{FF2B5EF4-FFF2-40B4-BE49-F238E27FC236}">
                <a16:creationId xmlns:a16="http://schemas.microsoft.com/office/drawing/2014/main" id="{E6CD2666-4C69-9C3A-7BD0-3B56A747104E}"/>
              </a:ext>
            </a:extLst>
          </p:cNvPr>
          <p:cNvSpPr>
            <a:spLocks noGrp="1"/>
          </p:cNvSpPr>
          <p:nvPr>
            <p:ph type="body" sz="quarter" idx="22" hasCustomPrompt="1"/>
          </p:nvPr>
        </p:nvSpPr>
        <p:spPr>
          <a:xfrm>
            <a:off x="6476994" y="4647836"/>
            <a:ext cx="2285995" cy="1284879"/>
          </a:xfrm>
        </p:spPr>
        <p:txBody>
          <a:bodyPr/>
          <a:lstStyle>
            <a:lvl1pPr marL="0" indent="0">
              <a:spcAft>
                <a:spcPts val="600"/>
              </a:spcAft>
              <a:buNone/>
              <a:defRPr lang="en-US" sz="2000" b="1" kern="1200" dirty="0" smtClean="0">
                <a:solidFill>
                  <a:schemeClr val="tx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tx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tx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
        <p:nvSpPr>
          <p:cNvPr id="16" name="Picture Placeholder 35">
            <a:extLst>
              <a:ext uri="{FF2B5EF4-FFF2-40B4-BE49-F238E27FC236}">
                <a16:creationId xmlns:a16="http://schemas.microsoft.com/office/drawing/2014/main" id="{543DBDC7-47FE-C964-5B3D-CD9A78B5BD4C}"/>
              </a:ext>
            </a:extLst>
          </p:cNvPr>
          <p:cNvSpPr>
            <a:spLocks noGrp="1"/>
          </p:cNvSpPr>
          <p:nvPr>
            <p:ph type="pic" sz="quarter" idx="23" hasCustomPrompt="1"/>
          </p:nvPr>
        </p:nvSpPr>
        <p:spPr>
          <a:xfrm>
            <a:off x="0" y="3155942"/>
            <a:ext cx="3048000" cy="3155958"/>
          </a:xfrm>
          <a:solidFill>
            <a:schemeClr val="bg1">
              <a:lumMod val="85000"/>
            </a:schemeClr>
          </a:solidFill>
        </p:spPr>
        <p:txBody>
          <a:bodyPr vert="horz" lIns="0" tIns="0" rIns="0" bIns="0" rtlCol="0" anchor="ctr">
            <a:noAutofit/>
          </a:bodyPr>
          <a:lstStyle>
            <a:lvl1pPr marL="0" indent="0" algn="ctr">
              <a:buNone/>
              <a:defRPr lang="en-US" sz="1400" dirty="0">
                <a:latin typeface="Calibri" panose="020F0502020204030204" pitchFamily="34" charset="0"/>
                <a:cs typeface="Calibri" panose="020F0502020204030204" pitchFamily="34" charset="0"/>
              </a:defRPr>
            </a:lvl1pPr>
          </a:lstStyle>
          <a:p>
            <a:pPr marL="228600" lvl="0" indent="-228600" algn="ctr"/>
            <a:r>
              <a:rPr lang="en-GB"/>
              <a:t>Add image here</a:t>
            </a:r>
            <a:endParaRPr lang="en-US"/>
          </a:p>
        </p:txBody>
      </p:sp>
      <p:sp>
        <p:nvSpPr>
          <p:cNvPr id="17" name="Text Placeholder 26">
            <a:extLst>
              <a:ext uri="{FF2B5EF4-FFF2-40B4-BE49-F238E27FC236}">
                <a16:creationId xmlns:a16="http://schemas.microsoft.com/office/drawing/2014/main" id="{93FE9086-DA8C-7FB8-BB52-77AA9166E62C}"/>
              </a:ext>
            </a:extLst>
          </p:cNvPr>
          <p:cNvSpPr>
            <a:spLocks noGrp="1"/>
          </p:cNvSpPr>
          <p:nvPr>
            <p:ph type="body" sz="quarter" idx="24" hasCustomPrompt="1"/>
          </p:nvPr>
        </p:nvSpPr>
        <p:spPr>
          <a:xfrm>
            <a:off x="9525001" y="3538763"/>
            <a:ext cx="2285996" cy="912223"/>
          </a:xfrm>
        </p:spPr>
        <p:txBody>
          <a:bodyPr anchor="ctr"/>
          <a:lstStyle>
            <a:lvl1pPr marL="0" indent="0">
              <a:buNone/>
              <a:defRPr lang="en-US" sz="4800" b="1" kern="1200" dirty="0">
                <a:solidFill>
                  <a:schemeClr val="accent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8" name="Text Placeholder 32">
            <a:extLst>
              <a:ext uri="{FF2B5EF4-FFF2-40B4-BE49-F238E27FC236}">
                <a16:creationId xmlns:a16="http://schemas.microsoft.com/office/drawing/2014/main" id="{C92A4668-A71F-E345-0C1B-D125AE9F14E6}"/>
              </a:ext>
            </a:extLst>
          </p:cNvPr>
          <p:cNvSpPr>
            <a:spLocks noGrp="1"/>
          </p:cNvSpPr>
          <p:nvPr>
            <p:ph type="body" sz="quarter" idx="25" hasCustomPrompt="1"/>
          </p:nvPr>
        </p:nvSpPr>
        <p:spPr>
          <a:xfrm>
            <a:off x="9524999" y="4647836"/>
            <a:ext cx="2285995" cy="1284879"/>
          </a:xfrm>
        </p:spPr>
        <p:txBody>
          <a:bodyPr/>
          <a:lstStyle>
            <a:lvl1pPr marL="0" indent="0">
              <a:spcAft>
                <a:spcPts val="600"/>
              </a:spcAft>
              <a:buNone/>
              <a:defRPr lang="en-US" sz="2000" b="1" kern="1200" dirty="0" smtClean="0">
                <a:solidFill>
                  <a:schemeClr val="tx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tx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tx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Tree>
    <p:extLst>
      <p:ext uri="{BB962C8B-B14F-4D97-AF65-F5344CB8AC3E}">
        <p14:creationId xmlns:p14="http://schemas.microsoft.com/office/powerpoint/2010/main" val="2041394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Format Background… &gt; Picture or texture fill &gt; Set to one of the dark or mid gradient options</a:t>
            </a:r>
            <a:endParaRPr kumimoji="0" lang="en-US"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359918681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Format Background… &gt; Picture or texture fill &gt; Set to one of the dark or mid gradient options</a:t>
            </a:r>
            <a:endParaRPr kumimoji="0" lang="en-US"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4274612449"/>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Format Background… &gt; Picture or texture fill &gt; Set to one of the provided selections in the image library, Bring shape to front after Image selection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21193792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04</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01</a:t>
            </a:r>
          </a:p>
        </p:txBody>
      </p:sp>
    </p:spTree>
    <p:extLst>
      <p:ext uri="{BB962C8B-B14F-4D97-AF65-F5344CB8AC3E}">
        <p14:creationId xmlns:p14="http://schemas.microsoft.com/office/powerpoint/2010/main" val="331316732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148347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582243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01</a:t>
            </a:r>
          </a:p>
        </p:txBody>
      </p:sp>
    </p:spTree>
    <p:extLst>
      <p:ext uri="{BB962C8B-B14F-4D97-AF65-F5344CB8AC3E}">
        <p14:creationId xmlns:p14="http://schemas.microsoft.com/office/powerpoint/2010/main" val="20899919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5570796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3" name="TextBox 2">
            <a:extLst>
              <a:ext uri="{FF2B5EF4-FFF2-40B4-BE49-F238E27FC236}">
                <a16:creationId xmlns:a16="http://schemas.microsoft.com/office/drawing/2014/main" id="{E1A9B12D-ABB3-7292-B53B-5CE33B8BF07A}"/>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150577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316963436"/>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942746018"/>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263672036"/>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196164717"/>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835464675"/>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778027171"/>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668066104"/>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01</a:t>
            </a:r>
          </a:p>
        </p:txBody>
      </p:sp>
    </p:spTree>
    <p:extLst>
      <p:ext uri="{BB962C8B-B14F-4D97-AF65-F5344CB8AC3E}">
        <p14:creationId xmlns:p14="http://schemas.microsoft.com/office/powerpoint/2010/main" val="37777535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3" name="TextBox 2">
            <a:extLst>
              <a:ext uri="{FF2B5EF4-FFF2-40B4-BE49-F238E27FC236}">
                <a16:creationId xmlns:a16="http://schemas.microsoft.com/office/drawing/2014/main" id="{F83653F2-E0E3-E868-9728-C833EB47C8C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1932690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410005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3600" b="1" i="0" u="none" strike="noStrike" kern="1200" cap="none" spc="0" normalizeH="0" baseline="0" noProof="0">
                <a:ln>
                  <a:noFill/>
                </a:ln>
                <a:solidFill>
                  <a:srgbClr val="1C1F2A"/>
                </a:solidFill>
                <a:effectLst/>
                <a:uLnTx/>
                <a:uFillTx/>
                <a:latin typeface="Calibri" panose="020F0502020204030204" pitchFamily="34" charset="0"/>
                <a:ea typeface="+mj-ea"/>
                <a:cs typeface="Calibri" panose="020F0502020204030204" pitchFamily="34" charset="0"/>
              </a:rPr>
              <a:t>Place headline here (36pt, min 30pt)</a:t>
            </a:r>
            <a:endParaRPr kumimoji="0" lang="en-US" sz="3600" b="1" i="0" u="none" strike="noStrike" kern="1200" cap="none" spc="0" normalizeH="0" baseline="0" noProof="0">
              <a:ln>
                <a:noFill/>
              </a:ln>
              <a:solidFill>
                <a:srgbClr val="1C1F2A"/>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68228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317402187"/>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892791252"/>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419559272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5" name="TextBox 4">
            <a:extLst>
              <a:ext uri="{FF2B5EF4-FFF2-40B4-BE49-F238E27FC236}">
                <a16:creationId xmlns:a16="http://schemas.microsoft.com/office/drawing/2014/main" id="{5A29A195-E352-25B1-986D-31CD04106DE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297714"/>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21129957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395397202"/>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E1F3F0">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E1F3F0">
                  <a:alpha val="75000"/>
                </a:srgbClr>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99935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631690404"/>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212711804"/>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004289921"/>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1448433"/>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51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9207471"/>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659771881"/>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2616228567"/>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027705418"/>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268150275"/>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67907245"/>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133610034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 Dark">
    <p:bg>
      <p:bgPr>
        <a:solidFill>
          <a:schemeClr val="accent3">
            <a:alpha val="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225974110"/>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368154124"/>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200" b="0" i="0" u="none" strike="noStrike" kern="1200" cap="none" spc="0" normalizeH="0" baseline="0" noProof="0">
                    <a:ln>
                      <a:noFill/>
                    </a:ln>
                    <a:solidFill>
                      <a:srgbClr val="1C1F2A"/>
                    </a:solidFill>
                    <a:effectLst/>
                    <a:uLnTx/>
                    <a:uFillTx/>
                    <a:latin typeface="Calibri Light" panose="020F0302020204030204" pitchFamily="34" charset="0"/>
                    <a:ea typeface="+mj-ea"/>
                    <a:cs typeface="Calibri Light" panose="020F0302020204030204" pitchFamily="34" charset="0"/>
                  </a:rPr>
                  <a:t>|</a:t>
                </a:r>
                <a:endParaRPr kumimoji="0" lang="en-US" sz="1800" b="0" i="0" u="none" strike="noStrike" kern="1200" cap="none" spc="0" normalizeH="0" baseline="0" noProof="0">
                  <a:ln>
                    <a:noFill/>
                  </a:ln>
                  <a:solidFill>
                    <a:srgbClr val="1C1F2A"/>
                  </a:solidFill>
                  <a:effectLst/>
                  <a:uLnTx/>
                  <a:uFillTx/>
                  <a:latin typeface="Calibri Light" panose="020F0302020204030204" pitchFamily="34" charset="0"/>
                  <a:ea typeface="+mj-ea"/>
                  <a:cs typeface="Calibri Light" panose="020F0302020204030204" pitchFamily="34" charset="0"/>
                </a:endParaRPr>
              </a:p>
            </p:txBody>
          </p:sp>
        </p:grpSp>
      </p:grpSp>
    </p:spTree>
    <p:extLst>
      <p:ext uri="{BB962C8B-B14F-4D97-AF65-F5344CB8AC3E}">
        <p14:creationId xmlns:p14="http://schemas.microsoft.com/office/powerpoint/2010/main" val="115715259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ooter Placeholder 9"/>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D49A97-9B22-D549-B192-48BA620B0C07}" type="slidenum">
              <a:rPr kumimoji="0" lang="en-US" sz="800" b="0" i="0" u="none" strike="noStrike" kern="1200" cap="none" spc="0" normalizeH="0" baseline="0" noProof="0">
                <a:ln>
                  <a:noFill/>
                </a:ln>
                <a:solidFill>
                  <a:prstClr val="white"/>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9663006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848E-C9F0-4829-9581-C89ABFE73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CBB9A-7BE5-4887-8506-788973B34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F69E13-DD65-4AAF-BE8D-DC0DBC9E14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AACE1E-231C-4908-AFDD-BAA669CF056A}" type="datetimeFigureOut">
              <a:rPr kumimoji="0" lang="en-US" sz="1800" b="0" i="0" u="none" strike="noStrike" kern="1200" cap="none" spc="0" normalizeH="0" baseline="0" noProof="0" smtClean="0">
                <a:ln>
                  <a:noFill/>
                </a:ln>
                <a:solidFill>
                  <a:srgbClr val="1C1F2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06/13/2025</a:t>
            </a:fld>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ED9030ED-5C1A-43E8-8704-41CC0429461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B49677A2-76EF-4397-B568-87CD03F4A3D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BD0EA1-A391-425B-80A4-F78792B279AB}" type="slidenum">
              <a:rPr kumimoji="0" lang="en-US" sz="800" b="0" i="0" u="none" strike="noStrike" kern="1200" cap="none" spc="0" normalizeH="0" baseline="0" noProof="0" smtClean="0">
                <a:ln>
                  <a:noFill/>
                </a:ln>
                <a:no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96193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9" y="1435947"/>
            <a:ext cx="11491383" cy="4603517"/>
          </a:xfrm>
        </p:spPr>
        <p:txBody>
          <a:bodyPr vert="horz" lIns="0" tIns="0" rIns="0" bIns="0" rtlCol="0">
            <a:noAutofit/>
          </a:bodyPr>
          <a:lstStyle>
            <a:lvl1pPr>
              <a:defRPr lang="en-US" dirty="0" smtClean="0"/>
            </a:lvl1pPr>
            <a:lvl2pPr marL="0" indent="0">
              <a:buNone/>
              <a:defRPr lang="en-US" dirty="0" smtClean="0"/>
            </a:lvl2pPr>
            <a:lvl3pPr marL="150809" indent="-15080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9" y="731522"/>
            <a:ext cx="11491383" cy="352213"/>
          </a:xfrm>
        </p:spPr>
        <p:txBody>
          <a:bodyPr/>
          <a:lstStyle>
            <a:lvl1pPr>
              <a:defRPr sz="2400" b="0" cap="all" spc="-15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3633716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Tree>
    <p:extLst>
      <p:ext uri="{BB962C8B-B14F-4D97-AF65-F5344CB8AC3E}">
        <p14:creationId xmlns:p14="http://schemas.microsoft.com/office/powerpoint/2010/main" val="13589140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1675531655"/>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1393785316"/>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33131094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Tree>
    <p:extLst>
      <p:ext uri="{BB962C8B-B14F-4D97-AF65-F5344CB8AC3E}">
        <p14:creationId xmlns:p14="http://schemas.microsoft.com/office/powerpoint/2010/main" val="61256701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 Dark">
    <p:bg>
      <p:bgPr>
        <a:solidFill>
          <a:schemeClr val="accent3">
            <a:alpha val="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611016398"/>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Tree>
    <p:extLst>
      <p:ext uri="{BB962C8B-B14F-4D97-AF65-F5344CB8AC3E}">
        <p14:creationId xmlns:p14="http://schemas.microsoft.com/office/powerpoint/2010/main" val="410942462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408696605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12434788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alpha val="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4145662451"/>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alpha val="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50658648"/>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293120909"/>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180906706"/>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3" name="TextBox 2">
            <a:extLst>
              <a:ext uri="{FF2B5EF4-FFF2-40B4-BE49-F238E27FC236}">
                <a16:creationId xmlns:a16="http://schemas.microsoft.com/office/drawing/2014/main" id="{E1A9B12D-ABB3-7292-B53B-5CE33B8BF07A}"/>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47651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520614936"/>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77984592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theme" Target="../theme/theme2.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41" Type="http://schemas.openxmlformats.org/officeDocument/2006/relationships/slideLayout" Target="../slideLayouts/slideLayout126.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4" Type="http://schemas.openxmlformats.org/officeDocument/2006/relationships/theme" Target="../theme/theme3.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9" Type="http://schemas.openxmlformats.org/officeDocument/2006/relationships/slideLayout" Target="../slideLayouts/slideLayout167.xml"/><Relationship Id="rId21" Type="http://schemas.openxmlformats.org/officeDocument/2006/relationships/slideLayout" Target="../slideLayouts/slideLayout149.xml"/><Relationship Id="rId34" Type="http://schemas.openxmlformats.org/officeDocument/2006/relationships/slideLayout" Target="../slideLayouts/slideLayout162.xml"/><Relationship Id="rId42" Type="http://schemas.openxmlformats.org/officeDocument/2006/relationships/slideLayout" Target="../slideLayouts/slideLayout170.xml"/><Relationship Id="rId47" Type="http://schemas.openxmlformats.org/officeDocument/2006/relationships/slideLayout" Target="../slideLayouts/slideLayout175.xml"/><Relationship Id="rId50" Type="http://schemas.openxmlformats.org/officeDocument/2006/relationships/slideLayout" Target="../slideLayouts/slideLayout178.xml"/><Relationship Id="rId55" Type="http://schemas.openxmlformats.org/officeDocument/2006/relationships/slideLayout" Target="../slideLayouts/slideLayout183.xml"/><Relationship Id="rId63" Type="http://schemas.openxmlformats.org/officeDocument/2006/relationships/slideLayout" Target="../slideLayouts/slideLayout191.xml"/><Relationship Id="rId68" Type="http://schemas.openxmlformats.org/officeDocument/2006/relationships/slideLayout" Target="../slideLayouts/slideLayout196.xml"/><Relationship Id="rId7" Type="http://schemas.openxmlformats.org/officeDocument/2006/relationships/slideLayout" Target="../slideLayouts/slideLayout135.xml"/><Relationship Id="rId71" Type="http://schemas.openxmlformats.org/officeDocument/2006/relationships/theme" Target="../theme/theme4.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9" Type="http://schemas.openxmlformats.org/officeDocument/2006/relationships/slideLayout" Target="../slideLayouts/slideLayout157.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slideLayout" Target="../slideLayouts/slideLayout160.xml"/><Relationship Id="rId37" Type="http://schemas.openxmlformats.org/officeDocument/2006/relationships/slideLayout" Target="../slideLayouts/slideLayout165.xml"/><Relationship Id="rId40" Type="http://schemas.openxmlformats.org/officeDocument/2006/relationships/slideLayout" Target="../slideLayouts/slideLayout168.xml"/><Relationship Id="rId45" Type="http://schemas.openxmlformats.org/officeDocument/2006/relationships/slideLayout" Target="../slideLayouts/slideLayout173.xml"/><Relationship Id="rId53" Type="http://schemas.openxmlformats.org/officeDocument/2006/relationships/slideLayout" Target="../slideLayouts/slideLayout181.xml"/><Relationship Id="rId58" Type="http://schemas.openxmlformats.org/officeDocument/2006/relationships/slideLayout" Target="../slideLayouts/slideLayout186.xml"/><Relationship Id="rId66" Type="http://schemas.openxmlformats.org/officeDocument/2006/relationships/slideLayout" Target="../slideLayouts/slideLayout194.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36" Type="http://schemas.openxmlformats.org/officeDocument/2006/relationships/slideLayout" Target="../slideLayouts/slideLayout164.xml"/><Relationship Id="rId49" Type="http://schemas.openxmlformats.org/officeDocument/2006/relationships/slideLayout" Target="../slideLayouts/slideLayout177.xml"/><Relationship Id="rId57" Type="http://schemas.openxmlformats.org/officeDocument/2006/relationships/slideLayout" Target="../slideLayouts/slideLayout185.xml"/><Relationship Id="rId61" Type="http://schemas.openxmlformats.org/officeDocument/2006/relationships/slideLayout" Target="../slideLayouts/slideLayout189.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31" Type="http://schemas.openxmlformats.org/officeDocument/2006/relationships/slideLayout" Target="../slideLayouts/slideLayout159.xml"/><Relationship Id="rId44" Type="http://schemas.openxmlformats.org/officeDocument/2006/relationships/slideLayout" Target="../slideLayouts/slideLayout172.xml"/><Relationship Id="rId52" Type="http://schemas.openxmlformats.org/officeDocument/2006/relationships/slideLayout" Target="../slideLayouts/slideLayout180.xml"/><Relationship Id="rId60" Type="http://schemas.openxmlformats.org/officeDocument/2006/relationships/slideLayout" Target="../slideLayouts/slideLayout188.xml"/><Relationship Id="rId65" Type="http://schemas.openxmlformats.org/officeDocument/2006/relationships/slideLayout" Target="../slideLayouts/slideLayout193.xml"/><Relationship Id="rId73" Type="http://schemas.openxmlformats.org/officeDocument/2006/relationships/image" Target="../media/image19.png"/><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 Id="rId35" Type="http://schemas.openxmlformats.org/officeDocument/2006/relationships/slideLayout" Target="../slideLayouts/slideLayout163.xml"/><Relationship Id="rId43" Type="http://schemas.openxmlformats.org/officeDocument/2006/relationships/slideLayout" Target="../slideLayouts/slideLayout171.xml"/><Relationship Id="rId48" Type="http://schemas.openxmlformats.org/officeDocument/2006/relationships/slideLayout" Target="../slideLayouts/slideLayout176.xml"/><Relationship Id="rId56" Type="http://schemas.openxmlformats.org/officeDocument/2006/relationships/slideLayout" Target="../slideLayouts/slideLayout184.xml"/><Relationship Id="rId64" Type="http://schemas.openxmlformats.org/officeDocument/2006/relationships/slideLayout" Target="../slideLayouts/slideLayout192.xml"/><Relationship Id="rId69" Type="http://schemas.openxmlformats.org/officeDocument/2006/relationships/slideLayout" Target="../slideLayouts/slideLayout197.xml"/><Relationship Id="rId8" Type="http://schemas.openxmlformats.org/officeDocument/2006/relationships/slideLayout" Target="../slideLayouts/slideLayout136.xml"/><Relationship Id="rId51" Type="http://schemas.openxmlformats.org/officeDocument/2006/relationships/slideLayout" Target="../slideLayouts/slideLayout179.xml"/><Relationship Id="rId72" Type="http://schemas.openxmlformats.org/officeDocument/2006/relationships/image" Target="../media/image18.png"/><Relationship Id="rId3" Type="http://schemas.openxmlformats.org/officeDocument/2006/relationships/slideLayout" Target="../slideLayouts/slideLayout131.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slideLayout" Target="../slideLayouts/slideLayout161.xml"/><Relationship Id="rId38" Type="http://schemas.openxmlformats.org/officeDocument/2006/relationships/slideLayout" Target="../slideLayouts/slideLayout166.xml"/><Relationship Id="rId46" Type="http://schemas.openxmlformats.org/officeDocument/2006/relationships/slideLayout" Target="../slideLayouts/slideLayout174.xml"/><Relationship Id="rId59" Type="http://schemas.openxmlformats.org/officeDocument/2006/relationships/slideLayout" Target="../slideLayouts/slideLayout187.xml"/><Relationship Id="rId67" Type="http://schemas.openxmlformats.org/officeDocument/2006/relationships/slideLayout" Target="../slideLayouts/slideLayout195.xml"/><Relationship Id="rId20" Type="http://schemas.openxmlformats.org/officeDocument/2006/relationships/slideLayout" Target="../slideLayouts/slideLayout148.xml"/><Relationship Id="rId41" Type="http://schemas.openxmlformats.org/officeDocument/2006/relationships/slideLayout" Target="../slideLayouts/slideLayout169.xml"/><Relationship Id="rId54" Type="http://schemas.openxmlformats.org/officeDocument/2006/relationships/slideLayout" Target="../slideLayouts/slideLayout182.xml"/><Relationship Id="rId62" Type="http://schemas.openxmlformats.org/officeDocument/2006/relationships/slideLayout" Target="../slideLayouts/slideLayout190.xml"/><Relationship Id="rId70" Type="http://schemas.openxmlformats.org/officeDocument/2006/relationships/slideLayout" Target="../slideLayouts/slideLayout198.xml"/><Relationship Id="rId1" Type="http://schemas.openxmlformats.org/officeDocument/2006/relationships/slideLayout" Target="../slideLayouts/slideLayout129.xml"/><Relationship Id="rId6" Type="http://schemas.openxmlformats.org/officeDocument/2006/relationships/slideLayout" Target="../slideLayouts/slideLayout13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26" Type="http://schemas.openxmlformats.org/officeDocument/2006/relationships/slideLayout" Target="../slideLayouts/slideLayout224.xml"/><Relationship Id="rId39" Type="http://schemas.openxmlformats.org/officeDocument/2006/relationships/slideLayout" Target="../slideLayouts/slideLayout237.xml"/><Relationship Id="rId21" Type="http://schemas.openxmlformats.org/officeDocument/2006/relationships/slideLayout" Target="../slideLayouts/slideLayout219.xml"/><Relationship Id="rId34" Type="http://schemas.openxmlformats.org/officeDocument/2006/relationships/slideLayout" Target="../slideLayouts/slideLayout232.xml"/><Relationship Id="rId42" Type="http://schemas.openxmlformats.org/officeDocument/2006/relationships/slideLayout" Target="../slideLayouts/slideLayout240.xml"/><Relationship Id="rId47" Type="http://schemas.openxmlformats.org/officeDocument/2006/relationships/slideLayout" Target="../slideLayouts/slideLayout245.xml"/><Relationship Id="rId50" Type="http://schemas.openxmlformats.org/officeDocument/2006/relationships/slideLayout" Target="../slideLayouts/slideLayout248.xml"/><Relationship Id="rId55" Type="http://schemas.openxmlformats.org/officeDocument/2006/relationships/slideLayout" Target="../slideLayouts/slideLayout253.xml"/><Relationship Id="rId63" Type="http://schemas.openxmlformats.org/officeDocument/2006/relationships/theme" Target="../theme/theme5.xml"/><Relationship Id="rId7" Type="http://schemas.openxmlformats.org/officeDocument/2006/relationships/slideLayout" Target="../slideLayouts/slideLayout205.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slideLayout" Target="../slideLayouts/slideLayout218.xml"/><Relationship Id="rId29" Type="http://schemas.openxmlformats.org/officeDocument/2006/relationships/slideLayout" Target="../slideLayouts/slideLayout227.xml"/><Relationship Id="rId41" Type="http://schemas.openxmlformats.org/officeDocument/2006/relationships/slideLayout" Target="../slideLayouts/slideLayout239.xml"/><Relationship Id="rId54" Type="http://schemas.openxmlformats.org/officeDocument/2006/relationships/slideLayout" Target="../slideLayouts/slideLayout252.xml"/><Relationship Id="rId62" Type="http://schemas.openxmlformats.org/officeDocument/2006/relationships/slideLayout" Target="../slideLayouts/slideLayout26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24" Type="http://schemas.openxmlformats.org/officeDocument/2006/relationships/slideLayout" Target="../slideLayouts/slideLayout222.xml"/><Relationship Id="rId32" Type="http://schemas.openxmlformats.org/officeDocument/2006/relationships/slideLayout" Target="../slideLayouts/slideLayout230.xml"/><Relationship Id="rId37" Type="http://schemas.openxmlformats.org/officeDocument/2006/relationships/slideLayout" Target="../slideLayouts/slideLayout235.xml"/><Relationship Id="rId40" Type="http://schemas.openxmlformats.org/officeDocument/2006/relationships/slideLayout" Target="../slideLayouts/slideLayout238.xml"/><Relationship Id="rId45" Type="http://schemas.openxmlformats.org/officeDocument/2006/relationships/slideLayout" Target="../slideLayouts/slideLayout243.xml"/><Relationship Id="rId53" Type="http://schemas.openxmlformats.org/officeDocument/2006/relationships/slideLayout" Target="../slideLayouts/slideLayout251.xml"/><Relationship Id="rId58" Type="http://schemas.openxmlformats.org/officeDocument/2006/relationships/slideLayout" Target="../slideLayouts/slideLayout256.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23" Type="http://schemas.openxmlformats.org/officeDocument/2006/relationships/slideLayout" Target="../slideLayouts/slideLayout221.xml"/><Relationship Id="rId28" Type="http://schemas.openxmlformats.org/officeDocument/2006/relationships/slideLayout" Target="../slideLayouts/slideLayout226.xml"/><Relationship Id="rId36" Type="http://schemas.openxmlformats.org/officeDocument/2006/relationships/slideLayout" Target="../slideLayouts/slideLayout234.xml"/><Relationship Id="rId49" Type="http://schemas.openxmlformats.org/officeDocument/2006/relationships/slideLayout" Target="../slideLayouts/slideLayout247.xml"/><Relationship Id="rId57" Type="http://schemas.openxmlformats.org/officeDocument/2006/relationships/slideLayout" Target="../slideLayouts/slideLayout255.xml"/><Relationship Id="rId61" Type="http://schemas.openxmlformats.org/officeDocument/2006/relationships/slideLayout" Target="../slideLayouts/slideLayout259.xml"/><Relationship Id="rId10" Type="http://schemas.openxmlformats.org/officeDocument/2006/relationships/slideLayout" Target="../slideLayouts/slideLayout208.xml"/><Relationship Id="rId19" Type="http://schemas.openxmlformats.org/officeDocument/2006/relationships/slideLayout" Target="../slideLayouts/slideLayout217.xml"/><Relationship Id="rId31" Type="http://schemas.openxmlformats.org/officeDocument/2006/relationships/slideLayout" Target="../slideLayouts/slideLayout229.xml"/><Relationship Id="rId44" Type="http://schemas.openxmlformats.org/officeDocument/2006/relationships/slideLayout" Target="../slideLayouts/slideLayout242.xml"/><Relationship Id="rId52" Type="http://schemas.openxmlformats.org/officeDocument/2006/relationships/slideLayout" Target="../slideLayouts/slideLayout250.xml"/><Relationship Id="rId60" Type="http://schemas.openxmlformats.org/officeDocument/2006/relationships/slideLayout" Target="../slideLayouts/slideLayout25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 Id="rId22" Type="http://schemas.openxmlformats.org/officeDocument/2006/relationships/slideLayout" Target="../slideLayouts/slideLayout220.xml"/><Relationship Id="rId27" Type="http://schemas.openxmlformats.org/officeDocument/2006/relationships/slideLayout" Target="../slideLayouts/slideLayout225.xml"/><Relationship Id="rId30" Type="http://schemas.openxmlformats.org/officeDocument/2006/relationships/slideLayout" Target="../slideLayouts/slideLayout228.xml"/><Relationship Id="rId35" Type="http://schemas.openxmlformats.org/officeDocument/2006/relationships/slideLayout" Target="../slideLayouts/slideLayout233.xml"/><Relationship Id="rId43" Type="http://schemas.openxmlformats.org/officeDocument/2006/relationships/slideLayout" Target="../slideLayouts/slideLayout241.xml"/><Relationship Id="rId48" Type="http://schemas.openxmlformats.org/officeDocument/2006/relationships/slideLayout" Target="../slideLayouts/slideLayout246.xml"/><Relationship Id="rId56" Type="http://schemas.openxmlformats.org/officeDocument/2006/relationships/slideLayout" Target="../slideLayouts/slideLayout254.xml"/><Relationship Id="rId8" Type="http://schemas.openxmlformats.org/officeDocument/2006/relationships/slideLayout" Target="../slideLayouts/slideLayout206.xml"/><Relationship Id="rId51" Type="http://schemas.openxmlformats.org/officeDocument/2006/relationships/slideLayout" Target="../slideLayouts/slideLayout249.xml"/><Relationship Id="rId3" Type="http://schemas.openxmlformats.org/officeDocument/2006/relationships/slideLayout" Target="../slideLayouts/slideLayout201.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5" Type="http://schemas.openxmlformats.org/officeDocument/2006/relationships/slideLayout" Target="../slideLayouts/slideLayout223.xml"/><Relationship Id="rId33" Type="http://schemas.openxmlformats.org/officeDocument/2006/relationships/slideLayout" Target="../slideLayouts/slideLayout231.xml"/><Relationship Id="rId38" Type="http://schemas.openxmlformats.org/officeDocument/2006/relationships/slideLayout" Target="../slideLayouts/slideLayout236.xml"/><Relationship Id="rId46" Type="http://schemas.openxmlformats.org/officeDocument/2006/relationships/slideLayout" Target="../slideLayouts/slideLayout244.xml"/><Relationship Id="rId59" Type="http://schemas.openxmlformats.org/officeDocument/2006/relationships/slideLayout" Target="../slideLayouts/slideLayout2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1200" cap="none" spc="0" normalizeH="0" baseline="0" noProof="0" smtClean="0">
                <a:ln>
                  <a:noFill/>
                </a:ln>
                <a:solidFill>
                  <a:srgbClr val="1C1F2A">
                    <a:alpha val="75000"/>
                  </a:srgbClr>
                </a:solidFill>
                <a:effectLst/>
                <a:uLnTx/>
                <a:uFillTx/>
                <a:latin typeface="Arial" panose="020B0604020202020204"/>
                <a:ea typeface="+mn-ea"/>
                <a:cs typeface="+mn-cs"/>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1200" cap="none" spc="0" normalizeH="0" baseline="0" noProof="0">
              <a:ln>
                <a:noFill/>
              </a:ln>
              <a:solidFill>
                <a:srgbClr val="1C1F2A">
                  <a:alpha val="7500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US" sz="800" b="0" i="0" u="none" strike="noStrike" kern="1200" cap="none" spc="0" normalizeH="0" baseline="0" noProof="0" smtClean="0">
                <a:ln>
                  <a:noFill/>
                </a:ln>
                <a:no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3572363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1200" cap="none" spc="0" normalizeH="0" baseline="0" noProof="0" smtClean="0">
                <a:ln>
                  <a:noFill/>
                </a:ln>
                <a:solidFill>
                  <a:srgbClr val="1C1F2A">
                    <a:alpha val="75000"/>
                  </a:srgbClr>
                </a:solidFill>
                <a:effectLst/>
                <a:uLnTx/>
                <a:uFillTx/>
                <a:latin typeface="Arial" panose="020B0604020202020204"/>
                <a:ea typeface="+mn-ea"/>
                <a:cs typeface="+mn-cs"/>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1200" cap="none" spc="0" normalizeH="0" baseline="0" noProof="0">
              <a:ln>
                <a:noFill/>
              </a:ln>
              <a:solidFill>
                <a:srgbClr val="1C1F2A">
                  <a:alpha val="7500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US" sz="800" b="0" i="0" u="none" strike="noStrike" kern="1200" cap="none" spc="0" normalizeH="0" baseline="0" noProof="0" smtClean="0">
                <a:ln>
                  <a:noFill/>
                </a:ln>
                <a:no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164252876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37332565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664" r:id="rId4"/>
    <p:sldLayoutId id="2147483763" r:id="rId5"/>
    <p:sldLayoutId id="2147483764" r:id="rId6"/>
    <p:sldLayoutId id="2147483766" r:id="rId7"/>
    <p:sldLayoutId id="2147483666" r:id="rId8"/>
    <p:sldLayoutId id="2147483667" r:id="rId9"/>
    <p:sldLayoutId id="2147483668" r:id="rId10"/>
    <p:sldLayoutId id="2147483669" r:id="rId11"/>
    <p:sldLayoutId id="2147483767" r:id="rId12"/>
    <p:sldLayoutId id="2147483768" r:id="rId13"/>
    <p:sldLayoutId id="2147483769" r:id="rId14"/>
    <p:sldLayoutId id="2147483770"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6" name="TextBox 5">
            <a:extLst>
              <a:ext uri="{FF2B5EF4-FFF2-40B4-BE49-F238E27FC236}">
                <a16:creationId xmlns:a16="http://schemas.microsoft.com/office/drawing/2014/main" id="{CE4E0437-B6EC-1949-9776-716EE0B17FEB}"/>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C0085CC-3E61-6D4F-81D2-C01F85C83350}"/>
              </a:ext>
            </a:extLst>
          </p:cNvPr>
          <p:cNvGrpSpPr/>
          <p:nvPr userDrawn="1"/>
        </p:nvGrpSpPr>
        <p:grpSpPr>
          <a:xfrm>
            <a:off x="292223" y="6277771"/>
            <a:ext cx="2177541" cy="609968"/>
            <a:chOff x="303374" y="6213899"/>
            <a:chExt cx="2177541" cy="609968"/>
          </a:xfrm>
        </p:grpSpPr>
        <p:pic>
          <p:nvPicPr>
            <p:cNvPr id="9" name="Picture 8">
              <a:extLst>
                <a:ext uri="{FF2B5EF4-FFF2-40B4-BE49-F238E27FC236}">
                  <a16:creationId xmlns:a16="http://schemas.microsoft.com/office/drawing/2014/main" id="{FEE5A938-F969-1F42-A4DF-6E264BD371D8}"/>
                </a:ext>
              </a:extLst>
            </p:cNvPr>
            <p:cNvPicPr>
              <a:picLocks noChangeAspect="1"/>
            </p:cNvPicPr>
            <p:nvPr userDrawn="1"/>
          </p:nvPicPr>
          <p:blipFill>
            <a:blip r:embed="rId7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0" name="Group 9">
              <a:extLst>
                <a:ext uri="{FF2B5EF4-FFF2-40B4-BE49-F238E27FC236}">
                  <a16:creationId xmlns:a16="http://schemas.microsoft.com/office/drawing/2014/main" id="{96BB6722-C0DC-F34A-9444-3D993B68641D}"/>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21A1ED3D-70EA-C24A-A8B6-D5506A86ACC5}"/>
                  </a:ext>
                </a:extLst>
              </p:cNvPr>
              <p:cNvPicPr>
                <a:picLocks noChangeAspect="1" noChangeArrowheads="1"/>
              </p:cNvPicPr>
              <p:nvPr userDrawn="1"/>
            </p:nvPicPr>
            <p:blipFill>
              <a:blip r:embed="rId7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997269DF-DF19-8F4E-8EA6-A329FDB994F6}"/>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36641303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39" r:id="rId37"/>
    <p:sldLayoutId id="2147483840" r:id="rId38"/>
    <p:sldLayoutId id="2147483841" r:id="rId39"/>
    <p:sldLayoutId id="2147483842" r:id="rId40"/>
    <p:sldLayoutId id="2147483843" r:id="rId41"/>
    <p:sldLayoutId id="2147483844" r:id="rId42"/>
    <p:sldLayoutId id="2147483845" r:id="rId43"/>
    <p:sldLayoutId id="2147483846" r:id="rId44"/>
    <p:sldLayoutId id="2147483847" r:id="rId45"/>
    <p:sldLayoutId id="2147483848" r:id="rId46"/>
    <p:sldLayoutId id="2147483849" r:id="rId47"/>
    <p:sldLayoutId id="2147483850" r:id="rId48"/>
    <p:sldLayoutId id="2147483851" r:id="rId49"/>
    <p:sldLayoutId id="2147483852" r:id="rId50"/>
    <p:sldLayoutId id="2147483853" r:id="rId51"/>
    <p:sldLayoutId id="2147483854" r:id="rId52"/>
    <p:sldLayoutId id="2147483855" r:id="rId53"/>
    <p:sldLayoutId id="2147483856" r:id="rId54"/>
    <p:sldLayoutId id="2147483857" r:id="rId55"/>
    <p:sldLayoutId id="2147483858" r:id="rId56"/>
    <p:sldLayoutId id="2147483859" r:id="rId57"/>
    <p:sldLayoutId id="2147483860" r:id="rId58"/>
    <p:sldLayoutId id="2147483861" r:id="rId59"/>
    <p:sldLayoutId id="2147483862" r:id="rId60"/>
    <p:sldLayoutId id="2147483863" r:id="rId61"/>
    <p:sldLayoutId id="2147483864" r:id="rId62"/>
    <p:sldLayoutId id="2147483865" r:id="rId63"/>
    <p:sldLayoutId id="2147483866" r:id="rId64"/>
    <p:sldLayoutId id="2147483867" r:id="rId65"/>
    <p:sldLayoutId id="2147483868" r:id="rId66"/>
    <p:sldLayoutId id="2147483869" r:id="rId67"/>
    <p:sldLayoutId id="2147483870" r:id="rId68"/>
    <p:sldLayoutId id="2147483871" r:id="rId69"/>
    <p:sldLayoutId id="2147483872" r:id="rId70"/>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273030428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 id="2147483892" r:id="rId19"/>
    <p:sldLayoutId id="2147483893" r:id="rId20"/>
    <p:sldLayoutId id="2147483894" r:id="rId21"/>
    <p:sldLayoutId id="2147483895" r:id="rId22"/>
    <p:sldLayoutId id="2147483896" r:id="rId23"/>
    <p:sldLayoutId id="2147483897" r:id="rId24"/>
    <p:sldLayoutId id="2147483898" r:id="rId25"/>
    <p:sldLayoutId id="2147483899" r:id="rId26"/>
    <p:sldLayoutId id="2147483900" r:id="rId27"/>
    <p:sldLayoutId id="2147483901" r:id="rId28"/>
    <p:sldLayoutId id="2147483902" r:id="rId29"/>
    <p:sldLayoutId id="2147483903" r:id="rId30"/>
    <p:sldLayoutId id="2147483904" r:id="rId31"/>
    <p:sldLayoutId id="2147483905" r:id="rId32"/>
    <p:sldLayoutId id="2147483906" r:id="rId33"/>
    <p:sldLayoutId id="2147483907" r:id="rId34"/>
    <p:sldLayoutId id="2147483908" r:id="rId35"/>
    <p:sldLayoutId id="2147483909" r:id="rId36"/>
    <p:sldLayoutId id="2147483910" r:id="rId37"/>
    <p:sldLayoutId id="2147483911" r:id="rId38"/>
    <p:sldLayoutId id="2147483912" r:id="rId39"/>
    <p:sldLayoutId id="2147483913" r:id="rId40"/>
    <p:sldLayoutId id="2147483914" r:id="rId41"/>
    <p:sldLayoutId id="2147483915" r:id="rId42"/>
    <p:sldLayoutId id="2147483916" r:id="rId43"/>
    <p:sldLayoutId id="2147483917" r:id="rId44"/>
    <p:sldLayoutId id="2147483918" r:id="rId45"/>
    <p:sldLayoutId id="2147483919" r:id="rId46"/>
    <p:sldLayoutId id="2147483920" r:id="rId47"/>
    <p:sldLayoutId id="2147483921" r:id="rId48"/>
    <p:sldLayoutId id="2147483922" r:id="rId49"/>
    <p:sldLayoutId id="2147483923" r:id="rId50"/>
    <p:sldLayoutId id="2147483924" r:id="rId51"/>
    <p:sldLayoutId id="2147483925" r:id="rId52"/>
    <p:sldLayoutId id="2147483926" r:id="rId53"/>
    <p:sldLayoutId id="2147483927" r:id="rId54"/>
    <p:sldLayoutId id="2147483928" r:id="rId55"/>
    <p:sldLayoutId id="2147483929" r:id="rId56"/>
    <p:sldLayoutId id="2147483930" r:id="rId57"/>
    <p:sldLayoutId id="2147483931" r:id="rId58"/>
    <p:sldLayoutId id="2147483932" r:id="rId59"/>
    <p:sldLayoutId id="2147483933" r:id="rId60"/>
    <p:sldLayoutId id="2147483934" r:id="rId61"/>
    <p:sldLayoutId id="2147483935" r:id="rId62"/>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hyperlink" Target="https://benefits.va.gov/GIBILL/enrollment-manager/enrollment-manager-system-updates.asp"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7FFE5CC1_55074FD3.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7FFFF1BC_42B5C464.xml"/><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7FFFF1BD_FE8ADB1D.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vbatraining.adobeconnect.com/release7/" TargetMode="External"/></Relationships>
</file>

<file path=ppt/slides/_rels/slide14.xml.rels><?xml version="1.0" encoding="UTF-8" standalone="yes"?>
<Relationships xmlns="http://schemas.openxmlformats.org/package/2006/relationships"><Relationship Id="rId3" Type="http://schemas.microsoft.com/office/2018/10/relationships/comments" Target="../comments/modernComment_7FFFF847_48DE8168.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hyperlink" Target="https://vbatraining.adobeconnect.com/pqi827n7ojk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enefits.va.gov/GIBILL/enrollment-manager/enrollment-manager-system-updates.asp"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benefits.va.gov/GIBILL/enrollment-manager/enrollment-manager-system-updates.asp"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kWx901hhvG4"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hyperlink" Target="https://www.knowva.ebenefits.va.gov/system/templates/selfservice/va_ssnew/help/customer/locale/en-US/portal/554400000001018/content/554400000149088/School-Certifying-Official-Handbook-On-line" TargetMode="External"/><Relationship Id="rId4" Type="http://schemas.openxmlformats.org/officeDocument/2006/relationships/image" Target="../media/image52.sv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10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104.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hyperlink" Target="https://usg02.safelinks.protection.office365.us/?url=https%3A%2F%2Fwww.knowva.ebenefits.va.gov%2Fsystem%2Ftemplates%2Fselfservice%2Fva_ssnew%2Fhelp%2Fcustomer%2Flocale%2Fen-US%2Fportal%2F554400000001018%2Ftopic%2F554400000026164%2FEM-User-Guide&amp;data=05%7C02%7Cbrooke.lamoureux%40afs.com%7C3010c2ed7c4049d97fc608dd97a46ef3%7Ca01f407a85cb4a1698bbf28e6384bd28%7C0%7C0%7C638833454671853899%7CUnknown%7CTWFpbGZsb3d8eyJFbXB0eU1hcGkiOnRydWUsIlYiOiIwLjAuMDAwMCIsIlAiOiJXaW4zMiIsIkFOIjoiTWFpbCIsIldUIjoyfQ%3D%3D%7C0%7C%7C%7C&amp;sdata=oTdtxxv5WCag85m47bk%2FYacqJ4ym%2FKOTpJ%2Bsqpes0Gk%3D&amp;reserved=0" TargetMode="External"/><Relationship Id="rId2" Type="http://schemas.microsoft.com/office/2018/10/relationships/comments" Target="../comments/modernComment_7FFFFE8D_CCA9B578.xml"/><Relationship Id="rId1" Type="http://schemas.openxmlformats.org/officeDocument/2006/relationships/slideLayout" Target="../slideLayouts/slideLayout10.xml"/><Relationship Id="rId6" Type="http://schemas.openxmlformats.org/officeDocument/2006/relationships/hyperlink" Target="https://links-1.govdelivery.com/CL0/https:%2F%2Fwww.knowva.ebenefits.va.gov%2Fsystem%2Ftemplates%2Fselfservice%2Fva_ssnew%2Fhelp%2Fcustomer%2Flocale%2Fen-US%2Fportal%2F554400000001018%2Ftopic%2F554400000026198%2FSCO-Resource-Matrix/1/01000197119f9c52-f88e9615-a3e4-4226-aa40-009a909dbdba-000000/ECp5vBju5XsH1XZNNjrHhX3L_FZ-TjYrCLzQws_gTMo=406" TargetMode="External"/><Relationship Id="rId5" Type="http://schemas.openxmlformats.org/officeDocument/2006/relationships/hyperlink" Target="https://www.knowva.ebenefits.va.gov/system/templates/selfservice/va_ssnew/help/customer/locale/en-US/portal/554400000001018/content/554400000300540/Enrollment-Manager-Frequently-Asked-Questions" TargetMode="External"/><Relationship Id="rId4" Type="http://schemas.openxmlformats.org/officeDocument/2006/relationships/hyperlink" Target="https://vba-media1.vbatraining.org/MAT-DOCS/EDU/em-userguide-ex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usg02.safelinks.protection.office365.us/?url=https%3A%2F%2Fwww.knowva.ebenefits.va.gov%2Fsystem%2Ftemplates%2Fselfservice%2Fva_ssnew%2Fhelp%2Fcustomer%2Flocale%2Fen-US%2Fportal%2F554400000001018%2Ftopic%2F554400000026164%2FEM-User-Guide&amp;data=05%7C02%7Cbrooke.lamoureux%40afs.com%7C6821891b7bdb465b67f808dd97068f39%7Ca01f407a85cb4a1698bbf28e6384bd28%7C0%7C0%7C638832776602115775%7CUnknown%7CTWFpbGZsb3d8eyJFbXB0eU1hcGkiOnRydWUsIlYiOiIwLjAuMDAwMCIsIlAiOiJXaW4zMiIsIkFOIjoiTWFpbCIsIldUIjoyfQ%3D%3D%7C0%7C%7C%7C&amp;sdata=nBloxjcT1aXWEfkODAC1v2kZmjXfGtW8aWbsqdkTeZ8%3D&amp;reserved=0" TargetMode="External"/><Relationship Id="rId2" Type="http://schemas.microsoft.com/office/2018/10/relationships/comments" Target="../comments/modernComment_7FFFFE8E_AAA87CA0.xml"/><Relationship Id="rId1" Type="http://schemas.openxmlformats.org/officeDocument/2006/relationships/slideLayout" Target="../slideLayouts/slideLayout19.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FFFF199_225824EF.xml"/><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0.png"/><Relationship Id="rId3" Type="http://schemas.microsoft.com/office/2018/10/relationships/comments" Target="../comments/modernComment_7FFFFE8C_A1EA286F.xml"/><Relationship Id="rId7" Type="http://schemas.openxmlformats.org/officeDocument/2006/relationships/image" Target="../media/image68.png"/><Relationship Id="rId12" Type="http://schemas.openxmlformats.org/officeDocument/2006/relationships/image" Target="../media/image7.png"/><Relationship Id="rId2" Type="http://schemas.openxmlformats.org/officeDocument/2006/relationships/notesSlide" Target="../notesSlides/notesSlide27.xml"/><Relationship Id="rId16" Type="http://schemas.microsoft.com/office/2007/relationships/hdphoto" Target="../media/hdphoto1.wdp"/><Relationship Id="rId1" Type="http://schemas.openxmlformats.org/officeDocument/2006/relationships/slideLayout" Target="../slideLayouts/slideLayout12.xml"/><Relationship Id="rId6" Type="http://schemas.openxmlformats.org/officeDocument/2006/relationships/image" Target="../media/image67.png"/><Relationship Id="rId11" Type="http://schemas.openxmlformats.org/officeDocument/2006/relationships/hyperlink" Target="https://www.youtube.com/playlist?list=PLrrh23QvVVYjXMaF-uqXdwkpgxxr9txmZ" TargetMode="External"/><Relationship Id="rId5" Type="http://schemas.openxmlformats.org/officeDocument/2006/relationships/image" Target="../media/image66.png"/><Relationship Id="rId15" Type="http://schemas.openxmlformats.org/officeDocument/2006/relationships/image" Target="../media/image72.png"/><Relationship Id="rId10" Type="http://schemas.openxmlformats.org/officeDocument/2006/relationships/hyperlink" Target="https://usg02.safelinks.protection.office365.us/?url=https%3A%2F%2Fwww.knowva.ebenefits.va.gov%2Fsystem%2Ftemplates%2Fselfservice%2Fva_ssnew%2Fhelp%2Fcustomer%2Flocale%2Fen-US%2Fportal%2F554400000001018%2Ftopic%2F554400000026164%2FEM-User-Guide&amp;data=05%7C02%7Cbrooke.lamoureux%40afs.com%7C6821891b7bdb465b67f808dd97068f39%7Ca01f407a85cb4a1698bbf28e6384bd28%7C0%7C0%7C638832776602115775%7CUnknown%7CTWFpbGZsb3d8eyJFbXB0eU1hcGkiOnRydWUsIlYiOiIwLjAuMDAwMCIsIlAiOiJXaW4zMiIsIkFOIjoiTWFpbCIsIldUIjoyfQ%3D%3D%7C0%7C%7C%7C&amp;sdata=nBloxjcT1aXWEfkODAC1v2kZmjXfGtW8aWbsqdkTeZ8%3D&amp;reserved=0" TargetMode="External"/><Relationship Id="rId4" Type="http://schemas.openxmlformats.org/officeDocument/2006/relationships/image" Target="../media/image65.png"/><Relationship Id="rId9" Type="http://schemas.openxmlformats.org/officeDocument/2006/relationships/hyperlink" Target="https://public.govdelivery.com/accounts/USVAVBA/subscriber/new?preferences=true" TargetMode="External"/><Relationship Id="rId14"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hyperlink" Target="https://www.benefits.va.gov/gibill/resources/education_resources/school_certifying_officials/presentations.asp" TargetMode="External"/><Relationship Id="rId13" Type="http://schemas.openxmlformats.org/officeDocument/2006/relationships/image" Target="../media/image74.png"/><Relationship Id="rId18" Type="http://schemas.openxmlformats.org/officeDocument/2006/relationships/hyperlink" Target="NULL" TargetMode="External"/><Relationship Id="rId3" Type="http://schemas.microsoft.com/office/2018/10/relationships/comments" Target="../comments/modernComment_7FFFFE8B_A3704F0A.xml"/><Relationship Id="rId7" Type="http://schemas.openxmlformats.org/officeDocument/2006/relationships/hyperlink" Target="https://www.knowva.ebenefits.va.gov/system/templates/selfservice/va_ssnew/help/customer/locale/en-US/portal/554400000001018/content/554400000300540/Enrollment-Manager-Frequently-Asked-Questions" TargetMode="External"/><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28.xml"/><Relationship Id="rId16" Type="http://schemas.openxmlformats.org/officeDocument/2006/relationships/image" Target="../media/image77.png"/><Relationship Id="rId20" Type="http://schemas.openxmlformats.org/officeDocument/2006/relationships/image" Target="../media/image79.png"/><Relationship Id="rId1" Type="http://schemas.openxmlformats.org/officeDocument/2006/relationships/slideLayout" Target="../slideLayouts/slideLayout104.xml"/><Relationship Id="rId6" Type="http://schemas.openxmlformats.org/officeDocument/2006/relationships/hyperlink" Target="NULL" TargetMode="External"/><Relationship Id="rId11" Type="http://schemas.openxmlformats.org/officeDocument/2006/relationships/hyperlink" Target="https://benefits.va.gov/GIBILL/enrollment-manager/enrollment-manager-system-updates.asp" TargetMode="External"/><Relationship Id="rId5" Type="http://schemas.openxmlformats.org/officeDocument/2006/relationships/hyperlink" Target="https://vba-tpss.vbatraining.org/assess/trkSignIn?refid=XSCO" TargetMode="External"/><Relationship Id="rId15" Type="http://schemas.openxmlformats.org/officeDocument/2006/relationships/image" Target="../media/image76.png"/><Relationship Id="rId10" Type="http://schemas.openxmlformats.org/officeDocument/2006/relationships/hyperlink" Target="https://public.govdelivery.com/accounts/USVAVBA/subscriber/new?preferences=true" TargetMode="External"/><Relationship Id="rId19" Type="http://schemas.openxmlformats.org/officeDocument/2006/relationships/hyperlink" Target="https://www.knowva.ebenefits.va.gov/system/templates/selfservice/va_ssnew/help/customer/locale/en-US/portal/554400000001018/topic/554400000026198/SCO-Resource-Matrix" TargetMode="External"/><Relationship Id="rId4" Type="http://schemas.openxmlformats.org/officeDocument/2006/relationships/hyperlink" Target="https://www.va.gov/school-administrators/" TargetMode="External"/><Relationship Id="rId9" Type="http://schemas.openxmlformats.org/officeDocument/2006/relationships/hyperlink" Target="https://www.youtube.com/playlist?list=PLrrh23QvVVYjXMaF-uqXdwkpgxxr9txmZ" TargetMode="External"/><Relationship Id="rId14" Type="http://schemas.openxmlformats.org/officeDocument/2006/relationships/image" Target="../media/image7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7FFFF84B_27A62461.xml"/><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18/10/relationships/comments" Target="../comments/modernComment_7FFFFE92_26EEA1F4.xml"/><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s://benefits.va.gov/GIBILL/enrollment-manager/enrollment-manager-system-updates.asp"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05FDDD-D2D9-2E4E-BA85-2257864031DA}"/>
              </a:ext>
            </a:extLst>
          </p:cNvPr>
          <p:cNvSpPr>
            <a:spLocks noGrp="1"/>
          </p:cNvSpPr>
          <p:nvPr>
            <p:ph type="title"/>
          </p:nvPr>
        </p:nvSpPr>
        <p:spPr/>
        <p:txBody>
          <a:bodyPr/>
          <a:lstStyle/>
          <a:p>
            <a:r>
              <a:rPr lang="en-US" sz="6000">
                <a:latin typeface="Calibri"/>
                <a:cs typeface="Calibri"/>
              </a:rPr>
              <a:t>Enrollment Manager</a:t>
            </a:r>
            <a:br>
              <a:rPr lang="en-US" sz="6000">
                <a:latin typeface="Calibri"/>
                <a:cs typeface="Calibri"/>
              </a:rPr>
            </a:br>
            <a:br>
              <a:rPr lang="en-US" sz="4000">
                <a:latin typeface="Calibri"/>
                <a:cs typeface="Calibri"/>
              </a:rPr>
            </a:br>
            <a:r>
              <a:rPr lang="en-US" sz="4000">
                <a:latin typeface="Calibri"/>
                <a:cs typeface="Calibri"/>
              </a:rPr>
              <a:t>Veterans Benefits Administration</a:t>
            </a:r>
            <a:br>
              <a:rPr lang="en-US" sz="4000">
                <a:latin typeface="Calibri"/>
                <a:cs typeface="Calibri"/>
              </a:rPr>
            </a:br>
            <a:r>
              <a:rPr lang="en-US" sz="4000">
                <a:latin typeface="Calibri"/>
                <a:cs typeface="Calibri"/>
              </a:rPr>
              <a:t>Education Service</a:t>
            </a:r>
            <a:endParaRPr lang="en-US">
              <a:latin typeface="Calibri"/>
              <a:cs typeface="Calibri"/>
            </a:endParaRPr>
          </a:p>
        </p:txBody>
      </p:sp>
      <p:sp>
        <p:nvSpPr>
          <p:cNvPr id="11" name="Title 3">
            <a:extLst>
              <a:ext uri="{FF2B5EF4-FFF2-40B4-BE49-F238E27FC236}">
                <a16:creationId xmlns:a16="http://schemas.microsoft.com/office/drawing/2014/main" id="{4A2F871C-DC5B-4043-A776-4F4824357D0F}"/>
              </a:ext>
            </a:extLst>
          </p:cNvPr>
          <p:cNvSpPr txBox="1">
            <a:spLocks/>
          </p:cNvSpPr>
          <p:nvPr/>
        </p:nvSpPr>
        <p:spPr>
          <a:xfrm>
            <a:off x="9511748" y="5843671"/>
            <a:ext cx="1913964" cy="61649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US" sz="1400" dirty="0">
                <a:solidFill>
                  <a:srgbClr val="1C1F2A"/>
                </a:solidFill>
                <a:latin typeface="Arial"/>
                <a:cs typeface="Arial"/>
              </a:rPr>
              <a:t>Spring 2025</a:t>
            </a:r>
            <a:endParaRPr kumimoji="0" lang="en-US" sz="4800" b="1" i="0" u="none" strike="noStrike" kern="1200" cap="none" spc="0" normalizeH="0" baseline="0" noProof="0" dirty="0">
              <a:ln>
                <a:noFill/>
              </a:ln>
              <a:solidFill>
                <a:srgbClr val="1C1F2A"/>
              </a:solidFill>
              <a:effectLst/>
              <a:uLnTx/>
              <a:uFillTx/>
              <a:latin typeface="Arial" panose="020B0604020202020204"/>
              <a:ea typeface="+mj-ea"/>
              <a:cs typeface="+mj-cs"/>
            </a:endParaRPr>
          </a:p>
        </p:txBody>
      </p:sp>
    </p:spTree>
    <p:extLst>
      <p:ext uri="{BB962C8B-B14F-4D97-AF65-F5344CB8AC3E}">
        <p14:creationId xmlns:p14="http://schemas.microsoft.com/office/powerpoint/2010/main" val="2280479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4BB2D-D7EF-8BD9-BD47-7B1F72452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3C789-121A-8FA0-68B2-B580F3E7F375}"/>
              </a:ext>
            </a:extLst>
          </p:cNvPr>
          <p:cNvSpPr>
            <a:spLocks noGrp="1"/>
          </p:cNvSpPr>
          <p:nvPr>
            <p:ph type="title"/>
          </p:nvPr>
        </p:nvSpPr>
        <p:spPr/>
        <p:txBody>
          <a:bodyPr/>
          <a:lstStyle/>
          <a:p>
            <a:r>
              <a:rPr lang="en-US" dirty="0">
                <a:latin typeface="Calibri"/>
                <a:ea typeface="Calibri"/>
                <a:cs typeface="Calibri"/>
              </a:rPr>
              <a:t>Enrollment Manager Updates</a:t>
            </a:r>
            <a:endParaRPr lang="en-US" dirty="0"/>
          </a:p>
        </p:txBody>
      </p:sp>
      <p:sp>
        <p:nvSpPr>
          <p:cNvPr id="3" name="Content Placeholder 2">
            <a:extLst>
              <a:ext uri="{FF2B5EF4-FFF2-40B4-BE49-F238E27FC236}">
                <a16:creationId xmlns:a16="http://schemas.microsoft.com/office/drawing/2014/main" id="{8CA833CD-F6FF-8C47-13BE-9C39B4EA2BC1}"/>
              </a:ext>
            </a:extLst>
          </p:cNvPr>
          <p:cNvSpPr>
            <a:spLocks noGrp="1"/>
          </p:cNvSpPr>
          <p:nvPr>
            <p:ph sz="quarter" idx="10"/>
          </p:nvPr>
        </p:nvSpPr>
        <p:spPr>
          <a:xfrm>
            <a:off x="381000" y="1371600"/>
            <a:ext cx="10353675" cy="3733800"/>
          </a:xfrm>
        </p:spPr>
        <p:txBody>
          <a:bodyPr vert="horz" lIns="0" tIns="0" rIns="0" bIns="0" rtlCol="0" anchor="t">
            <a:noAutofit/>
          </a:bodyPr>
          <a:lstStyle/>
          <a:p>
            <a:pPr marL="571500" lvl="1" indent="-342900">
              <a:spcBef>
                <a:spcPts val="600"/>
              </a:spcBef>
              <a:spcAft>
                <a:spcPts val="600"/>
              </a:spcAft>
            </a:pPr>
            <a:r>
              <a:rPr lang="en-US" dirty="0">
                <a:latin typeface="Calibri"/>
                <a:ea typeface="Calibri"/>
                <a:cs typeface="Calibri"/>
              </a:rPr>
              <a:t>Changed the routing of new non-chapter 33 documents from ECAP to Benefits Manager</a:t>
            </a:r>
          </a:p>
          <a:p>
            <a:pPr marL="571500" lvl="1" indent="-342900">
              <a:spcBef>
                <a:spcPts val="600"/>
              </a:spcBef>
              <a:spcAft>
                <a:spcPts val="600"/>
              </a:spcAft>
            </a:pPr>
            <a:r>
              <a:rPr lang="en-US" dirty="0">
                <a:latin typeface="Calibri"/>
                <a:ea typeface="Calibri"/>
                <a:cs typeface="Calibri"/>
              </a:rPr>
              <a:t>Added a “Return to Landing Page” link to go back to the EM login page</a:t>
            </a:r>
          </a:p>
          <a:p>
            <a:pPr marL="571500" lvl="1" indent="-342900">
              <a:spcBef>
                <a:spcPts val="600"/>
              </a:spcBef>
              <a:spcAft>
                <a:spcPts val="600"/>
              </a:spcAft>
            </a:pPr>
            <a:r>
              <a:rPr lang="en-US" dirty="0">
                <a:latin typeface="Calibri"/>
                <a:ea typeface="Calibri"/>
                <a:cs typeface="Calibri"/>
              </a:rPr>
              <a:t>Updated the header of EM documents to be consistent with the current version of EM</a:t>
            </a:r>
          </a:p>
          <a:p>
            <a:pPr marL="571500" lvl="1" indent="-342900">
              <a:spcBef>
                <a:spcPts val="600"/>
              </a:spcBef>
              <a:spcAft>
                <a:spcPts val="600"/>
              </a:spcAft>
            </a:pPr>
            <a:r>
              <a:rPr lang="en-US" dirty="0">
                <a:latin typeface="Calibri"/>
                <a:ea typeface="Calibri"/>
                <a:cs typeface="Calibri"/>
              </a:rPr>
              <a:t>Added an automated change reason for non-chapter 33 when tuition and fees, dates, or both are changed</a:t>
            </a:r>
          </a:p>
          <a:p>
            <a:pPr marL="571500" lvl="1" indent="-342900">
              <a:spcBef>
                <a:spcPts val="600"/>
              </a:spcBef>
              <a:spcAft>
                <a:spcPts val="600"/>
              </a:spcAft>
            </a:pPr>
            <a:r>
              <a:rPr lang="en-US" dirty="0">
                <a:ea typeface="Calibri"/>
              </a:rPr>
              <a:t>Updated field names for clarity</a:t>
            </a:r>
          </a:p>
          <a:p>
            <a:pPr marL="800100" lvl="2" indent="-342900">
              <a:spcBef>
                <a:spcPts val="600"/>
              </a:spcBef>
              <a:spcAft>
                <a:spcPts val="600"/>
              </a:spcAft>
            </a:pPr>
            <a:r>
              <a:rPr lang="en-US" dirty="0">
                <a:ea typeface="Calibri"/>
              </a:rPr>
              <a:t>Parent Facility -&gt; Parent Facility Name</a:t>
            </a:r>
          </a:p>
          <a:p>
            <a:pPr marL="800100" lvl="2" indent="-342900">
              <a:spcBef>
                <a:spcPts val="600"/>
              </a:spcBef>
              <a:spcAft>
                <a:spcPts val="600"/>
              </a:spcAft>
            </a:pPr>
            <a:r>
              <a:rPr lang="en-US" dirty="0">
                <a:ea typeface="Calibri"/>
              </a:rPr>
              <a:t>STEM -&gt; STEM Scholarship Student</a:t>
            </a:r>
          </a:p>
          <a:p>
            <a:endParaRPr lang="en-US" dirty="0">
              <a:ea typeface="Calibri"/>
            </a:endParaRPr>
          </a:p>
        </p:txBody>
      </p:sp>
      <p:sp>
        <p:nvSpPr>
          <p:cNvPr id="4" name="TextBox 3">
            <a:extLst>
              <a:ext uri="{FF2B5EF4-FFF2-40B4-BE49-F238E27FC236}">
                <a16:creationId xmlns:a16="http://schemas.microsoft.com/office/drawing/2014/main" id="{3301F583-2D0F-D2BB-BF77-B5762690CD03}"/>
              </a:ext>
            </a:extLst>
          </p:cNvPr>
          <p:cNvSpPr txBox="1"/>
          <p:nvPr/>
        </p:nvSpPr>
        <p:spPr>
          <a:xfrm>
            <a:off x="381000" y="847117"/>
            <a:ext cx="5609617" cy="368840"/>
          </a:xfrm>
          <a:prstGeom prst="rect">
            <a:avLst/>
          </a:prstGeom>
          <a:noFill/>
        </p:spPr>
        <p:txBody>
          <a:bodyPr wrap="none" lIns="0" tIns="0" rIns="0" bIns="0" rtlCol="0" anchor="ctr">
            <a:noAutofit/>
          </a:bodyPr>
          <a:lstStyle/>
          <a:p>
            <a:pPr algn="l" defTabSz="228600">
              <a:spcAft>
                <a:spcPts val="1200"/>
              </a:spcAft>
            </a:pPr>
            <a:r>
              <a:rPr lang="en-US" sz="2400" b="1" i="1" noProof="0" dirty="0">
                <a:solidFill>
                  <a:srgbClr val="0070C0"/>
                </a:solidFill>
                <a:latin typeface="Calibri" panose="020F0502020204030204" pitchFamily="34" charset="0"/>
                <a:cs typeface="Calibri" panose="020F0502020204030204" pitchFamily="34" charset="0"/>
              </a:rPr>
              <a:t>Release 7.</a:t>
            </a:r>
            <a:r>
              <a:rPr lang="en-US" sz="2400" b="1" i="1" dirty="0">
                <a:solidFill>
                  <a:srgbClr val="0070C0"/>
                </a:solidFill>
                <a:latin typeface="Calibri" panose="020F0502020204030204" pitchFamily="34" charset="0"/>
                <a:cs typeface="Calibri" panose="020F0502020204030204" pitchFamily="34" charset="0"/>
              </a:rPr>
              <a:t>0</a:t>
            </a:r>
            <a:r>
              <a:rPr lang="en-US" sz="2400" b="1" i="1" noProof="0" dirty="0">
                <a:solidFill>
                  <a:srgbClr val="0070C0"/>
                </a:solidFill>
                <a:latin typeface="Calibri" panose="020F0502020204030204" pitchFamily="34" charset="0"/>
                <a:cs typeface="Calibri" panose="020F0502020204030204" pitchFamily="34" charset="0"/>
              </a:rPr>
              <a:t> </a:t>
            </a:r>
            <a:r>
              <a:rPr lang="en-US" sz="2400" b="1" i="1" dirty="0">
                <a:solidFill>
                  <a:srgbClr val="0070C0"/>
                </a:solidFill>
                <a:latin typeface="Calibri" panose="020F0502020204030204" pitchFamily="34" charset="0"/>
                <a:cs typeface="Calibri" panose="020F0502020204030204" pitchFamily="34" charset="0"/>
              </a:rPr>
              <a:t>(December 7, 2024</a:t>
            </a:r>
            <a:r>
              <a:rPr lang="en-US" sz="2400" b="1" i="1" noProof="0" dirty="0">
                <a:solidFill>
                  <a:srgbClr val="0070C0"/>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18DE43A6-574B-C73C-2529-41967E71A1A2}"/>
              </a:ext>
            </a:extLst>
          </p:cNvPr>
          <p:cNvSpPr txBox="1"/>
          <p:nvPr/>
        </p:nvSpPr>
        <p:spPr>
          <a:xfrm>
            <a:off x="519112" y="5695890"/>
            <a:ext cx="11153775" cy="400110"/>
          </a:xfrm>
          <a:prstGeom prst="rect">
            <a:avLst/>
          </a:prstGeom>
          <a:solidFill>
            <a:schemeClr val="accent5">
              <a:lumMod val="20000"/>
              <a:lumOff val="80000"/>
            </a:schemeClr>
          </a:solidFill>
          <a:ln w="28575">
            <a:solidFill>
              <a:schemeClr val="accent5">
                <a:lumMod val="75000"/>
              </a:schemeClr>
            </a:solidFill>
            <a:prstDash val="dash"/>
          </a:ln>
        </p:spPr>
        <p:txBody>
          <a:bodyPr wrap="square" anchor="ctr">
            <a:spAutoFit/>
          </a:bodyPr>
          <a:lstStyle/>
          <a:p>
            <a:pPr algn="ctr"/>
            <a:r>
              <a:rPr lang="en-US" sz="2000" i="1" dirty="0">
                <a:latin typeface="Calibri"/>
                <a:ea typeface="Calibri"/>
                <a:cs typeface="Calibri"/>
              </a:rPr>
              <a:t>To view the full list of recent system updates, see the </a:t>
            </a:r>
            <a:r>
              <a:rPr lang="en-US" sz="2000" i="1" dirty="0">
                <a:solidFill>
                  <a:schemeClr val="accent1"/>
                </a:solidFill>
                <a:latin typeface="Calibri"/>
                <a:ea typeface="Calibri"/>
                <a:cs typeface="Calibri"/>
                <a:hlinkClick r:id="rId3">
                  <a:extLst>
                    <a:ext uri="{A12FA001-AC4F-418D-AE19-62706E023703}">
                      <ahyp:hlinkClr xmlns:ahyp="http://schemas.microsoft.com/office/drawing/2018/hyperlinkcolor" val="tx"/>
                    </a:ext>
                  </a:extLst>
                </a:hlinkClick>
              </a:rPr>
              <a:t>Enrollment Manager System Updates</a:t>
            </a:r>
            <a:r>
              <a:rPr lang="en-US" sz="2000" i="1" dirty="0">
                <a:latin typeface="Calibri"/>
                <a:ea typeface="Calibri"/>
                <a:cs typeface="Calibri"/>
              </a:rPr>
              <a:t>.</a:t>
            </a:r>
          </a:p>
        </p:txBody>
      </p:sp>
    </p:spTree>
    <p:extLst>
      <p:ext uri="{BB962C8B-B14F-4D97-AF65-F5344CB8AC3E}">
        <p14:creationId xmlns:p14="http://schemas.microsoft.com/office/powerpoint/2010/main" val="306620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A502-1132-D299-E30E-98D9F590E5EB}"/>
              </a:ext>
            </a:extLst>
          </p:cNvPr>
          <p:cNvSpPr>
            <a:spLocks noGrp="1"/>
          </p:cNvSpPr>
          <p:nvPr>
            <p:ph type="title"/>
          </p:nvPr>
        </p:nvSpPr>
        <p:spPr>
          <a:xfrm>
            <a:off x="381000" y="441476"/>
            <a:ext cx="11430000" cy="450273"/>
          </a:xfrm>
        </p:spPr>
        <p:txBody>
          <a:bodyPr/>
          <a:lstStyle/>
          <a:p>
            <a:r>
              <a:rPr lang="en-US" dirty="0">
                <a:solidFill>
                  <a:srgbClr val="0070C0"/>
                </a:solidFill>
                <a:latin typeface="Calibri"/>
                <a:cs typeface="Calibri"/>
              </a:rPr>
              <a:t>Release 7.0</a:t>
            </a:r>
            <a:r>
              <a:rPr lang="en-US" dirty="0">
                <a:solidFill>
                  <a:schemeClr val="tx1"/>
                </a:solidFill>
                <a:latin typeface="Calibri"/>
                <a:cs typeface="Calibri"/>
              </a:rPr>
              <a:t> | Integration with new Processing System</a:t>
            </a:r>
            <a:endParaRPr lang="en-US" dirty="0">
              <a:solidFill>
                <a:schemeClr val="tx1"/>
              </a:solidFill>
            </a:endParaRPr>
          </a:p>
        </p:txBody>
      </p:sp>
      <p:sp>
        <p:nvSpPr>
          <p:cNvPr id="3" name="Content Placeholder 8">
            <a:extLst>
              <a:ext uri="{FF2B5EF4-FFF2-40B4-BE49-F238E27FC236}">
                <a16:creationId xmlns:a16="http://schemas.microsoft.com/office/drawing/2014/main" id="{3DA17818-C864-87BC-609B-DC8BE154588A}"/>
              </a:ext>
            </a:extLst>
          </p:cNvPr>
          <p:cNvSpPr txBox="1">
            <a:spLocks/>
          </p:cNvSpPr>
          <p:nvPr/>
        </p:nvSpPr>
        <p:spPr>
          <a:xfrm>
            <a:off x="381000" y="906509"/>
            <a:ext cx="10480288" cy="825104"/>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defRPr/>
            </a:pPr>
            <a:r>
              <a:rPr lang="en-US" sz="1800" dirty="0">
                <a:solidFill>
                  <a:srgbClr val="000000"/>
                </a:solidFill>
                <a:latin typeface="Calibri"/>
                <a:cs typeface="Calibri"/>
              </a:rPr>
              <a:t>These updates were made to prepare for the introduction of </a:t>
            </a:r>
            <a:r>
              <a:rPr lang="en-US" sz="1800" b="1" dirty="0">
                <a:solidFill>
                  <a:srgbClr val="000000"/>
                </a:solidFill>
                <a:latin typeface="Calibri"/>
                <a:cs typeface="Calibri"/>
              </a:rPr>
              <a:t>Benefits Manager </a:t>
            </a:r>
            <a:r>
              <a:rPr lang="en-US" sz="1800" dirty="0">
                <a:solidFill>
                  <a:srgbClr val="000000"/>
                </a:solidFill>
                <a:latin typeface="Calibri"/>
                <a:cs typeface="Calibri"/>
              </a:rPr>
              <a:t>(BM), the claims</a:t>
            </a:r>
            <a:r>
              <a:rPr lang="en-US" sz="1800" dirty="0">
                <a:latin typeface="Calibri"/>
                <a:cs typeface="Calibri"/>
              </a:rPr>
              <a:t> processing system for Veterans Claims Examiners (VCEs) for </a:t>
            </a:r>
            <a:r>
              <a:rPr lang="en-US" sz="1800" i="1" dirty="0">
                <a:latin typeface="Calibri"/>
                <a:cs typeface="Calibri"/>
              </a:rPr>
              <a:t>NEW</a:t>
            </a:r>
            <a:r>
              <a:rPr lang="en-US" sz="1800" dirty="0">
                <a:latin typeface="Calibri"/>
                <a:cs typeface="Calibri"/>
              </a:rPr>
              <a:t> non-33 (CH1606, 30, 35) beneficiary claims.</a:t>
            </a:r>
            <a:endParaRPr lang="en-US" sz="1800" dirty="0">
              <a:latin typeface="WordVisi_MSFontService"/>
              <a:cs typeface="Calibri"/>
            </a:endParaRPr>
          </a:p>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highlight>
                <a:srgbClr val="FFFF00"/>
              </a:highlight>
              <a:uLnTx/>
              <a:uFillTx/>
              <a:latin typeface="Calibri"/>
              <a:ea typeface="+mn-ea"/>
              <a:cs typeface="Calibri"/>
            </a:endParaRPr>
          </a:p>
        </p:txBody>
      </p:sp>
      <p:sp>
        <p:nvSpPr>
          <p:cNvPr id="4" name="Rectangle: Rounded Corners 2">
            <a:extLst>
              <a:ext uri="{FF2B5EF4-FFF2-40B4-BE49-F238E27FC236}">
                <a16:creationId xmlns:a16="http://schemas.microsoft.com/office/drawing/2014/main" id="{2D08987F-21F4-8B19-5CC7-2E3A59444222}"/>
              </a:ext>
            </a:extLst>
          </p:cNvPr>
          <p:cNvSpPr/>
          <p:nvPr/>
        </p:nvSpPr>
        <p:spPr>
          <a:xfrm>
            <a:off x="672253" y="1992314"/>
            <a:ext cx="10847493" cy="4080495"/>
          </a:xfrm>
          <a:prstGeom prst="roundRect">
            <a:avLst/>
          </a:prstGeom>
          <a:solidFill>
            <a:srgbClr val="DEE7D4"/>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defRPr/>
            </a:pPr>
            <a:r>
              <a:rPr lang="en-US" sz="2000" b="1" i="0" u="none" strike="noStrike" kern="1200" cap="none" spc="0" normalizeH="0" baseline="0" noProof="0" dirty="0">
                <a:ln>
                  <a:noFill/>
                </a:ln>
                <a:solidFill>
                  <a:srgbClr val="000000"/>
                </a:solidFill>
                <a:effectLst/>
                <a:uLnTx/>
                <a:uFillTx/>
                <a:latin typeface="Calibri"/>
                <a:cs typeface="Calibri"/>
              </a:rPr>
              <a:t>Release 7 </a:t>
            </a:r>
            <a:r>
              <a:rPr lang="en-US" sz="2000" b="1" dirty="0">
                <a:solidFill>
                  <a:srgbClr val="000000"/>
                </a:solidFill>
                <a:latin typeface="Calibri"/>
                <a:cs typeface="Calibri"/>
              </a:rPr>
              <a:t>Enrollment Manager Updates</a:t>
            </a:r>
            <a:endParaRPr lang="en-US" sz="2000" b="1" i="0" u="none" strike="noStrike" kern="1200" cap="none" spc="0" normalizeH="0" baseline="0" noProof="0" dirty="0">
              <a:ln>
                <a:noFill/>
              </a:ln>
              <a:solidFill>
                <a:srgbClr val="000000"/>
              </a:solidFill>
              <a:effectLst/>
              <a:uLnTx/>
              <a:uFillTx/>
              <a:latin typeface="Calibri"/>
              <a:ea typeface="Calibri"/>
              <a:cs typeface="Calibri"/>
            </a:endParaRPr>
          </a:p>
          <a:p>
            <a:pPr marR="0" lvl="0" defTabSz="914400" rtl="0" eaLnBrk="1" fontAlgn="auto" latinLnBrk="0" hangingPunct="1">
              <a:lnSpc>
                <a:spcPct val="100000"/>
              </a:lnSpc>
              <a:spcBef>
                <a:spcPts val="0"/>
              </a:spcBef>
              <a:spcAft>
                <a:spcPts val="0"/>
              </a:spcAft>
              <a:buClrTx/>
              <a:buSzTx/>
              <a:tabLst/>
              <a:defRPr/>
            </a:pPr>
            <a:endParaRPr lang="en-US" dirty="0">
              <a:solidFill>
                <a:srgbClr val="000000"/>
              </a:solidFill>
              <a:latin typeface="Calibri"/>
              <a:cs typeface="Calibri"/>
            </a:endParaRPr>
          </a:p>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0" i="0" u="none" strike="noStrike" kern="1200" cap="none" spc="0" normalizeH="0" baseline="0" noProof="0" dirty="0">
                <a:ln>
                  <a:noFill/>
                </a:ln>
                <a:solidFill>
                  <a:srgbClr val="000000"/>
                </a:solidFill>
                <a:effectLst/>
                <a:uLnTx/>
                <a:uFillTx/>
                <a:latin typeface="Calibri"/>
                <a:cs typeface="Calibri"/>
              </a:rPr>
              <a:t>Student enrollment information </a:t>
            </a:r>
            <a:r>
              <a:rPr lang="en-US" sz="2000" dirty="0">
                <a:solidFill>
                  <a:srgbClr val="000000"/>
                </a:solidFill>
                <a:latin typeface="Calibri"/>
                <a:cs typeface="Calibri"/>
              </a:rPr>
              <a:t>in EM is coming from both </a:t>
            </a:r>
            <a:r>
              <a:rPr lang="en-US" sz="2000" b="1" dirty="0">
                <a:solidFill>
                  <a:srgbClr val="000000"/>
                </a:solidFill>
                <a:latin typeface="Calibri"/>
                <a:cs typeface="Calibri"/>
              </a:rPr>
              <a:t>BDN</a:t>
            </a:r>
            <a:r>
              <a:rPr lang="en-US" sz="2000" dirty="0">
                <a:solidFill>
                  <a:srgbClr val="000000"/>
                </a:solidFill>
                <a:latin typeface="Calibri"/>
                <a:cs typeface="Calibri"/>
              </a:rPr>
              <a:t> and </a:t>
            </a:r>
            <a:r>
              <a:rPr lang="en-US" sz="2000" b="1" dirty="0">
                <a:solidFill>
                  <a:srgbClr val="000000"/>
                </a:solidFill>
                <a:latin typeface="Calibri"/>
                <a:cs typeface="Calibri"/>
              </a:rPr>
              <a:t>BM </a:t>
            </a:r>
            <a:r>
              <a:rPr lang="en-US" sz="2000" dirty="0">
                <a:solidFill>
                  <a:srgbClr val="000000"/>
                </a:solidFill>
                <a:latin typeface="Calibri"/>
                <a:cs typeface="Calibri"/>
              </a:rPr>
              <a:t>as claims begin to be processed in BM</a:t>
            </a:r>
          </a:p>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dirty="0">
                <a:solidFill>
                  <a:srgbClr val="000000"/>
                </a:solidFill>
                <a:latin typeface="Calibri"/>
                <a:cs typeface="Calibri"/>
              </a:rPr>
              <a:t>Awards table updates:</a:t>
            </a:r>
            <a:endParaRPr lang="en-US" sz="2000" dirty="0">
              <a:solidFill>
                <a:srgbClr val="000000"/>
              </a:solidFill>
              <a:latin typeface="Calibri"/>
              <a:ea typeface="Calibri"/>
              <a:cs typeface="Calibri"/>
            </a:endParaRPr>
          </a:p>
          <a:p>
            <a:pPr marL="800100" lvl="1" indent="-342900">
              <a:buFont typeface="Arial" panose="020B0604020202020204" pitchFamily="34" charset="0"/>
              <a:buChar char="•"/>
            </a:pPr>
            <a:r>
              <a:rPr lang="en-US" sz="2000" dirty="0">
                <a:solidFill>
                  <a:schemeClr val="tx1"/>
                </a:solidFill>
                <a:latin typeface="Calibri"/>
                <a:ea typeface="Calibri"/>
                <a:cs typeface="Calibri"/>
              </a:rPr>
              <a:t>The </a:t>
            </a:r>
            <a:r>
              <a:rPr lang="en-US" sz="2000" b="1" dirty="0">
                <a:solidFill>
                  <a:schemeClr val="tx1"/>
                </a:solidFill>
                <a:latin typeface="Calibri"/>
                <a:ea typeface="Calibri"/>
                <a:cs typeface="Calibri"/>
              </a:rPr>
              <a:t>Award status </a:t>
            </a:r>
            <a:r>
              <a:rPr lang="en-US" sz="2000" dirty="0">
                <a:solidFill>
                  <a:schemeClr val="tx1"/>
                </a:solidFill>
                <a:latin typeface="Calibri"/>
                <a:ea typeface="Calibri"/>
                <a:cs typeface="Calibri"/>
              </a:rPr>
              <a:t>column will no longer display in EM</a:t>
            </a:r>
          </a:p>
          <a:p>
            <a:pPr marL="800100" lvl="1" indent="-342900">
              <a:buFont typeface="Arial" panose="020B0604020202020204" pitchFamily="34" charset="0"/>
              <a:buChar char="•"/>
            </a:pPr>
            <a:r>
              <a:rPr lang="en-US" sz="2000" dirty="0">
                <a:solidFill>
                  <a:schemeClr val="tx1"/>
                </a:solidFill>
                <a:latin typeface="Calibri"/>
                <a:ea typeface="Calibri"/>
                <a:cs typeface="Calibri"/>
              </a:rPr>
              <a:t>The </a:t>
            </a:r>
            <a:r>
              <a:rPr lang="en-US" sz="2000" b="1" dirty="0">
                <a:solidFill>
                  <a:schemeClr val="tx1"/>
                </a:solidFill>
                <a:latin typeface="Calibri"/>
                <a:ea typeface="Calibri"/>
                <a:cs typeface="Calibri"/>
              </a:rPr>
              <a:t>Begin</a:t>
            </a:r>
            <a:r>
              <a:rPr lang="en-US" sz="2000" dirty="0">
                <a:solidFill>
                  <a:schemeClr val="tx1"/>
                </a:solidFill>
                <a:latin typeface="Calibri"/>
                <a:ea typeface="Calibri"/>
                <a:cs typeface="Calibri"/>
              </a:rPr>
              <a:t> and </a:t>
            </a:r>
            <a:r>
              <a:rPr lang="en-US" sz="2000" b="1" dirty="0">
                <a:solidFill>
                  <a:schemeClr val="tx1"/>
                </a:solidFill>
                <a:latin typeface="Calibri"/>
                <a:ea typeface="Calibri"/>
                <a:cs typeface="Calibri"/>
              </a:rPr>
              <a:t>End dates </a:t>
            </a:r>
            <a:r>
              <a:rPr lang="en-US" sz="2000" dirty="0">
                <a:solidFill>
                  <a:schemeClr val="tx1"/>
                </a:solidFill>
                <a:latin typeface="Calibri"/>
                <a:ea typeface="Calibri"/>
                <a:cs typeface="Calibri"/>
              </a:rPr>
              <a:t>will display as </a:t>
            </a:r>
            <a:r>
              <a:rPr lang="en-US" sz="2000" b="1" dirty="0">
                <a:solidFill>
                  <a:schemeClr val="tx1"/>
                </a:solidFill>
                <a:latin typeface="Calibri"/>
                <a:ea typeface="Calibri"/>
                <a:cs typeface="Calibri"/>
              </a:rPr>
              <a:t>monthly</a:t>
            </a:r>
            <a:r>
              <a:rPr lang="en-US" sz="2000" dirty="0">
                <a:solidFill>
                  <a:schemeClr val="tx1"/>
                </a:solidFill>
                <a:latin typeface="Calibri"/>
                <a:ea typeface="Calibri"/>
                <a:cs typeface="Calibri"/>
              </a:rPr>
              <a:t> awards if award information came from BM</a:t>
            </a:r>
          </a:p>
          <a:p>
            <a:pPr marL="800100" lvl="1" indent="-342900">
              <a:buFont typeface="Arial" panose="020B0604020202020204" pitchFamily="34" charset="0"/>
              <a:buChar char="•"/>
            </a:pPr>
            <a:r>
              <a:rPr lang="en-US" sz="2000" dirty="0">
                <a:solidFill>
                  <a:schemeClr val="tx1"/>
                </a:solidFill>
                <a:latin typeface="Calibri"/>
                <a:ea typeface="Calibri"/>
                <a:cs typeface="Calibri"/>
              </a:rPr>
              <a:t>The </a:t>
            </a:r>
            <a:r>
              <a:rPr lang="en-US" sz="2000" b="1" dirty="0">
                <a:solidFill>
                  <a:schemeClr val="tx1"/>
                </a:solidFill>
                <a:latin typeface="Calibri"/>
                <a:ea typeface="Calibri"/>
                <a:cs typeface="Calibri"/>
              </a:rPr>
              <a:t>Begin</a:t>
            </a:r>
            <a:r>
              <a:rPr lang="en-US" sz="2000" dirty="0">
                <a:solidFill>
                  <a:schemeClr val="tx1"/>
                </a:solidFill>
                <a:latin typeface="Calibri"/>
                <a:ea typeface="Calibri"/>
                <a:cs typeface="Calibri"/>
              </a:rPr>
              <a:t> and </a:t>
            </a:r>
            <a:r>
              <a:rPr lang="en-US" sz="2000" b="1" dirty="0">
                <a:solidFill>
                  <a:schemeClr val="tx1"/>
                </a:solidFill>
                <a:latin typeface="Calibri"/>
                <a:ea typeface="Calibri"/>
                <a:cs typeface="Calibri"/>
              </a:rPr>
              <a:t>End dates </a:t>
            </a:r>
            <a:r>
              <a:rPr lang="en-US" sz="2000" dirty="0">
                <a:solidFill>
                  <a:schemeClr val="tx1"/>
                </a:solidFill>
                <a:latin typeface="Calibri"/>
                <a:ea typeface="Calibri"/>
                <a:cs typeface="Calibri"/>
              </a:rPr>
              <a:t>will display </a:t>
            </a:r>
            <a:r>
              <a:rPr lang="en-US" sz="2000" b="1" dirty="0">
                <a:solidFill>
                  <a:schemeClr val="tx1"/>
                </a:solidFill>
                <a:latin typeface="Calibri"/>
                <a:ea typeface="Calibri"/>
                <a:cs typeface="Calibri"/>
              </a:rPr>
              <a:t>full term </a:t>
            </a:r>
            <a:r>
              <a:rPr lang="en-US" sz="2000" dirty="0">
                <a:solidFill>
                  <a:schemeClr val="tx1"/>
                </a:solidFill>
                <a:latin typeface="Calibri"/>
                <a:ea typeface="Calibri"/>
                <a:cs typeface="Calibri"/>
              </a:rPr>
              <a:t>awards if award information came from </a:t>
            </a:r>
            <a:r>
              <a:rPr lang="en-US" sz="2000" b="1" dirty="0">
                <a:solidFill>
                  <a:schemeClr val="tx1"/>
                </a:solidFill>
                <a:latin typeface="Calibri"/>
                <a:ea typeface="Calibri"/>
                <a:cs typeface="Calibri"/>
              </a:rPr>
              <a:t>BDN</a:t>
            </a:r>
          </a:p>
          <a:p>
            <a:pPr marL="800100" lvl="1" indent="-342900">
              <a:buFont typeface="Arial" panose="020B0604020202020204" pitchFamily="34" charset="0"/>
              <a:buChar char="•"/>
            </a:pPr>
            <a:r>
              <a:rPr lang="en-US" sz="2000" dirty="0">
                <a:solidFill>
                  <a:schemeClr val="tx1"/>
                </a:solidFill>
                <a:latin typeface="Calibri"/>
                <a:ea typeface="Calibri"/>
                <a:cs typeface="Calibri"/>
              </a:rPr>
              <a:t>The </a:t>
            </a:r>
            <a:r>
              <a:rPr lang="en-US" sz="2000" b="1" dirty="0">
                <a:solidFill>
                  <a:schemeClr val="tx1"/>
                </a:solidFill>
                <a:latin typeface="Calibri"/>
                <a:ea typeface="Calibri"/>
                <a:cs typeface="Calibri"/>
              </a:rPr>
              <a:t>Training type </a:t>
            </a:r>
            <a:r>
              <a:rPr lang="en-US" sz="2000" dirty="0">
                <a:solidFill>
                  <a:schemeClr val="tx1"/>
                </a:solidFill>
                <a:latin typeface="Calibri"/>
                <a:ea typeface="Calibri"/>
                <a:cs typeface="Calibri"/>
              </a:rPr>
              <a:t>and the </a:t>
            </a:r>
            <a:r>
              <a:rPr lang="en-US" sz="2000" b="1" dirty="0">
                <a:solidFill>
                  <a:schemeClr val="tx1"/>
                </a:solidFill>
                <a:latin typeface="Calibri"/>
                <a:ea typeface="Calibri"/>
                <a:cs typeface="Calibri"/>
              </a:rPr>
              <a:t>Training time </a:t>
            </a:r>
            <a:r>
              <a:rPr lang="en-US" sz="2000" dirty="0">
                <a:solidFill>
                  <a:schemeClr val="tx1"/>
                </a:solidFill>
                <a:latin typeface="Calibri"/>
                <a:ea typeface="Calibri"/>
                <a:cs typeface="Calibri"/>
              </a:rPr>
              <a:t>will be spelled out instead of using codes, if the award data came from </a:t>
            </a:r>
            <a:r>
              <a:rPr lang="en-US" sz="2000" b="1" dirty="0">
                <a:solidFill>
                  <a:schemeClr val="tx1"/>
                </a:solidFill>
                <a:latin typeface="Calibri"/>
                <a:ea typeface="Calibri"/>
                <a:cs typeface="Calibri"/>
              </a:rPr>
              <a:t>BM</a:t>
            </a:r>
          </a:p>
          <a:p>
            <a:pPr marL="342900" indent="-342900">
              <a:buFont typeface="Wingdings" panose="05000000000000000000" pitchFamily="2" charset="2"/>
              <a:buChar char="ü"/>
            </a:pPr>
            <a:r>
              <a:rPr lang="en-US" sz="2000" dirty="0">
                <a:solidFill>
                  <a:schemeClr val="tx1"/>
                </a:solidFill>
                <a:latin typeface="Calibri"/>
                <a:ea typeface="Calibri"/>
                <a:cs typeface="Calibri"/>
              </a:rPr>
              <a:t>The VET Rep Listing for non-33 awards will </a:t>
            </a:r>
            <a:r>
              <a:rPr lang="en-US" sz="2000" b="1" dirty="0">
                <a:solidFill>
                  <a:schemeClr val="tx1"/>
                </a:solidFill>
                <a:latin typeface="Calibri"/>
                <a:ea typeface="Calibri"/>
                <a:cs typeface="Calibri"/>
              </a:rPr>
              <a:t>decrease</a:t>
            </a:r>
            <a:r>
              <a:rPr lang="en-US" sz="2000" dirty="0">
                <a:solidFill>
                  <a:schemeClr val="tx1"/>
                </a:solidFill>
                <a:latin typeface="Calibri"/>
                <a:ea typeface="Calibri"/>
                <a:cs typeface="Calibri"/>
              </a:rPr>
              <a:t> as claims begin to be processed in </a:t>
            </a:r>
            <a:r>
              <a:rPr lang="en-US" sz="2000" b="1" dirty="0">
                <a:solidFill>
                  <a:schemeClr val="tx1"/>
                </a:solidFill>
                <a:latin typeface="Calibri"/>
                <a:ea typeface="Calibri"/>
                <a:cs typeface="Calibri"/>
              </a:rPr>
              <a:t>BM</a:t>
            </a:r>
          </a:p>
          <a:p>
            <a:pPr marL="742950" lvl="1" indent="-285750">
              <a:buFont typeface="Arial" panose="020B0604020202020204" pitchFamily="34" charset="0"/>
              <a:buChar char="•"/>
              <a:defRPr/>
            </a:pPr>
            <a:endParaRPr lang="en-US" dirty="0">
              <a:solidFill>
                <a:srgbClr val="000000"/>
              </a:solidFill>
              <a:latin typeface="Calibri"/>
              <a:cs typeface="Calibri"/>
            </a:endParaRPr>
          </a:p>
        </p:txBody>
      </p:sp>
    </p:spTree>
    <p:extLst>
      <p:ext uri="{BB962C8B-B14F-4D97-AF65-F5344CB8AC3E}">
        <p14:creationId xmlns:p14="http://schemas.microsoft.com/office/powerpoint/2010/main" val="1426542547"/>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A1AAD-DC3C-EED1-4844-18D187C1B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72C28-B845-484C-7C01-7C6F4EC0C846}"/>
              </a:ext>
            </a:extLst>
          </p:cNvPr>
          <p:cNvSpPr>
            <a:spLocks noGrp="1"/>
          </p:cNvSpPr>
          <p:nvPr>
            <p:ph type="title"/>
          </p:nvPr>
        </p:nvSpPr>
        <p:spPr>
          <a:xfrm>
            <a:off x="381000" y="441476"/>
            <a:ext cx="11430000" cy="450273"/>
          </a:xfrm>
        </p:spPr>
        <p:txBody>
          <a:bodyPr/>
          <a:lstStyle/>
          <a:p>
            <a:r>
              <a:rPr lang="en-US" dirty="0">
                <a:solidFill>
                  <a:srgbClr val="0070C0"/>
                </a:solidFill>
                <a:latin typeface="Calibri"/>
                <a:cs typeface="Calibri"/>
              </a:rPr>
              <a:t>Release 7.0 </a:t>
            </a:r>
            <a:r>
              <a:rPr lang="en-US" dirty="0">
                <a:solidFill>
                  <a:schemeClr val="tx1"/>
                </a:solidFill>
                <a:latin typeface="Calibri"/>
                <a:cs typeface="Calibri"/>
              </a:rPr>
              <a:t>| Awards Table Updates</a:t>
            </a:r>
            <a:endParaRPr lang="en-US" dirty="0">
              <a:solidFill>
                <a:schemeClr val="tx1"/>
              </a:solidFill>
            </a:endParaRPr>
          </a:p>
        </p:txBody>
      </p:sp>
      <p:sp>
        <p:nvSpPr>
          <p:cNvPr id="3" name="Content Placeholder 8">
            <a:extLst>
              <a:ext uri="{FF2B5EF4-FFF2-40B4-BE49-F238E27FC236}">
                <a16:creationId xmlns:a16="http://schemas.microsoft.com/office/drawing/2014/main" id="{E4FC0398-E684-8529-39E0-8F1F2F331F21}"/>
              </a:ext>
            </a:extLst>
          </p:cNvPr>
          <p:cNvSpPr txBox="1">
            <a:spLocks/>
          </p:cNvSpPr>
          <p:nvPr/>
        </p:nvSpPr>
        <p:spPr>
          <a:xfrm>
            <a:off x="314408" y="870168"/>
            <a:ext cx="10772774" cy="571105"/>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defRPr/>
            </a:pPr>
            <a:endParaRPr lang="en-US" sz="1800" dirty="0">
              <a:solidFill>
                <a:srgbClr val="000000"/>
              </a:solidFill>
              <a:latin typeface="Calibri"/>
              <a:cs typeface="Calibri"/>
            </a:endParaRPr>
          </a:p>
        </p:txBody>
      </p:sp>
      <p:sp>
        <p:nvSpPr>
          <p:cNvPr id="4" name="Rectangle: Rounded Corners 3">
            <a:extLst>
              <a:ext uri="{FF2B5EF4-FFF2-40B4-BE49-F238E27FC236}">
                <a16:creationId xmlns:a16="http://schemas.microsoft.com/office/drawing/2014/main" id="{FBDD5CA5-FF1F-B123-5114-25FE00B235AE}"/>
              </a:ext>
            </a:extLst>
          </p:cNvPr>
          <p:cNvSpPr/>
          <p:nvPr/>
        </p:nvSpPr>
        <p:spPr>
          <a:xfrm>
            <a:off x="560112" y="1441273"/>
            <a:ext cx="5379720" cy="3507120"/>
          </a:xfrm>
          <a:prstGeom prst="roundRect">
            <a:avLst/>
          </a:prstGeom>
          <a:solidFill>
            <a:srgbClr val="DEE7D4"/>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FC03EE22-E82C-6E40-D1AE-9A04DC0AF1CA}"/>
              </a:ext>
            </a:extLst>
          </p:cNvPr>
          <p:cNvSpPr/>
          <p:nvPr/>
        </p:nvSpPr>
        <p:spPr>
          <a:xfrm>
            <a:off x="6198911" y="1441273"/>
            <a:ext cx="5379720" cy="3507120"/>
          </a:xfrm>
          <a:prstGeom prst="roundRect">
            <a:avLst/>
          </a:prstGeom>
          <a:solidFill>
            <a:srgbClr val="DEE7D4"/>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FCA3065-1CDC-1C75-EEC2-FDD60C367050}"/>
              </a:ext>
            </a:extLst>
          </p:cNvPr>
          <p:cNvSpPr txBox="1"/>
          <p:nvPr/>
        </p:nvSpPr>
        <p:spPr>
          <a:xfrm>
            <a:off x="838242" y="1510316"/>
            <a:ext cx="4823460" cy="400110"/>
          </a:xfrm>
          <a:prstGeom prst="rect">
            <a:avLst/>
          </a:prstGeom>
          <a:noFill/>
        </p:spPr>
        <p:txBody>
          <a:bodyPr wrap="square" rtlCol="0">
            <a:spAutoFit/>
          </a:bodyPr>
          <a:lstStyle/>
          <a:p>
            <a:pPr algn="ctr"/>
            <a:r>
              <a:rPr lang="en-US" sz="2000" b="1">
                <a:latin typeface="Calibri" panose="020F0502020204030204" pitchFamily="34" charset="0"/>
                <a:cs typeface="Calibri" panose="020F0502020204030204" pitchFamily="34" charset="0"/>
              </a:rPr>
              <a:t>Enrollment Information from BDN</a:t>
            </a:r>
          </a:p>
        </p:txBody>
      </p:sp>
      <p:sp>
        <p:nvSpPr>
          <p:cNvPr id="29" name="Flowchart: Alternate Process 28">
            <a:extLst>
              <a:ext uri="{FF2B5EF4-FFF2-40B4-BE49-F238E27FC236}">
                <a16:creationId xmlns:a16="http://schemas.microsoft.com/office/drawing/2014/main" id="{EF7EFC6D-5A73-65ED-ABA5-E2E63618268B}"/>
              </a:ext>
            </a:extLst>
          </p:cNvPr>
          <p:cNvSpPr/>
          <p:nvPr/>
        </p:nvSpPr>
        <p:spPr>
          <a:xfrm>
            <a:off x="838242" y="1906309"/>
            <a:ext cx="4823460" cy="2808561"/>
          </a:xfrm>
          <a:prstGeom prst="flowChartAlternateProcess">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highlight>
                <a:srgbClr val="FFFF00"/>
              </a:highlight>
            </a:endParaRPr>
          </a:p>
        </p:txBody>
      </p:sp>
      <p:sp>
        <p:nvSpPr>
          <p:cNvPr id="30" name="Flowchart: Alternate Process 29">
            <a:extLst>
              <a:ext uri="{FF2B5EF4-FFF2-40B4-BE49-F238E27FC236}">
                <a16:creationId xmlns:a16="http://schemas.microsoft.com/office/drawing/2014/main" id="{4A4A7A03-FE00-E6B4-5175-EF21AE54D291}"/>
              </a:ext>
            </a:extLst>
          </p:cNvPr>
          <p:cNvSpPr/>
          <p:nvPr/>
        </p:nvSpPr>
        <p:spPr>
          <a:xfrm>
            <a:off x="6530298" y="1907718"/>
            <a:ext cx="4823460" cy="2814121"/>
          </a:xfrm>
          <a:prstGeom prst="flowChartAlternateProcess">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750B8D4-43C2-A06A-9F99-5643404288FF}"/>
              </a:ext>
            </a:extLst>
          </p:cNvPr>
          <p:cNvSpPr txBox="1"/>
          <p:nvPr/>
        </p:nvSpPr>
        <p:spPr>
          <a:xfrm>
            <a:off x="625227" y="5141626"/>
            <a:ext cx="11430000" cy="1200329"/>
          </a:xfrm>
          <a:prstGeom prst="rect">
            <a:avLst/>
          </a:prstGeom>
          <a:noFill/>
        </p:spPr>
        <p:txBody>
          <a:bodyPr wrap="square" lIns="91440" tIns="45720" rIns="91440" bIns="45720" rtlCol="0" anchor="t">
            <a:spAutoFit/>
          </a:bodyPr>
          <a:lstStyle/>
          <a:p>
            <a:pPr lvl="1"/>
            <a:r>
              <a:rPr lang="en-US">
                <a:latin typeface="Calibri"/>
                <a:ea typeface="Calibri"/>
                <a:cs typeface="Calibri"/>
              </a:rPr>
              <a:t>The Award status will no longer display in EM.</a:t>
            </a:r>
          </a:p>
          <a:p>
            <a:pPr lvl="1"/>
            <a:r>
              <a:rPr lang="en-US">
                <a:latin typeface="Calibri"/>
                <a:ea typeface="Calibri"/>
                <a:cs typeface="Calibri"/>
              </a:rPr>
              <a:t>The Begin and End dates will display as monthly awards if award information came from BM.</a:t>
            </a:r>
          </a:p>
          <a:p>
            <a:pPr lvl="1"/>
            <a:r>
              <a:rPr lang="en-US">
                <a:latin typeface="Calibri"/>
                <a:ea typeface="Calibri"/>
                <a:cs typeface="Calibri"/>
              </a:rPr>
              <a:t>The Begin and End dates will display full term awards if award information came from BDN.</a:t>
            </a:r>
          </a:p>
          <a:p>
            <a:pPr lvl="1"/>
            <a:r>
              <a:rPr lang="en-US">
                <a:latin typeface="Calibri"/>
                <a:ea typeface="Calibri"/>
                <a:cs typeface="Calibri"/>
              </a:rPr>
              <a:t>The Training type and the Training time will be spelled out instead of using codes, if the award data came from BM.</a:t>
            </a:r>
          </a:p>
        </p:txBody>
      </p:sp>
      <p:sp>
        <p:nvSpPr>
          <p:cNvPr id="32" name="TextBox 31">
            <a:extLst>
              <a:ext uri="{FF2B5EF4-FFF2-40B4-BE49-F238E27FC236}">
                <a16:creationId xmlns:a16="http://schemas.microsoft.com/office/drawing/2014/main" id="{04273903-DE62-FD3F-1010-B38257FF8A39}"/>
              </a:ext>
            </a:extLst>
          </p:cNvPr>
          <p:cNvSpPr txBox="1"/>
          <p:nvPr/>
        </p:nvSpPr>
        <p:spPr>
          <a:xfrm>
            <a:off x="6477040" y="1479964"/>
            <a:ext cx="4823460" cy="400110"/>
          </a:xfrm>
          <a:prstGeom prst="rect">
            <a:avLst/>
          </a:prstGeom>
          <a:noFill/>
        </p:spPr>
        <p:txBody>
          <a:bodyPr wrap="square" rtlCol="0">
            <a:spAutoFit/>
          </a:bodyPr>
          <a:lstStyle/>
          <a:p>
            <a:pPr algn="ctr"/>
            <a:r>
              <a:rPr lang="en-US" sz="2000" b="1">
                <a:latin typeface="Calibri" panose="020F0502020204030204" pitchFamily="34" charset="0"/>
                <a:cs typeface="Calibri" panose="020F0502020204030204" pitchFamily="34" charset="0"/>
              </a:rPr>
              <a:t>Enrollment Information from BM</a:t>
            </a:r>
          </a:p>
        </p:txBody>
      </p:sp>
      <p:pic>
        <p:nvPicPr>
          <p:cNvPr id="33" name="Picture 32">
            <a:extLst>
              <a:ext uri="{FF2B5EF4-FFF2-40B4-BE49-F238E27FC236}">
                <a16:creationId xmlns:a16="http://schemas.microsoft.com/office/drawing/2014/main" id="{0CD1BF00-231B-B66F-ED84-3B8BE276D2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77987" y="2004264"/>
            <a:ext cx="4061840" cy="2522481"/>
          </a:xfrm>
          <a:prstGeom prst="rect">
            <a:avLst/>
          </a:prstGeom>
        </p:spPr>
      </p:pic>
      <p:pic>
        <p:nvPicPr>
          <p:cNvPr id="34" name="Picture 4">
            <a:extLst>
              <a:ext uri="{FF2B5EF4-FFF2-40B4-BE49-F238E27FC236}">
                <a16:creationId xmlns:a16="http://schemas.microsoft.com/office/drawing/2014/main" id="{FA557120-695E-DA76-8795-B5D7C786B4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151" y="2463743"/>
            <a:ext cx="4655303" cy="167557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1F3B5A7C-51D3-A50A-365E-D566B5283F15}"/>
              </a:ext>
            </a:extLst>
          </p:cNvPr>
          <p:cNvSpPr/>
          <p:nvPr/>
        </p:nvSpPr>
        <p:spPr>
          <a:xfrm>
            <a:off x="2673420" y="2827082"/>
            <a:ext cx="1566604" cy="1169581"/>
          </a:xfrm>
          <a:prstGeom prst="rect">
            <a:avLst/>
          </a:prstGeom>
          <a:noFill/>
          <a:ln w="28575">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D6A7124-E3A8-2829-2565-262D6B61C7E4}"/>
              </a:ext>
            </a:extLst>
          </p:cNvPr>
          <p:cNvSpPr/>
          <p:nvPr/>
        </p:nvSpPr>
        <p:spPr>
          <a:xfrm>
            <a:off x="1022998" y="2827082"/>
            <a:ext cx="1608513" cy="1169581"/>
          </a:xfrm>
          <a:prstGeom prst="rect">
            <a:avLst/>
          </a:prstGeom>
          <a:noFill/>
          <a:ln w="28575">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3B3DF5B-8B7B-990F-D991-FA09ADA82B5F}"/>
              </a:ext>
            </a:extLst>
          </p:cNvPr>
          <p:cNvSpPr/>
          <p:nvPr/>
        </p:nvSpPr>
        <p:spPr>
          <a:xfrm>
            <a:off x="7121696" y="2348920"/>
            <a:ext cx="1206500" cy="2116714"/>
          </a:xfrm>
          <a:prstGeom prst="rect">
            <a:avLst/>
          </a:prstGeom>
          <a:noFill/>
          <a:ln w="28575">
            <a:solidFill>
              <a:srgbClr val="FFC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BE11063-B223-C72D-BC57-35190690565D}"/>
              </a:ext>
            </a:extLst>
          </p:cNvPr>
          <p:cNvSpPr/>
          <p:nvPr/>
        </p:nvSpPr>
        <p:spPr>
          <a:xfrm>
            <a:off x="8370570" y="2348920"/>
            <a:ext cx="1670210" cy="2116714"/>
          </a:xfrm>
          <a:prstGeom prst="rect">
            <a:avLst/>
          </a:prstGeom>
          <a:noFill/>
          <a:ln w="28575">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07CA50-C820-5DD0-D022-F43180AC6435}"/>
              </a:ext>
            </a:extLst>
          </p:cNvPr>
          <p:cNvSpPr/>
          <p:nvPr/>
        </p:nvSpPr>
        <p:spPr>
          <a:xfrm>
            <a:off x="4280260" y="2827082"/>
            <a:ext cx="840381" cy="1169581"/>
          </a:xfrm>
          <a:prstGeom prst="rect">
            <a:avLst/>
          </a:prstGeom>
          <a:noFill/>
          <a:ln w="28575">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EB5ECA-CA22-9C16-A20C-B7911F032BA4}"/>
              </a:ext>
            </a:extLst>
          </p:cNvPr>
          <p:cNvSpPr/>
          <p:nvPr/>
        </p:nvSpPr>
        <p:spPr>
          <a:xfrm>
            <a:off x="10081016" y="2346519"/>
            <a:ext cx="678424" cy="2116714"/>
          </a:xfrm>
          <a:prstGeom prst="rect">
            <a:avLst/>
          </a:prstGeom>
          <a:noFill/>
          <a:ln w="28575">
            <a:solidFill>
              <a:srgbClr val="FFC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9CCD96F-DF99-9B38-C79A-B88E94DA7EA0}"/>
              </a:ext>
            </a:extLst>
          </p:cNvPr>
          <p:cNvCxnSpPr/>
          <p:nvPr/>
        </p:nvCxnSpPr>
        <p:spPr>
          <a:xfrm>
            <a:off x="487017" y="5605669"/>
            <a:ext cx="535981" cy="0"/>
          </a:xfrm>
          <a:prstGeom prst="line">
            <a:avLst/>
          </a:prstGeom>
          <a:ln w="285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3B7624-28FD-EF5C-D157-CA5AD8FA89DE}"/>
              </a:ext>
            </a:extLst>
          </p:cNvPr>
          <p:cNvCxnSpPr/>
          <p:nvPr/>
        </p:nvCxnSpPr>
        <p:spPr>
          <a:xfrm>
            <a:off x="487017" y="5907155"/>
            <a:ext cx="535981" cy="0"/>
          </a:xfrm>
          <a:prstGeom prst="line">
            <a:avLst/>
          </a:prstGeom>
          <a:ln w="28575">
            <a:solidFill>
              <a:schemeClr val="accent6"/>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D24393-72C1-C17A-0622-7A3469E54F29}"/>
              </a:ext>
            </a:extLst>
          </p:cNvPr>
          <p:cNvCxnSpPr/>
          <p:nvPr/>
        </p:nvCxnSpPr>
        <p:spPr>
          <a:xfrm>
            <a:off x="487017" y="6188763"/>
            <a:ext cx="535981" cy="0"/>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81A7E60-BA9C-4D67-9CEF-8657ACC4A697}"/>
              </a:ext>
            </a:extLst>
          </p:cNvPr>
          <p:cNvCxnSpPr/>
          <p:nvPr/>
        </p:nvCxnSpPr>
        <p:spPr>
          <a:xfrm>
            <a:off x="5367130" y="2237189"/>
            <a:ext cx="0" cy="674977"/>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19E664-5FB6-0E0A-D60D-CC2803518030}"/>
              </a:ext>
            </a:extLst>
          </p:cNvPr>
          <p:cNvCxnSpPr/>
          <p:nvPr/>
        </p:nvCxnSpPr>
        <p:spPr>
          <a:xfrm>
            <a:off x="11087182" y="2126254"/>
            <a:ext cx="0" cy="674977"/>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31BF21-4C24-050A-A7CC-F7437A6B0DD3}"/>
              </a:ext>
            </a:extLst>
          </p:cNvPr>
          <p:cNvCxnSpPr>
            <a:cxnSpLocks/>
          </p:cNvCxnSpPr>
          <p:nvPr/>
        </p:nvCxnSpPr>
        <p:spPr>
          <a:xfrm>
            <a:off x="487017" y="5327374"/>
            <a:ext cx="565412" cy="0"/>
          </a:xfrm>
          <a:prstGeom prst="straightConnector1">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208548"/>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F7154-D0C2-062B-9215-975857A3B4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1141C-098D-5EC9-55A1-A8CE6064AD9D}"/>
              </a:ext>
            </a:extLst>
          </p:cNvPr>
          <p:cNvSpPr>
            <a:spLocks noGrp="1"/>
          </p:cNvSpPr>
          <p:nvPr>
            <p:ph type="title"/>
          </p:nvPr>
        </p:nvSpPr>
        <p:spPr>
          <a:xfrm>
            <a:off x="381000" y="441476"/>
            <a:ext cx="11430000" cy="450273"/>
          </a:xfrm>
        </p:spPr>
        <p:txBody>
          <a:bodyPr/>
          <a:lstStyle/>
          <a:p>
            <a:r>
              <a:rPr lang="en-US">
                <a:solidFill>
                  <a:schemeClr val="tx1"/>
                </a:solidFill>
                <a:latin typeface="Calibri"/>
                <a:cs typeface="Calibri"/>
              </a:rPr>
              <a:t>Release 7 |Guide for SCOs</a:t>
            </a:r>
            <a:endParaRPr lang="en-US">
              <a:solidFill>
                <a:schemeClr val="tx1"/>
              </a:solidFill>
            </a:endParaRPr>
          </a:p>
        </p:txBody>
      </p:sp>
      <p:sp>
        <p:nvSpPr>
          <p:cNvPr id="3" name="Content Placeholder 8">
            <a:extLst>
              <a:ext uri="{FF2B5EF4-FFF2-40B4-BE49-F238E27FC236}">
                <a16:creationId xmlns:a16="http://schemas.microsoft.com/office/drawing/2014/main" id="{94B49111-2365-2CE9-EACA-DD24B2FDE0A6}"/>
              </a:ext>
            </a:extLst>
          </p:cNvPr>
          <p:cNvSpPr txBox="1">
            <a:spLocks/>
          </p:cNvSpPr>
          <p:nvPr/>
        </p:nvSpPr>
        <p:spPr>
          <a:xfrm>
            <a:off x="314408" y="870168"/>
            <a:ext cx="10772774" cy="571105"/>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defRPr/>
            </a:pPr>
            <a:r>
              <a:rPr lang="en-US" sz="1800">
                <a:solidFill>
                  <a:srgbClr val="000000"/>
                </a:solidFill>
                <a:latin typeface="Calibri"/>
                <a:cs typeface="Calibri"/>
              </a:rPr>
              <a:t>For more information on how Release 7 and BM impacts to EM, visit the </a:t>
            </a:r>
            <a:r>
              <a:rPr lang="en-US" sz="1800">
                <a:solidFill>
                  <a:srgbClr val="000000"/>
                </a:solidFill>
                <a:latin typeface="Calibri"/>
                <a:cs typeface="Calibri"/>
                <a:hlinkClick r:id="rId4"/>
              </a:rPr>
              <a:t>Release 7 Impacts to Enrollment Manager Guide for SCOs</a:t>
            </a:r>
            <a:r>
              <a:rPr lang="en-US" sz="1800">
                <a:solidFill>
                  <a:srgbClr val="000000"/>
                </a:solidFill>
                <a:latin typeface="Calibri"/>
                <a:cs typeface="Calibri"/>
              </a:rPr>
              <a:t> released in December 2024. </a:t>
            </a:r>
          </a:p>
        </p:txBody>
      </p:sp>
      <p:pic>
        <p:nvPicPr>
          <p:cNvPr id="6" name="Picture 5">
            <a:extLst>
              <a:ext uri="{FF2B5EF4-FFF2-40B4-BE49-F238E27FC236}">
                <a16:creationId xmlns:a16="http://schemas.microsoft.com/office/drawing/2014/main" id="{C8E83816-1302-9E75-A8FF-BF4FB4FE0E85}"/>
              </a:ext>
            </a:extLst>
          </p:cNvPr>
          <p:cNvPicPr>
            <a:picLocks noChangeAspect="1"/>
          </p:cNvPicPr>
          <p:nvPr/>
        </p:nvPicPr>
        <p:blipFill>
          <a:blip r:embed="rId5"/>
          <a:stretch>
            <a:fillRect/>
          </a:stretch>
        </p:blipFill>
        <p:spPr>
          <a:xfrm>
            <a:off x="853808" y="1625816"/>
            <a:ext cx="5504431" cy="3094449"/>
          </a:xfrm>
          <a:prstGeom prst="rect">
            <a:avLst/>
          </a:prstGeom>
          <a:ln>
            <a:solidFill>
              <a:srgbClr val="002060"/>
            </a:solidFill>
          </a:ln>
        </p:spPr>
      </p:pic>
      <p:pic>
        <p:nvPicPr>
          <p:cNvPr id="8" name="Picture 7">
            <a:extLst>
              <a:ext uri="{FF2B5EF4-FFF2-40B4-BE49-F238E27FC236}">
                <a16:creationId xmlns:a16="http://schemas.microsoft.com/office/drawing/2014/main" id="{207C1263-3B39-B36C-B204-9DA9BFC4C62A}"/>
              </a:ext>
            </a:extLst>
          </p:cNvPr>
          <p:cNvPicPr>
            <a:picLocks noChangeAspect="1"/>
          </p:cNvPicPr>
          <p:nvPr/>
        </p:nvPicPr>
        <p:blipFill>
          <a:blip r:embed="rId6"/>
          <a:stretch>
            <a:fillRect/>
          </a:stretch>
        </p:blipFill>
        <p:spPr>
          <a:xfrm>
            <a:off x="5510164" y="3174028"/>
            <a:ext cx="5504431" cy="3092474"/>
          </a:xfrm>
          <a:prstGeom prst="rect">
            <a:avLst/>
          </a:prstGeom>
          <a:ln>
            <a:solidFill>
              <a:srgbClr val="002060"/>
            </a:solidFill>
          </a:ln>
        </p:spPr>
      </p:pic>
    </p:spTree>
    <p:extLst>
      <p:ext uri="{BB962C8B-B14F-4D97-AF65-F5344CB8AC3E}">
        <p14:creationId xmlns:p14="http://schemas.microsoft.com/office/powerpoint/2010/main" val="427051292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FE1FB8-68F8-AD19-588A-E5F7B3B49476}"/>
              </a:ext>
            </a:extLst>
          </p:cNvPr>
          <p:cNvSpPr/>
          <p:nvPr/>
        </p:nvSpPr>
        <p:spPr>
          <a:xfrm>
            <a:off x="10" y="4498847"/>
            <a:ext cx="12191990" cy="183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6F2DC55C-1731-D320-AC0B-94ECF70BB97D}"/>
              </a:ext>
            </a:extLst>
          </p:cNvPr>
          <p:cNvSpPr/>
          <p:nvPr/>
        </p:nvSpPr>
        <p:spPr>
          <a:xfrm>
            <a:off x="10" y="2754583"/>
            <a:ext cx="12191990" cy="1447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F293A00A-4597-D0C1-6C67-9A887431AD63}"/>
              </a:ext>
            </a:extLst>
          </p:cNvPr>
          <p:cNvSpPr/>
          <p:nvPr/>
        </p:nvSpPr>
        <p:spPr>
          <a:xfrm>
            <a:off x="10" y="1464503"/>
            <a:ext cx="12191990" cy="1069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19D8EC82-2C00-7DEA-D5E7-92C18DE7ED6E}"/>
              </a:ext>
            </a:extLst>
          </p:cNvPr>
          <p:cNvSpPr/>
          <p:nvPr/>
        </p:nvSpPr>
        <p:spPr>
          <a:xfrm>
            <a:off x="0" y="1464504"/>
            <a:ext cx="1594801" cy="4866724"/>
          </a:xfrm>
          <a:prstGeom prst="rect">
            <a:avLst/>
          </a:prstGeom>
          <a:solidFill>
            <a:srgbClr val="BFBFB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A70E83DF-FBFF-F9EF-E510-303BCEF5C6BE}"/>
              </a:ext>
            </a:extLst>
          </p:cNvPr>
          <p:cNvSpPr txBox="1"/>
          <p:nvPr/>
        </p:nvSpPr>
        <p:spPr>
          <a:xfrm>
            <a:off x="398551" y="2987843"/>
            <a:ext cx="1427376" cy="450272"/>
          </a:xfrm>
          <a:prstGeom prst="rect">
            <a:avLst/>
          </a:prstGeom>
          <a:noFill/>
        </p:spPr>
        <p:txBody>
          <a:bodyPr wrap="squar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Claims Processing System</a:t>
            </a:r>
          </a:p>
        </p:txBody>
      </p:sp>
      <p:sp>
        <p:nvSpPr>
          <p:cNvPr id="23" name="Rectangle: Rounded Corners 22">
            <a:extLst>
              <a:ext uri="{FF2B5EF4-FFF2-40B4-BE49-F238E27FC236}">
                <a16:creationId xmlns:a16="http://schemas.microsoft.com/office/drawing/2014/main" id="{74F87A67-6AC5-FDD2-4453-3F0EA1428D5C}"/>
              </a:ext>
            </a:extLst>
          </p:cNvPr>
          <p:cNvSpPr/>
          <p:nvPr/>
        </p:nvSpPr>
        <p:spPr>
          <a:xfrm>
            <a:off x="2578120" y="3114926"/>
            <a:ext cx="2974312" cy="71840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Benefits Delivery Network (BDN)</a:t>
            </a:r>
          </a:p>
        </p:txBody>
      </p:sp>
      <p:sp>
        <p:nvSpPr>
          <p:cNvPr id="24" name="Rectangle: Rounded Corners 23">
            <a:extLst>
              <a:ext uri="{FF2B5EF4-FFF2-40B4-BE49-F238E27FC236}">
                <a16:creationId xmlns:a16="http://schemas.microsoft.com/office/drawing/2014/main" id="{7EE54C93-B11A-2BE4-0373-8DDF7DE023F3}"/>
              </a:ext>
            </a:extLst>
          </p:cNvPr>
          <p:cNvSpPr/>
          <p:nvPr/>
        </p:nvSpPr>
        <p:spPr>
          <a:xfrm>
            <a:off x="7388257" y="3114926"/>
            <a:ext cx="2974312" cy="71840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Benefits Manager (BM)</a:t>
            </a:r>
          </a:p>
        </p:txBody>
      </p:sp>
      <p:sp>
        <p:nvSpPr>
          <p:cNvPr id="25" name="Rectangle: Rounded Corners 24">
            <a:extLst>
              <a:ext uri="{FF2B5EF4-FFF2-40B4-BE49-F238E27FC236}">
                <a16:creationId xmlns:a16="http://schemas.microsoft.com/office/drawing/2014/main" id="{3F99862A-6290-B4BB-E22B-244ACB63F4D7}"/>
              </a:ext>
            </a:extLst>
          </p:cNvPr>
          <p:cNvSpPr/>
          <p:nvPr/>
        </p:nvSpPr>
        <p:spPr>
          <a:xfrm>
            <a:off x="2374436" y="5317715"/>
            <a:ext cx="3372500" cy="35243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Calibri"/>
                <a:cs typeface="Calibri"/>
              </a:rPr>
              <a:t>By Phone (</a:t>
            </a:r>
            <a:r>
              <a:rPr lang="en-US" sz="1600" b="1">
                <a:solidFill>
                  <a:srgbClr val="000000"/>
                </a:solidFill>
                <a:latin typeface="Calibri"/>
                <a:ea typeface="Calibri"/>
                <a:cs typeface="Calibri"/>
              </a:rPr>
              <a:t>IVR</a:t>
            </a:r>
            <a:r>
              <a:rPr kumimoji="0" lang="en-US" sz="1600" b="1" i="0" u="none" strike="noStrike" kern="1200" cap="none" spc="0" normalizeH="0" baseline="0" noProof="0">
                <a:ln>
                  <a:noFill/>
                </a:ln>
                <a:solidFill>
                  <a:srgbClr val="000000"/>
                </a:solidFill>
                <a:effectLst/>
                <a:uLnTx/>
                <a:uFillTx/>
                <a:latin typeface="Calibri"/>
                <a:ea typeface="Calibri"/>
                <a:cs typeface="Calibri"/>
              </a:rPr>
              <a:t>)</a:t>
            </a:r>
          </a:p>
        </p:txBody>
      </p:sp>
      <p:cxnSp>
        <p:nvCxnSpPr>
          <p:cNvPr id="28" name="Straight Arrow Connector 27">
            <a:extLst>
              <a:ext uri="{FF2B5EF4-FFF2-40B4-BE49-F238E27FC236}">
                <a16:creationId xmlns:a16="http://schemas.microsoft.com/office/drawing/2014/main" id="{6F710BB9-498B-680A-D9B9-D19C72BF60F3}"/>
              </a:ext>
            </a:extLst>
          </p:cNvPr>
          <p:cNvCxnSpPr>
            <a:cxnSpLocks/>
          </p:cNvCxnSpPr>
          <p:nvPr/>
        </p:nvCxnSpPr>
        <p:spPr>
          <a:xfrm>
            <a:off x="4065276" y="2462438"/>
            <a:ext cx="0" cy="64008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C9B10F10-9152-6BD8-43C4-3883CDF906C8}"/>
              </a:ext>
            </a:extLst>
          </p:cNvPr>
          <p:cNvSpPr/>
          <p:nvPr/>
        </p:nvSpPr>
        <p:spPr>
          <a:xfrm>
            <a:off x="2374436" y="4709290"/>
            <a:ext cx="3372500" cy="48393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Online: Verify Your Enrollment (VYE)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(Replacement for WAVE. For CH1606 and 30 only) </a:t>
            </a:r>
          </a:p>
        </p:txBody>
      </p:sp>
      <p:sp>
        <p:nvSpPr>
          <p:cNvPr id="33" name="Rectangle: Rounded Corners 32">
            <a:extLst>
              <a:ext uri="{FF2B5EF4-FFF2-40B4-BE49-F238E27FC236}">
                <a16:creationId xmlns:a16="http://schemas.microsoft.com/office/drawing/2014/main" id="{FE160AB3-7F1E-37DB-4DC4-02AD654D145D}"/>
              </a:ext>
            </a:extLst>
          </p:cNvPr>
          <p:cNvSpPr/>
          <p:nvPr/>
        </p:nvSpPr>
        <p:spPr>
          <a:xfrm>
            <a:off x="7283218" y="4723908"/>
            <a:ext cx="3372500" cy="430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Text or Email (DGI)</a:t>
            </a:r>
          </a:p>
        </p:txBody>
      </p:sp>
      <p:sp>
        <p:nvSpPr>
          <p:cNvPr id="41" name="TextBox 40">
            <a:extLst>
              <a:ext uri="{FF2B5EF4-FFF2-40B4-BE49-F238E27FC236}">
                <a16:creationId xmlns:a16="http://schemas.microsoft.com/office/drawing/2014/main" id="{300F694A-FDCA-9631-1E8B-C5C695F4C91A}"/>
              </a:ext>
            </a:extLst>
          </p:cNvPr>
          <p:cNvSpPr txBox="1"/>
          <p:nvPr/>
        </p:nvSpPr>
        <p:spPr>
          <a:xfrm>
            <a:off x="398551" y="4723908"/>
            <a:ext cx="1427376" cy="450272"/>
          </a:xfrm>
          <a:prstGeom prst="rect">
            <a:avLst/>
          </a:prstGeom>
          <a:noFill/>
        </p:spPr>
        <p:txBody>
          <a:bodyPr wrap="squar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Enrollment Verification Options</a:t>
            </a:r>
          </a:p>
        </p:txBody>
      </p:sp>
      <p:sp>
        <p:nvSpPr>
          <p:cNvPr id="4" name="TextBox 3">
            <a:extLst>
              <a:ext uri="{FF2B5EF4-FFF2-40B4-BE49-F238E27FC236}">
                <a16:creationId xmlns:a16="http://schemas.microsoft.com/office/drawing/2014/main" id="{872A59C0-1BE6-1F18-6D32-FBD686040383}"/>
              </a:ext>
            </a:extLst>
          </p:cNvPr>
          <p:cNvSpPr txBox="1"/>
          <p:nvPr/>
        </p:nvSpPr>
        <p:spPr>
          <a:xfrm>
            <a:off x="398551" y="1587843"/>
            <a:ext cx="1427376" cy="450272"/>
          </a:xfrm>
          <a:prstGeom prst="rect">
            <a:avLst/>
          </a:prstGeom>
          <a:noFill/>
        </p:spPr>
        <p:txBody>
          <a:bodyPr wrap="squar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Beneficiary Status</a:t>
            </a:r>
          </a:p>
        </p:txBody>
      </p:sp>
      <p:cxnSp>
        <p:nvCxnSpPr>
          <p:cNvPr id="9" name="Straight Arrow Connector 8">
            <a:extLst>
              <a:ext uri="{FF2B5EF4-FFF2-40B4-BE49-F238E27FC236}">
                <a16:creationId xmlns:a16="http://schemas.microsoft.com/office/drawing/2014/main" id="{9FCD26B0-3024-890F-EC97-9C5BC4D7F820}"/>
              </a:ext>
            </a:extLst>
          </p:cNvPr>
          <p:cNvCxnSpPr>
            <a:cxnSpLocks/>
          </p:cNvCxnSpPr>
          <p:nvPr/>
        </p:nvCxnSpPr>
        <p:spPr>
          <a:xfrm>
            <a:off x="8875413" y="2462438"/>
            <a:ext cx="0" cy="64008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FD876F-66DC-03ED-168B-4600B2A70A23}"/>
              </a:ext>
            </a:extLst>
          </p:cNvPr>
          <p:cNvCxnSpPr>
            <a:cxnSpLocks/>
          </p:cNvCxnSpPr>
          <p:nvPr/>
        </p:nvCxnSpPr>
        <p:spPr>
          <a:xfrm flipH="1">
            <a:off x="8874799" y="3912640"/>
            <a:ext cx="614" cy="58620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B6BA062-3195-4EF4-9789-41996D54375F}"/>
              </a:ext>
            </a:extLst>
          </p:cNvPr>
          <p:cNvCxnSpPr>
            <a:cxnSpLocks/>
          </p:cNvCxnSpPr>
          <p:nvPr/>
        </p:nvCxnSpPr>
        <p:spPr>
          <a:xfrm flipH="1">
            <a:off x="4060686" y="3912640"/>
            <a:ext cx="4590" cy="58620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FD1E017A-A5A1-BFA5-D12A-31CFFE634A3F}"/>
              </a:ext>
            </a:extLst>
          </p:cNvPr>
          <p:cNvSpPr>
            <a:spLocks noGrp="1"/>
          </p:cNvSpPr>
          <p:nvPr>
            <p:ph type="title"/>
          </p:nvPr>
        </p:nvSpPr>
        <p:spPr/>
        <p:txBody>
          <a:bodyPr/>
          <a:lstStyle/>
          <a:p>
            <a:r>
              <a:rPr lang="en-US"/>
              <a:t>Release 7 | Enrollment Verification Updates</a:t>
            </a:r>
          </a:p>
        </p:txBody>
      </p:sp>
      <p:sp>
        <p:nvSpPr>
          <p:cNvPr id="30" name="Content Placeholder 29">
            <a:extLst>
              <a:ext uri="{FF2B5EF4-FFF2-40B4-BE49-F238E27FC236}">
                <a16:creationId xmlns:a16="http://schemas.microsoft.com/office/drawing/2014/main" id="{13335DA8-E6AC-6915-A9E1-935E660CF873}"/>
              </a:ext>
            </a:extLst>
          </p:cNvPr>
          <p:cNvSpPr>
            <a:spLocks noGrp="1"/>
          </p:cNvSpPr>
          <p:nvPr>
            <p:ph sz="quarter" idx="4294967295"/>
          </p:nvPr>
        </p:nvSpPr>
        <p:spPr>
          <a:xfrm>
            <a:off x="381000" y="831273"/>
            <a:ext cx="9981569" cy="390525"/>
          </a:xfrm>
        </p:spPr>
        <p:txBody>
          <a:bodyPr/>
          <a:lstStyle/>
          <a:p>
            <a:r>
              <a:rPr lang="en-US" sz="1800">
                <a:solidFill>
                  <a:srgbClr val="000000"/>
                </a:solidFill>
                <a:effectLst/>
                <a:latin typeface="Calibri" panose="020F0502020204030204" pitchFamily="34" charset="0"/>
                <a:ea typeface="Calibri" panose="020F0502020204030204" pitchFamily="34" charset="0"/>
              </a:rPr>
              <a:t>New non-33 beneficiaries who have a claim processed in BM will be able to verify their enrollment via text or email, in addition to existing options. </a:t>
            </a:r>
            <a:endParaRPr lang="en-US" sz="1800"/>
          </a:p>
        </p:txBody>
      </p:sp>
      <p:sp>
        <p:nvSpPr>
          <p:cNvPr id="13" name="Rectangle: Rounded Corners 12">
            <a:extLst>
              <a:ext uri="{FF2B5EF4-FFF2-40B4-BE49-F238E27FC236}">
                <a16:creationId xmlns:a16="http://schemas.microsoft.com/office/drawing/2014/main" id="{607B5BEB-D5A0-CE33-A751-AC91975A5D3F}"/>
              </a:ext>
            </a:extLst>
          </p:cNvPr>
          <p:cNvSpPr/>
          <p:nvPr/>
        </p:nvSpPr>
        <p:spPr>
          <a:xfrm>
            <a:off x="7317918" y="1649934"/>
            <a:ext cx="3114989" cy="758542"/>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alibri"/>
                <a:ea typeface="Calibri"/>
                <a:cs typeface="Calibri"/>
              </a:rPr>
              <a:t>New non-33 Beneficiaries</a:t>
            </a:r>
          </a:p>
        </p:txBody>
      </p:sp>
      <p:sp>
        <p:nvSpPr>
          <p:cNvPr id="10" name="Rectangle: Rounded Corners 9">
            <a:extLst>
              <a:ext uri="{FF2B5EF4-FFF2-40B4-BE49-F238E27FC236}">
                <a16:creationId xmlns:a16="http://schemas.microsoft.com/office/drawing/2014/main" id="{4F6D447D-1760-A285-BD59-83E4CF944AF8}"/>
              </a:ext>
            </a:extLst>
          </p:cNvPr>
          <p:cNvSpPr/>
          <p:nvPr/>
        </p:nvSpPr>
        <p:spPr>
          <a:xfrm>
            <a:off x="2507781" y="1649934"/>
            <a:ext cx="3114989" cy="758542"/>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alibri"/>
                <a:ea typeface="Calibri"/>
                <a:cs typeface="Calibri"/>
              </a:rPr>
              <a:t>Existing non-33 Beneficiaries</a:t>
            </a:r>
          </a:p>
        </p:txBody>
      </p:sp>
      <p:sp>
        <p:nvSpPr>
          <p:cNvPr id="11" name="Star: 5 Points 10">
            <a:extLst>
              <a:ext uri="{FF2B5EF4-FFF2-40B4-BE49-F238E27FC236}">
                <a16:creationId xmlns:a16="http://schemas.microsoft.com/office/drawing/2014/main" id="{AAF4D625-023A-3C4D-A16D-494DB5EC7817}"/>
              </a:ext>
            </a:extLst>
          </p:cNvPr>
          <p:cNvSpPr/>
          <p:nvPr/>
        </p:nvSpPr>
        <p:spPr>
          <a:xfrm>
            <a:off x="9841538" y="4813816"/>
            <a:ext cx="274320" cy="27432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3EC31AC6-3454-ED45-4377-0146E37D9A2A}"/>
              </a:ext>
            </a:extLst>
          </p:cNvPr>
          <p:cNvSpPr txBox="1"/>
          <p:nvPr/>
        </p:nvSpPr>
        <p:spPr>
          <a:xfrm>
            <a:off x="9084129" y="2541813"/>
            <a:ext cx="2558142"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a:ea typeface="Calibri"/>
                <a:cs typeface="Arial"/>
              </a:rPr>
              <a:t>CH1606 and 30 starting </a:t>
            </a:r>
            <a:r>
              <a:rPr lang="en-US" sz="1200" i="1">
                <a:solidFill>
                  <a:srgbClr val="000000"/>
                </a:solidFill>
                <a:latin typeface="Calibri"/>
                <a:ea typeface="Calibri"/>
                <a:cs typeface="Arial"/>
              </a:rPr>
              <a:t>February</a:t>
            </a:r>
            <a:r>
              <a:rPr kumimoji="0" lang="en-US" sz="1200" b="0" i="1" u="none" strike="noStrike" kern="1200" cap="none" spc="0" normalizeH="0" baseline="0" noProof="0">
                <a:ln>
                  <a:noFill/>
                </a:ln>
                <a:solidFill>
                  <a:srgbClr val="000000"/>
                </a:solidFill>
                <a:effectLst/>
                <a:uLnTx/>
                <a:uFillTx/>
                <a:latin typeface="Calibri"/>
                <a:ea typeface="Calibri"/>
                <a:cs typeface="Arial"/>
              </a:rPr>
              <a:t> 2025; CH35 starting Spring 2025</a:t>
            </a:r>
          </a:p>
        </p:txBody>
      </p:sp>
      <p:sp>
        <p:nvSpPr>
          <p:cNvPr id="14" name="Rectangle: Rounded Corners 13">
            <a:extLst>
              <a:ext uri="{FF2B5EF4-FFF2-40B4-BE49-F238E27FC236}">
                <a16:creationId xmlns:a16="http://schemas.microsoft.com/office/drawing/2014/main" id="{A619EDE5-A3ED-C706-9C04-30AE1998E7FA}"/>
              </a:ext>
            </a:extLst>
          </p:cNvPr>
          <p:cNvSpPr/>
          <p:nvPr/>
        </p:nvSpPr>
        <p:spPr>
          <a:xfrm>
            <a:off x="2374436" y="5790799"/>
            <a:ext cx="3372500" cy="35243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AskVA</a:t>
            </a: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(AVA)</a:t>
            </a:r>
          </a:p>
        </p:txBody>
      </p:sp>
      <p:sp>
        <p:nvSpPr>
          <p:cNvPr id="20" name="Rectangle: Rounded Corners 19">
            <a:extLst>
              <a:ext uri="{FF2B5EF4-FFF2-40B4-BE49-F238E27FC236}">
                <a16:creationId xmlns:a16="http://schemas.microsoft.com/office/drawing/2014/main" id="{616D2237-CE84-C0EE-770C-1DA277F50B0F}"/>
              </a:ext>
            </a:extLst>
          </p:cNvPr>
          <p:cNvSpPr/>
          <p:nvPr/>
        </p:nvSpPr>
        <p:spPr>
          <a:xfrm>
            <a:off x="7283218" y="5201071"/>
            <a:ext cx="3372500" cy="48393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Online: Verify Your Enrollment (VYE)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(Replacement for WAVE. For CH1606 and 30 only) </a:t>
            </a:r>
          </a:p>
        </p:txBody>
      </p:sp>
      <p:sp>
        <p:nvSpPr>
          <p:cNvPr id="21" name="Rectangle: Rounded Corners 20">
            <a:extLst>
              <a:ext uri="{FF2B5EF4-FFF2-40B4-BE49-F238E27FC236}">
                <a16:creationId xmlns:a16="http://schemas.microsoft.com/office/drawing/2014/main" id="{BE9A967F-CC21-D3E4-D786-2CA1C1CE837D}"/>
              </a:ext>
            </a:extLst>
          </p:cNvPr>
          <p:cNvSpPr/>
          <p:nvPr/>
        </p:nvSpPr>
        <p:spPr>
          <a:xfrm>
            <a:off x="7283218" y="5740486"/>
            <a:ext cx="3372500" cy="35243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AskVA</a:t>
            </a: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(AVA)</a:t>
            </a:r>
          </a:p>
        </p:txBody>
      </p:sp>
    </p:spTree>
    <p:extLst>
      <p:ext uri="{BB962C8B-B14F-4D97-AF65-F5344CB8AC3E}">
        <p14:creationId xmlns:p14="http://schemas.microsoft.com/office/powerpoint/2010/main" val="1222541672"/>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FA03C-0F03-4F60-15AD-6CF6E018796A}"/>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A805D4D-8D37-318B-A175-9EDEC272D0A9}"/>
              </a:ext>
            </a:extLst>
          </p:cNvPr>
          <p:cNvSpPr/>
          <p:nvPr/>
        </p:nvSpPr>
        <p:spPr>
          <a:xfrm>
            <a:off x="391886" y="1709056"/>
            <a:ext cx="5823856" cy="35487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F013DE-66D0-B4A4-E019-7621CEB0B853}"/>
              </a:ext>
            </a:extLst>
          </p:cNvPr>
          <p:cNvSpPr>
            <a:spLocks noGrp="1"/>
          </p:cNvSpPr>
          <p:nvPr>
            <p:ph type="title"/>
          </p:nvPr>
        </p:nvSpPr>
        <p:spPr>
          <a:xfrm>
            <a:off x="381000" y="441476"/>
            <a:ext cx="11430000" cy="450273"/>
          </a:xfrm>
        </p:spPr>
        <p:txBody>
          <a:bodyPr/>
          <a:lstStyle/>
          <a:p>
            <a:r>
              <a:rPr lang="en-US">
                <a:solidFill>
                  <a:schemeClr val="tx1"/>
                </a:solidFill>
                <a:latin typeface="Calibri"/>
                <a:cs typeface="Calibri"/>
              </a:rPr>
              <a:t>Release 7 | Enrollment Verification Cheat Sheet</a:t>
            </a:r>
            <a:endParaRPr lang="en-US">
              <a:solidFill>
                <a:schemeClr val="tx1"/>
              </a:solidFill>
            </a:endParaRPr>
          </a:p>
        </p:txBody>
      </p:sp>
      <p:pic>
        <p:nvPicPr>
          <p:cNvPr id="10" name="Picture 9">
            <a:extLst>
              <a:ext uri="{FF2B5EF4-FFF2-40B4-BE49-F238E27FC236}">
                <a16:creationId xmlns:a16="http://schemas.microsoft.com/office/drawing/2014/main" id="{0B8651CA-E323-5879-E554-338D64DFDDF7}"/>
              </a:ext>
            </a:extLst>
          </p:cNvPr>
          <p:cNvPicPr>
            <a:picLocks noChangeAspect="1"/>
          </p:cNvPicPr>
          <p:nvPr/>
        </p:nvPicPr>
        <p:blipFill>
          <a:blip r:embed="rId3"/>
          <a:stretch>
            <a:fillRect/>
          </a:stretch>
        </p:blipFill>
        <p:spPr>
          <a:xfrm>
            <a:off x="534081" y="1817914"/>
            <a:ext cx="5528583" cy="3320143"/>
          </a:xfrm>
          <a:prstGeom prst="roundRect">
            <a:avLst/>
          </a:prstGeom>
        </p:spPr>
      </p:pic>
      <p:sp>
        <p:nvSpPr>
          <p:cNvPr id="7" name="Rectangle: Rounded Corners 6">
            <a:extLst>
              <a:ext uri="{FF2B5EF4-FFF2-40B4-BE49-F238E27FC236}">
                <a16:creationId xmlns:a16="http://schemas.microsoft.com/office/drawing/2014/main" id="{8A70B00B-5655-6AC4-B946-D226635DE1BC}"/>
              </a:ext>
            </a:extLst>
          </p:cNvPr>
          <p:cNvSpPr/>
          <p:nvPr/>
        </p:nvSpPr>
        <p:spPr>
          <a:xfrm>
            <a:off x="5536096" y="3240158"/>
            <a:ext cx="6351103" cy="316064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8">
            <a:extLst>
              <a:ext uri="{FF2B5EF4-FFF2-40B4-BE49-F238E27FC236}">
                <a16:creationId xmlns:a16="http://schemas.microsoft.com/office/drawing/2014/main" id="{C4B0929B-626D-C815-D208-57A20871E904}"/>
              </a:ext>
            </a:extLst>
          </p:cNvPr>
          <p:cNvSpPr txBox="1">
            <a:spLocks/>
          </p:cNvSpPr>
          <p:nvPr/>
        </p:nvSpPr>
        <p:spPr>
          <a:xfrm>
            <a:off x="314408" y="870168"/>
            <a:ext cx="10772774" cy="571105"/>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defRP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To better understand the enrollment verification updates, please visit the </a:t>
            </a:r>
            <a:r>
              <a:rPr lang="en-US"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Benefits Manager Enrollment Verification Cheat Sheet</a:t>
            </a: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a:defRPr/>
            </a:pPr>
            <a:endParaRPr lang="en-US" sz="1800">
              <a:solidFill>
                <a:srgbClr val="000000"/>
              </a:solidFill>
              <a:latin typeface="Calibri"/>
              <a:cs typeface="Calibri"/>
            </a:endParaRPr>
          </a:p>
        </p:txBody>
      </p:sp>
      <p:pic>
        <p:nvPicPr>
          <p:cNvPr id="11" name="Picture 10">
            <a:extLst>
              <a:ext uri="{FF2B5EF4-FFF2-40B4-BE49-F238E27FC236}">
                <a16:creationId xmlns:a16="http://schemas.microsoft.com/office/drawing/2014/main" id="{8C535795-FB78-F2AA-6F73-EEF6C9169A6E}"/>
              </a:ext>
            </a:extLst>
          </p:cNvPr>
          <p:cNvPicPr>
            <a:picLocks noChangeAspect="1"/>
          </p:cNvPicPr>
          <p:nvPr/>
        </p:nvPicPr>
        <p:blipFill>
          <a:blip r:embed="rId5"/>
          <a:stretch>
            <a:fillRect/>
          </a:stretch>
        </p:blipFill>
        <p:spPr>
          <a:xfrm>
            <a:off x="5673000" y="3429000"/>
            <a:ext cx="6050914" cy="2737536"/>
          </a:xfrm>
          <a:prstGeom prst="roundRect">
            <a:avLst/>
          </a:prstGeom>
        </p:spPr>
      </p:pic>
      <p:sp>
        <p:nvSpPr>
          <p:cNvPr id="12" name="TextBox 11">
            <a:extLst>
              <a:ext uri="{FF2B5EF4-FFF2-40B4-BE49-F238E27FC236}">
                <a16:creationId xmlns:a16="http://schemas.microsoft.com/office/drawing/2014/main" id="{93F1EDBF-EAD1-A9B1-B9DC-4FCB98ECDE74}"/>
              </a:ext>
            </a:extLst>
          </p:cNvPr>
          <p:cNvSpPr txBox="1"/>
          <p:nvPr/>
        </p:nvSpPr>
        <p:spPr>
          <a:xfrm>
            <a:off x="468086" y="5369379"/>
            <a:ext cx="5162548"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228600">
              <a:spcAft>
                <a:spcPts val="1200"/>
              </a:spcAft>
            </a:pPr>
            <a:r>
              <a:rPr lang="en-US" sz="1400" i="1">
                <a:latin typeface="Calibri"/>
                <a:ea typeface="Calibri"/>
                <a:cs typeface="Calibri"/>
              </a:rPr>
              <a:t>Background context to better understand Benefits Manager claims processing and associated enrollment verification changes.</a:t>
            </a:r>
            <a:endParaRPr lang="en-US" sz="1400" i="1" noProof="0">
              <a:latin typeface="Calibri"/>
              <a:ea typeface="Calibri"/>
              <a:cs typeface="Calibri"/>
            </a:endParaRPr>
          </a:p>
        </p:txBody>
      </p:sp>
      <p:sp>
        <p:nvSpPr>
          <p:cNvPr id="13" name="TextBox 12">
            <a:extLst>
              <a:ext uri="{FF2B5EF4-FFF2-40B4-BE49-F238E27FC236}">
                <a16:creationId xmlns:a16="http://schemas.microsoft.com/office/drawing/2014/main" id="{A8E59CCA-6980-5698-608F-0E96C6E2032F}"/>
              </a:ext>
            </a:extLst>
          </p:cNvPr>
          <p:cNvSpPr txBox="1"/>
          <p:nvPr/>
        </p:nvSpPr>
        <p:spPr>
          <a:xfrm>
            <a:off x="7388680" y="2756931"/>
            <a:ext cx="4422320"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defTabSz="228600">
              <a:spcAft>
                <a:spcPts val="1200"/>
              </a:spcAft>
            </a:pPr>
            <a:r>
              <a:rPr lang="en-US" sz="1400" i="1">
                <a:latin typeface="Calibri"/>
                <a:ea typeface="Calibri"/>
                <a:cs typeface="Calibri"/>
              </a:rPr>
              <a:t>Matrix showing enrollment verification options available depending on benefit chapter and claims processing system.</a:t>
            </a:r>
            <a:endParaRPr lang="en-US"/>
          </a:p>
        </p:txBody>
      </p:sp>
    </p:spTree>
    <p:extLst>
      <p:ext uri="{BB962C8B-B14F-4D97-AF65-F5344CB8AC3E}">
        <p14:creationId xmlns:p14="http://schemas.microsoft.com/office/powerpoint/2010/main" val="623537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4BB2D-D7EF-8BD9-BD47-7B1F72452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3C789-121A-8FA0-68B2-B580F3E7F375}"/>
              </a:ext>
            </a:extLst>
          </p:cNvPr>
          <p:cNvSpPr>
            <a:spLocks noGrp="1"/>
          </p:cNvSpPr>
          <p:nvPr>
            <p:ph type="title"/>
          </p:nvPr>
        </p:nvSpPr>
        <p:spPr/>
        <p:txBody>
          <a:bodyPr/>
          <a:lstStyle/>
          <a:p>
            <a:r>
              <a:rPr lang="en-US" dirty="0">
                <a:latin typeface="Calibri"/>
                <a:ea typeface="Calibri"/>
                <a:cs typeface="Calibri"/>
              </a:rPr>
              <a:t>Enrollment Manager Updates</a:t>
            </a:r>
            <a:endParaRPr lang="en-US" dirty="0"/>
          </a:p>
        </p:txBody>
      </p:sp>
      <p:sp>
        <p:nvSpPr>
          <p:cNvPr id="3" name="Content Placeholder 2">
            <a:extLst>
              <a:ext uri="{FF2B5EF4-FFF2-40B4-BE49-F238E27FC236}">
                <a16:creationId xmlns:a16="http://schemas.microsoft.com/office/drawing/2014/main" id="{8CA833CD-F6FF-8C47-13BE-9C39B4EA2BC1}"/>
              </a:ext>
            </a:extLst>
          </p:cNvPr>
          <p:cNvSpPr>
            <a:spLocks noGrp="1"/>
          </p:cNvSpPr>
          <p:nvPr>
            <p:ph sz="quarter" idx="10"/>
          </p:nvPr>
        </p:nvSpPr>
        <p:spPr>
          <a:xfrm>
            <a:off x="381000" y="1371600"/>
            <a:ext cx="10353675" cy="3733800"/>
          </a:xfrm>
        </p:spPr>
        <p:txBody>
          <a:bodyPr vert="horz" lIns="0" tIns="0" rIns="0" bIns="0" rtlCol="0" anchor="t">
            <a:noAutofit/>
          </a:bodyPr>
          <a:lstStyle/>
          <a:p>
            <a:pPr marL="342900" indent="-342900">
              <a:buFont typeface="Arial" panose="020B0604020202020204" pitchFamily="34" charset="0"/>
              <a:buChar char="•"/>
              <a:defRPr/>
            </a:pPr>
            <a:r>
              <a:rPr lang="en-US" sz="2000" dirty="0">
                <a:solidFill>
                  <a:srgbClr val="000000"/>
                </a:solidFill>
                <a:latin typeface="Calibri"/>
                <a:ea typeface="Calibri"/>
                <a:cs typeface="Calibri"/>
              </a:rPr>
              <a:t>Users can</a:t>
            </a:r>
            <a:r>
              <a:rPr lang="en-US" sz="2000" b="0" i="0" dirty="0">
                <a:solidFill>
                  <a:srgbClr val="000000"/>
                </a:solidFill>
                <a:effectLst/>
                <a:latin typeface="Calibri"/>
                <a:ea typeface="Calibri"/>
                <a:cs typeface="Calibri"/>
              </a:rPr>
              <a:t> find students </a:t>
            </a:r>
            <a:r>
              <a:rPr lang="en-US" sz="2000" dirty="0">
                <a:solidFill>
                  <a:srgbClr val="000000"/>
                </a:solidFill>
                <a:latin typeface="Calibri"/>
                <a:ea typeface="Calibri"/>
                <a:cs typeface="Calibri"/>
              </a:rPr>
              <a:t>in the </a:t>
            </a:r>
            <a:r>
              <a:rPr lang="en-US" sz="2000" b="0" i="0" dirty="0">
                <a:solidFill>
                  <a:srgbClr val="000000"/>
                </a:solidFill>
                <a:effectLst/>
                <a:latin typeface="Calibri"/>
                <a:ea typeface="Calibri"/>
                <a:cs typeface="Calibri"/>
              </a:rPr>
              <a:t>“</a:t>
            </a:r>
            <a:r>
              <a:rPr lang="en-US" sz="2000" dirty="0">
                <a:solidFill>
                  <a:srgbClr val="000000"/>
                </a:solidFill>
                <a:latin typeface="Calibri"/>
                <a:ea typeface="Calibri"/>
                <a:cs typeface="Calibri"/>
              </a:rPr>
              <a:t>Search </a:t>
            </a:r>
            <a:r>
              <a:rPr lang="en-US" sz="2000" b="1" dirty="0">
                <a:solidFill>
                  <a:srgbClr val="000000"/>
                </a:solidFill>
                <a:latin typeface="Calibri"/>
                <a:ea typeface="Calibri"/>
                <a:cs typeface="Calibri"/>
              </a:rPr>
              <a:t>My</a:t>
            </a:r>
            <a:r>
              <a:rPr lang="en-US" sz="2000" dirty="0">
                <a:solidFill>
                  <a:srgbClr val="000000"/>
                </a:solidFill>
                <a:latin typeface="Calibri"/>
                <a:ea typeface="Calibri"/>
                <a:cs typeface="Calibri"/>
              </a:rPr>
              <a:t> Students” tab when they put a space in the first or last name field. </a:t>
            </a:r>
            <a:endParaRPr lang="en-US" dirty="0">
              <a:solidFill>
                <a:srgbClr val="000000"/>
              </a:solidFill>
              <a:latin typeface="Calibri"/>
              <a:ea typeface="Calibri"/>
              <a:cs typeface="Calibri"/>
            </a:endParaRPr>
          </a:p>
          <a:p>
            <a:pPr marL="342900" indent="-342900">
              <a:buFont typeface="Arial" panose="020B0604020202020204" pitchFamily="34" charset="0"/>
              <a:buChar char="•"/>
              <a:defRPr/>
            </a:pPr>
            <a:r>
              <a:rPr lang="en-US" sz="2000" dirty="0">
                <a:solidFill>
                  <a:srgbClr val="000000"/>
                </a:solidFill>
                <a:latin typeface="Calibri"/>
                <a:ea typeface="Calibri"/>
                <a:cs typeface="Calibri"/>
              </a:rPr>
              <a:t>An issue which was preventing certifications from being received and status of enrollments from being updated has been resolved.</a:t>
            </a:r>
            <a:endParaRPr lang="en-US" dirty="0">
              <a:solidFill>
                <a:srgbClr val="000000"/>
              </a:solidFill>
              <a:latin typeface="Calibri"/>
              <a:ea typeface="Calibri"/>
              <a:cs typeface="Calibri"/>
            </a:endParaRPr>
          </a:p>
          <a:p>
            <a:pPr marL="342900" indent="-342900">
              <a:buFont typeface="Arial" panose="020B0604020202020204" pitchFamily="34" charset="0"/>
              <a:buChar char="•"/>
              <a:defRPr/>
            </a:pPr>
            <a:r>
              <a:rPr lang="en-US" sz="2000" dirty="0">
                <a:solidFill>
                  <a:srgbClr val="000000"/>
                </a:solidFill>
                <a:latin typeface="Calibri"/>
                <a:ea typeface="Calibri"/>
                <a:cs typeface="Calibri"/>
              </a:rPr>
              <a:t>The edit for overlapping periods with different programs has been removed (again). This was causing issues. </a:t>
            </a:r>
            <a:r>
              <a:rPr lang="en-US" sz="2000" b="0" i="1" dirty="0">
                <a:solidFill>
                  <a:srgbClr val="000000"/>
                </a:solidFill>
                <a:effectLst/>
                <a:latin typeface="Calibri"/>
                <a:ea typeface="Calibri"/>
                <a:cs typeface="Calibri"/>
              </a:rPr>
              <a:t>Note: </a:t>
            </a:r>
            <a:r>
              <a:rPr lang="en-US" sz="2000" i="1" dirty="0">
                <a:solidFill>
                  <a:srgbClr val="000000"/>
                </a:solidFill>
                <a:latin typeface="Calibri"/>
                <a:ea typeface="Calibri"/>
                <a:cs typeface="Calibri"/>
              </a:rPr>
              <a:t>Claimants can only receive benefits for one program at a time. </a:t>
            </a:r>
          </a:p>
          <a:p>
            <a:pPr marL="800100" lvl="1" indent="-342900">
              <a:defRPr/>
            </a:pPr>
            <a:endParaRPr lang="en-US" dirty="0">
              <a:ea typeface="Calibri"/>
            </a:endParaRPr>
          </a:p>
        </p:txBody>
      </p:sp>
      <p:sp>
        <p:nvSpPr>
          <p:cNvPr id="4" name="TextBox 3">
            <a:extLst>
              <a:ext uri="{FF2B5EF4-FFF2-40B4-BE49-F238E27FC236}">
                <a16:creationId xmlns:a16="http://schemas.microsoft.com/office/drawing/2014/main" id="{3301F583-2D0F-D2BB-BF77-B5762690CD03}"/>
              </a:ext>
            </a:extLst>
          </p:cNvPr>
          <p:cNvSpPr txBox="1"/>
          <p:nvPr/>
        </p:nvSpPr>
        <p:spPr>
          <a:xfrm>
            <a:off x="381000" y="847117"/>
            <a:ext cx="5609617" cy="368840"/>
          </a:xfrm>
          <a:prstGeom prst="rect">
            <a:avLst/>
          </a:prstGeom>
          <a:noFill/>
        </p:spPr>
        <p:txBody>
          <a:bodyPr wrap="none" lIns="0" tIns="0" rIns="0" bIns="0" rtlCol="0" anchor="ctr">
            <a:noAutofit/>
          </a:bodyPr>
          <a:lstStyle/>
          <a:p>
            <a:pPr algn="l" defTabSz="228600">
              <a:spcAft>
                <a:spcPts val="1200"/>
              </a:spcAft>
            </a:pPr>
            <a:r>
              <a:rPr lang="en-US" sz="2400" b="1" i="1" noProof="0" dirty="0">
                <a:solidFill>
                  <a:srgbClr val="0070C0"/>
                </a:solidFill>
                <a:latin typeface="Calibri" panose="020F0502020204030204" pitchFamily="34" charset="0"/>
                <a:cs typeface="Calibri" panose="020F0502020204030204" pitchFamily="34" charset="0"/>
              </a:rPr>
              <a:t>Release </a:t>
            </a:r>
            <a:r>
              <a:rPr lang="en-US" sz="2400" b="1" i="1" dirty="0">
                <a:solidFill>
                  <a:srgbClr val="0070C0"/>
                </a:solidFill>
                <a:latin typeface="Calibri" panose="020F0502020204030204" pitchFamily="34" charset="0"/>
                <a:cs typeface="Calibri" panose="020F0502020204030204" pitchFamily="34" charset="0"/>
              </a:rPr>
              <a:t>7.0</a:t>
            </a:r>
            <a:r>
              <a:rPr lang="en-US" sz="2400" b="1" i="1" noProof="0" dirty="0">
                <a:solidFill>
                  <a:srgbClr val="0070C0"/>
                </a:solidFill>
                <a:latin typeface="Calibri" panose="020F0502020204030204" pitchFamily="34" charset="0"/>
                <a:cs typeface="Calibri" panose="020F0502020204030204" pitchFamily="34" charset="0"/>
              </a:rPr>
              <a:t>.1 (February 2025</a:t>
            </a:r>
            <a:r>
              <a:rPr lang="en-US" sz="2400" b="1" i="1" dirty="0">
                <a:solidFill>
                  <a:srgbClr val="0070C0"/>
                </a:solidFill>
                <a:latin typeface="Calibri" panose="020F0502020204030204" pitchFamily="34" charset="0"/>
                <a:cs typeface="Calibri" panose="020F0502020204030204" pitchFamily="34" charset="0"/>
              </a:rPr>
              <a:t>)</a:t>
            </a:r>
            <a:r>
              <a:rPr lang="en-US" sz="2400" b="1" dirty="0">
                <a:solidFill>
                  <a:srgbClr val="000000"/>
                </a:solidFill>
                <a:latin typeface="Calibri"/>
                <a:cs typeface="Calibri"/>
              </a:rPr>
              <a:t>  </a:t>
            </a:r>
            <a:endParaRPr lang="en-US" sz="2400" b="1" i="1" noProof="0" dirty="0">
              <a:solidFill>
                <a:srgbClr val="0070C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8DE43A6-574B-C73C-2529-41967E71A1A2}"/>
              </a:ext>
            </a:extLst>
          </p:cNvPr>
          <p:cNvSpPr txBox="1"/>
          <p:nvPr/>
        </p:nvSpPr>
        <p:spPr>
          <a:xfrm>
            <a:off x="413729" y="5486400"/>
            <a:ext cx="11153775" cy="400110"/>
          </a:xfrm>
          <a:prstGeom prst="rect">
            <a:avLst/>
          </a:prstGeom>
          <a:solidFill>
            <a:schemeClr val="accent5">
              <a:lumMod val="20000"/>
              <a:lumOff val="80000"/>
            </a:schemeClr>
          </a:solidFill>
          <a:ln w="28575">
            <a:solidFill>
              <a:schemeClr val="accent5">
                <a:lumMod val="75000"/>
              </a:schemeClr>
            </a:solidFill>
            <a:prstDash val="dash"/>
          </a:ln>
        </p:spPr>
        <p:txBody>
          <a:bodyPr wrap="square" anchor="ctr">
            <a:spAutoFit/>
          </a:bodyPr>
          <a:lstStyle/>
          <a:p>
            <a:pPr algn="ctr"/>
            <a:r>
              <a:rPr lang="en-US" sz="2000" i="1" dirty="0">
                <a:latin typeface="Calibri"/>
                <a:ea typeface="Calibri"/>
                <a:cs typeface="Calibri"/>
              </a:rPr>
              <a:t>To view the full list of recent system updates, see the </a:t>
            </a:r>
            <a:r>
              <a:rPr lang="en-US" sz="2000" i="1" dirty="0">
                <a:solidFill>
                  <a:schemeClr val="accent1"/>
                </a:solidFill>
                <a:latin typeface="Calibri"/>
                <a:ea typeface="Calibri"/>
                <a:cs typeface="Calibri"/>
                <a:hlinkClick r:id="rId3">
                  <a:extLst>
                    <a:ext uri="{A12FA001-AC4F-418D-AE19-62706E023703}">
                      <ahyp:hlinkClr xmlns:ahyp="http://schemas.microsoft.com/office/drawing/2018/hyperlinkcolor" val="tx"/>
                    </a:ext>
                  </a:extLst>
                </a:hlinkClick>
              </a:rPr>
              <a:t>Enrollment Manager System Updates</a:t>
            </a:r>
            <a:r>
              <a:rPr lang="en-US" sz="2000" i="1" dirty="0">
                <a:latin typeface="Calibri"/>
                <a:ea typeface="Calibri"/>
                <a:cs typeface="Calibri"/>
              </a:rPr>
              <a:t>.</a:t>
            </a:r>
          </a:p>
        </p:txBody>
      </p:sp>
    </p:spTree>
    <p:extLst>
      <p:ext uri="{BB962C8B-B14F-4D97-AF65-F5344CB8AC3E}">
        <p14:creationId xmlns:p14="http://schemas.microsoft.com/office/powerpoint/2010/main" val="2453484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4BB2D-D7EF-8BD9-BD47-7B1F72452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3C789-121A-8FA0-68B2-B580F3E7F375}"/>
              </a:ext>
            </a:extLst>
          </p:cNvPr>
          <p:cNvSpPr>
            <a:spLocks noGrp="1"/>
          </p:cNvSpPr>
          <p:nvPr>
            <p:ph type="title"/>
          </p:nvPr>
        </p:nvSpPr>
        <p:spPr/>
        <p:txBody>
          <a:bodyPr/>
          <a:lstStyle/>
          <a:p>
            <a:r>
              <a:rPr lang="en-US" dirty="0">
                <a:solidFill>
                  <a:schemeClr val="tx1"/>
                </a:solidFill>
                <a:latin typeface="Calibri"/>
                <a:ea typeface="Calibri"/>
                <a:cs typeface="Calibri"/>
              </a:rPr>
              <a:t>Enrollment Manager Most Recent System Updates</a:t>
            </a:r>
            <a:endParaRPr lang="en-US" dirty="0">
              <a:solidFill>
                <a:schemeClr val="tx1"/>
              </a:solidFill>
            </a:endParaRPr>
          </a:p>
        </p:txBody>
      </p:sp>
      <p:sp>
        <p:nvSpPr>
          <p:cNvPr id="3" name="Content Placeholder 2">
            <a:extLst>
              <a:ext uri="{FF2B5EF4-FFF2-40B4-BE49-F238E27FC236}">
                <a16:creationId xmlns:a16="http://schemas.microsoft.com/office/drawing/2014/main" id="{8CA833CD-F6FF-8C47-13BE-9C39B4EA2BC1}"/>
              </a:ext>
            </a:extLst>
          </p:cNvPr>
          <p:cNvSpPr>
            <a:spLocks noGrp="1"/>
          </p:cNvSpPr>
          <p:nvPr>
            <p:ph sz="quarter" idx="10"/>
          </p:nvPr>
        </p:nvSpPr>
        <p:spPr>
          <a:xfrm>
            <a:off x="381000" y="1371600"/>
            <a:ext cx="10353675" cy="3733800"/>
          </a:xfrm>
        </p:spPr>
        <p:txBody>
          <a:bodyPr vert="horz" lIns="0" tIns="0" rIns="0" bIns="0" rtlCol="0" anchor="t">
            <a:noAutofit/>
          </a:bodyPr>
          <a:lstStyle/>
          <a:p>
            <a:pPr marL="342900" indent="-342900">
              <a:spcBef>
                <a:spcPts val="600"/>
              </a:spcBef>
              <a:spcAft>
                <a:spcPts val="600"/>
              </a:spcAft>
              <a:buFont typeface="Arial" panose="020B0604020202020204" pitchFamily="34" charset="0"/>
              <a:buChar char="•"/>
            </a:pPr>
            <a:r>
              <a:rPr lang="en-US" dirty="0">
                <a:latin typeface="Calibri"/>
                <a:ea typeface="Calibri"/>
                <a:cs typeface="Calibri"/>
              </a:rPr>
              <a:t>Major revisions to the Programs tab</a:t>
            </a:r>
          </a:p>
          <a:p>
            <a:pPr marL="571500" lvl="1" indent="-342900">
              <a:spcBef>
                <a:spcPts val="600"/>
              </a:spcBef>
              <a:spcAft>
                <a:spcPts val="600"/>
              </a:spcAft>
            </a:pPr>
            <a:r>
              <a:rPr lang="en-US" dirty="0">
                <a:latin typeface="Calibri"/>
                <a:ea typeface="Calibri"/>
                <a:cs typeface="Calibri"/>
              </a:rPr>
              <a:t>Ability to easily identified all terms certified under each program</a:t>
            </a:r>
          </a:p>
          <a:p>
            <a:pPr marL="571500" lvl="1" indent="-342900">
              <a:spcBef>
                <a:spcPts val="600"/>
              </a:spcBef>
              <a:spcAft>
                <a:spcPts val="600"/>
              </a:spcAft>
            </a:pPr>
            <a:r>
              <a:rPr lang="en-US" dirty="0">
                <a:latin typeface="Calibri"/>
                <a:ea typeface="Calibri"/>
                <a:cs typeface="Calibri"/>
              </a:rPr>
              <a:t>Adds a field to easily update Student ID for a related Facilities</a:t>
            </a:r>
          </a:p>
          <a:p>
            <a:pPr marL="571500" lvl="1" indent="-342900">
              <a:spcBef>
                <a:spcPts val="600"/>
              </a:spcBef>
              <a:spcAft>
                <a:spcPts val="600"/>
              </a:spcAft>
            </a:pPr>
            <a:r>
              <a:rPr lang="en-US" dirty="0">
                <a:latin typeface="Calibri"/>
                <a:ea typeface="Calibri"/>
                <a:cs typeface="Calibri"/>
              </a:rPr>
              <a:t>Added the ability to select a program from the dropdown on the Add Enrollment and Add Multiple Enrollments pages</a:t>
            </a:r>
          </a:p>
          <a:p>
            <a:pPr marL="800100" lvl="2" indent="-342900">
              <a:spcBef>
                <a:spcPts val="600"/>
              </a:spcBef>
              <a:spcAft>
                <a:spcPts val="600"/>
              </a:spcAft>
            </a:pPr>
            <a:r>
              <a:rPr lang="en-US" dirty="0">
                <a:latin typeface="Calibri"/>
                <a:ea typeface="Calibri"/>
                <a:cs typeface="Calibri"/>
              </a:rPr>
              <a:t>Alleviated problems when student returns to a previous major </a:t>
            </a:r>
          </a:p>
          <a:p>
            <a:pPr marL="571500" lvl="1" indent="-342900">
              <a:spcBef>
                <a:spcPts val="600"/>
              </a:spcBef>
              <a:spcAft>
                <a:spcPts val="600"/>
              </a:spcAft>
            </a:pPr>
            <a:r>
              <a:rPr lang="en-US" dirty="0">
                <a:latin typeface="Calibri"/>
                <a:ea typeface="Calibri"/>
                <a:cs typeface="Calibri"/>
              </a:rPr>
              <a:t>Provides the ability to Decline SCO Assistant Drafts</a:t>
            </a:r>
          </a:p>
          <a:p>
            <a:pPr marL="571500" lvl="1" indent="-342900">
              <a:spcBef>
                <a:spcPts val="600"/>
              </a:spcBef>
              <a:spcAft>
                <a:spcPts val="600"/>
              </a:spcAft>
            </a:pPr>
            <a:r>
              <a:rPr lang="en-US" dirty="0">
                <a:latin typeface="Calibri"/>
                <a:ea typeface="Calibri"/>
                <a:cs typeface="Calibri"/>
              </a:rPr>
              <a:t>Combined into one button the “Save and Submit” for student’s academic information</a:t>
            </a:r>
          </a:p>
          <a:p>
            <a:pPr marL="571500" lvl="1" indent="-342900">
              <a:spcBef>
                <a:spcPts val="600"/>
              </a:spcBef>
              <a:spcAft>
                <a:spcPts val="600"/>
              </a:spcAft>
            </a:pPr>
            <a:r>
              <a:rPr lang="en-US" dirty="0">
                <a:latin typeface="Calibri"/>
                <a:ea typeface="Calibri"/>
                <a:cs typeface="Calibri"/>
              </a:rPr>
              <a:t>Re-enabled the ability to  use special characters (ex. B+ or %) in the Notes section</a:t>
            </a:r>
            <a:endParaRPr lang="en-US" dirty="0">
              <a:ea typeface="Calibri"/>
            </a:endParaRPr>
          </a:p>
          <a:p>
            <a:endParaRPr lang="en-US" dirty="0">
              <a:ea typeface="Calibri"/>
            </a:endParaRPr>
          </a:p>
        </p:txBody>
      </p:sp>
      <p:sp>
        <p:nvSpPr>
          <p:cNvPr id="4" name="TextBox 3">
            <a:extLst>
              <a:ext uri="{FF2B5EF4-FFF2-40B4-BE49-F238E27FC236}">
                <a16:creationId xmlns:a16="http://schemas.microsoft.com/office/drawing/2014/main" id="{3301F583-2D0F-D2BB-BF77-B5762690CD03}"/>
              </a:ext>
            </a:extLst>
          </p:cNvPr>
          <p:cNvSpPr txBox="1"/>
          <p:nvPr/>
        </p:nvSpPr>
        <p:spPr>
          <a:xfrm>
            <a:off x="381000" y="847117"/>
            <a:ext cx="5609617" cy="368840"/>
          </a:xfrm>
          <a:prstGeom prst="rect">
            <a:avLst/>
          </a:prstGeom>
          <a:noFill/>
        </p:spPr>
        <p:txBody>
          <a:bodyPr wrap="none" lIns="0" tIns="0" rIns="0" bIns="0" rtlCol="0" anchor="ctr">
            <a:noAutofit/>
          </a:bodyPr>
          <a:lstStyle/>
          <a:p>
            <a:pPr algn="l" defTabSz="228600">
              <a:spcAft>
                <a:spcPts val="1200"/>
              </a:spcAft>
            </a:pPr>
            <a:r>
              <a:rPr lang="en-US" sz="2400" b="1" i="1" noProof="0">
                <a:solidFill>
                  <a:srgbClr val="0070C0"/>
                </a:solidFill>
                <a:latin typeface="Calibri" panose="020F0502020204030204" pitchFamily="34" charset="0"/>
                <a:cs typeface="Calibri" panose="020F0502020204030204" pitchFamily="34" charset="0"/>
              </a:rPr>
              <a:t>Release 7.1 </a:t>
            </a:r>
            <a:r>
              <a:rPr lang="en-US" sz="2400" b="1" i="1">
                <a:solidFill>
                  <a:srgbClr val="0070C0"/>
                </a:solidFill>
                <a:latin typeface="Calibri" panose="020F0502020204030204" pitchFamily="34" charset="0"/>
                <a:cs typeface="Calibri" panose="020F0502020204030204" pitchFamily="34" charset="0"/>
              </a:rPr>
              <a:t>(</a:t>
            </a:r>
            <a:r>
              <a:rPr lang="en-US" sz="2400" b="1" i="1" noProof="0">
                <a:solidFill>
                  <a:srgbClr val="0070C0"/>
                </a:solidFill>
                <a:latin typeface="Calibri" panose="020F0502020204030204" pitchFamily="34" charset="0"/>
                <a:cs typeface="Calibri" panose="020F0502020204030204" pitchFamily="34" charset="0"/>
              </a:rPr>
              <a:t>March 22, 2025)</a:t>
            </a:r>
          </a:p>
        </p:txBody>
      </p:sp>
      <p:sp>
        <p:nvSpPr>
          <p:cNvPr id="6" name="TextBox 5">
            <a:extLst>
              <a:ext uri="{FF2B5EF4-FFF2-40B4-BE49-F238E27FC236}">
                <a16:creationId xmlns:a16="http://schemas.microsoft.com/office/drawing/2014/main" id="{18DE43A6-574B-C73C-2529-41967E71A1A2}"/>
              </a:ext>
            </a:extLst>
          </p:cNvPr>
          <p:cNvSpPr txBox="1"/>
          <p:nvPr/>
        </p:nvSpPr>
        <p:spPr>
          <a:xfrm>
            <a:off x="519112" y="5695890"/>
            <a:ext cx="11153775" cy="400110"/>
          </a:xfrm>
          <a:prstGeom prst="rect">
            <a:avLst/>
          </a:prstGeom>
          <a:solidFill>
            <a:schemeClr val="accent5">
              <a:lumMod val="20000"/>
              <a:lumOff val="80000"/>
            </a:schemeClr>
          </a:solidFill>
          <a:ln w="28575">
            <a:solidFill>
              <a:schemeClr val="accent5">
                <a:lumMod val="75000"/>
              </a:schemeClr>
            </a:solidFill>
            <a:prstDash val="dash"/>
          </a:ln>
        </p:spPr>
        <p:txBody>
          <a:bodyPr wrap="square" anchor="ctr">
            <a:spAutoFit/>
          </a:bodyPr>
          <a:lstStyle/>
          <a:p>
            <a:pPr algn="ctr"/>
            <a:r>
              <a:rPr lang="en-US" sz="2000" i="1">
                <a:latin typeface="Calibri"/>
                <a:ea typeface="Calibri"/>
                <a:cs typeface="Calibri"/>
              </a:rPr>
              <a:t>To view the full list of recent system updates, see the </a:t>
            </a:r>
            <a:r>
              <a:rPr lang="en-US" sz="2000" i="1">
                <a:solidFill>
                  <a:schemeClr val="accent1"/>
                </a:solidFill>
                <a:latin typeface="Calibri"/>
                <a:ea typeface="Calibri"/>
                <a:cs typeface="Calibri"/>
                <a:hlinkClick r:id="rId3">
                  <a:extLst>
                    <a:ext uri="{A12FA001-AC4F-418D-AE19-62706E023703}">
                      <ahyp:hlinkClr xmlns:ahyp="http://schemas.microsoft.com/office/drawing/2018/hyperlinkcolor" val="tx"/>
                    </a:ext>
                  </a:extLst>
                </a:hlinkClick>
              </a:rPr>
              <a:t>Enrollment Manager System Updates</a:t>
            </a:r>
            <a:r>
              <a:rPr lang="en-US" sz="2000" i="1">
                <a:latin typeface="Calibri"/>
                <a:ea typeface="Calibri"/>
                <a:cs typeface="Calibri"/>
              </a:rPr>
              <a:t>.</a:t>
            </a:r>
          </a:p>
        </p:txBody>
      </p:sp>
      <p:pic>
        <p:nvPicPr>
          <p:cNvPr id="1026" name="Picture 2">
            <a:extLst>
              <a:ext uri="{FF2B5EF4-FFF2-40B4-BE49-F238E27FC236}">
                <a16:creationId xmlns:a16="http://schemas.microsoft.com/office/drawing/2014/main" id="{3D7499BE-BFD5-1075-ECF7-4AD3F26C0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072" y="3581098"/>
            <a:ext cx="4182584" cy="808702"/>
          </a:xfrm>
          <a:prstGeom prst="rect">
            <a:avLst/>
          </a:prstGeom>
          <a:noFill/>
          <a:ln w="127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35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9B35-DEE1-9CF8-81B2-DAC8BFB489A9}"/>
            </a:ext>
          </a:extLst>
        </p:cNvPr>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E62E9A49-350B-D2BC-2EB0-8F88D95D7C5A}"/>
              </a:ext>
            </a:extLst>
          </p:cNvPr>
          <p:cNvSpPr/>
          <p:nvPr/>
        </p:nvSpPr>
        <p:spPr>
          <a:xfrm>
            <a:off x="381000" y="1232899"/>
            <a:ext cx="11430000" cy="5183625"/>
          </a:xfrm>
          <a:prstGeom prst="roundRect">
            <a:avLst/>
          </a:prstGeom>
          <a:solidFill>
            <a:srgbClr val="D1EF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AE24326-5665-C473-2858-A95B8FDF13B7}"/>
              </a:ext>
            </a:extLst>
          </p:cNvPr>
          <p:cNvSpPr>
            <a:spLocks noGrp="1"/>
          </p:cNvSpPr>
          <p:nvPr>
            <p:ph type="title"/>
          </p:nvPr>
        </p:nvSpPr>
        <p:spPr>
          <a:xfrm>
            <a:off x="381000" y="441476"/>
            <a:ext cx="11430000" cy="450273"/>
          </a:xfrm>
        </p:spPr>
        <p:txBody>
          <a:bodyPr/>
          <a:lstStyle/>
          <a:p>
            <a:r>
              <a:rPr lang="en-US" dirty="0">
                <a:solidFill>
                  <a:srgbClr val="1C1F2A"/>
                </a:solidFill>
                <a:latin typeface="Calibri"/>
                <a:cs typeface="Calibri"/>
              </a:rPr>
              <a:t>Future Updates </a:t>
            </a:r>
            <a:endParaRPr lang="en-US" dirty="0">
              <a:solidFill>
                <a:srgbClr val="1C1F2A"/>
              </a:solidFill>
            </a:endParaRPr>
          </a:p>
        </p:txBody>
      </p:sp>
      <p:sp>
        <p:nvSpPr>
          <p:cNvPr id="3" name="Content Placeholder 8">
            <a:extLst>
              <a:ext uri="{FF2B5EF4-FFF2-40B4-BE49-F238E27FC236}">
                <a16:creationId xmlns:a16="http://schemas.microsoft.com/office/drawing/2014/main" id="{38B991F7-3FEE-76F3-ABAB-B4DE992B5D38}"/>
              </a:ext>
            </a:extLst>
          </p:cNvPr>
          <p:cNvSpPr txBox="1">
            <a:spLocks/>
          </p:cNvSpPr>
          <p:nvPr/>
        </p:nvSpPr>
        <p:spPr>
          <a:xfrm>
            <a:off x="381000" y="882570"/>
            <a:ext cx="10877600" cy="578101"/>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defRPr/>
            </a:pPr>
            <a:r>
              <a:rPr kumimoji="0" lang="en-US" sz="2000" b="0" i="0" u="none" strike="noStrike" kern="1200" cap="none" spc="0" normalizeH="0" baseline="0" noProof="0" dirty="0">
                <a:ln>
                  <a:noFill/>
                </a:ln>
                <a:solidFill>
                  <a:srgbClr val="1C1F2A"/>
                </a:solidFill>
                <a:effectLst/>
                <a:uLnTx/>
                <a:uFillTx/>
                <a:latin typeface="Calibri"/>
                <a:ea typeface="+mn-ea"/>
                <a:cs typeface="Calibri"/>
              </a:rPr>
              <a:t>The following is a list of all updates in our backlog – </a:t>
            </a:r>
            <a:r>
              <a:rPr lang="en-US" b="1" dirty="0">
                <a:solidFill>
                  <a:srgbClr val="1C1F2A"/>
                </a:solidFill>
                <a:latin typeface="Calibri"/>
                <a:cs typeface="Calibri"/>
              </a:rPr>
              <a:t>108</a:t>
            </a:r>
            <a:r>
              <a:rPr lang="en-US" dirty="0">
                <a:solidFill>
                  <a:srgbClr val="1C1F2A"/>
                </a:solidFill>
                <a:latin typeface="Calibri"/>
                <a:cs typeface="Calibri"/>
              </a:rPr>
              <a:t> as of 5/27/25</a:t>
            </a:r>
            <a:endParaRPr lang="en-US" dirty="0">
              <a:ea typeface="+mn-ea"/>
            </a:endParaRPr>
          </a:p>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1C1F2A"/>
              </a:solidFill>
              <a:effectLst/>
              <a:highlight>
                <a:srgbClr val="FFFF00"/>
              </a:highlight>
              <a:uLnTx/>
              <a:uFillTx/>
              <a:latin typeface="Calibri"/>
              <a:ea typeface="+mn-ea"/>
              <a:cs typeface="Calibri"/>
            </a:endParaRPr>
          </a:p>
        </p:txBody>
      </p:sp>
      <p:pic>
        <p:nvPicPr>
          <p:cNvPr id="8" name="Picture 7">
            <a:extLst>
              <a:ext uri="{FF2B5EF4-FFF2-40B4-BE49-F238E27FC236}">
                <a16:creationId xmlns:a16="http://schemas.microsoft.com/office/drawing/2014/main" id="{CDD0D6E3-ECF2-B30E-B8A0-303BA7F196B9}"/>
              </a:ext>
            </a:extLst>
          </p:cNvPr>
          <p:cNvPicPr>
            <a:picLocks noChangeAspect="1"/>
          </p:cNvPicPr>
          <p:nvPr/>
        </p:nvPicPr>
        <p:blipFill>
          <a:blip r:embed="rId3"/>
          <a:stretch>
            <a:fillRect/>
          </a:stretch>
        </p:blipFill>
        <p:spPr>
          <a:xfrm>
            <a:off x="499716" y="1524020"/>
            <a:ext cx="6943075" cy="4674545"/>
          </a:xfrm>
          <a:prstGeom prst="rect">
            <a:avLst/>
          </a:prstGeom>
        </p:spPr>
      </p:pic>
      <p:pic>
        <p:nvPicPr>
          <p:cNvPr id="10" name="Picture 9">
            <a:extLst>
              <a:ext uri="{FF2B5EF4-FFF2-40B4-BE49-F238E27FC236}">
                <a16:creationId xmlns:a16="http://schemas.microsoft.com/office/drawing/2014/main" id="{9CC85B72-C5CD-4630-D55C-7022087F5117}"/>
              </a:ext>
            </a:extLst>
          </p:cNvPr>
          <p:cNvPicPr>
            <a:picLocks noChangeAspect="1"/>
          </p:cNvPicPr>
          <p:nvPr/>
        </p:nvPicPr>
        <p:blipFill>
          <a:blip r:embed="rId4"/>
          <a:stretch>
            <a:fillRect/>
          </a:stretch>
        </p:blipFill>
        <p:spPr>
          <a:xfrm>
            <a:off x="3558636" y="1524021"/>
            <a:ext cx="6760609" cy="4737894"/>
          </a:xfrm>
          <a:prstGeom prst="rect">
            <a:avLst/>
          </a:prstGeom>
        </p:spPr>
      </p:pic>
      <p:pic>
        <p:nvPicPr>
          <p:cNvPr id="14" name="Picture 13">
            <a:extLst>
              <a:ext uri="{FF2B5EF4-FFF2-40B4-BE49-F238E27FC236}">
                <a16:creationId xmlns:a16="http://schemas.microsoft.com/office/drawing/2014/main" id="{0E02BA54-39A4-B072-9110-EAD3CF97800E}"/>
              </a:ext>
            </a:extLst>
          </p:cNvPr>
          <p:cNvPicPr>
            <a:picLocks noChangeAspect="1"/>
          </p:cNvPicPr>
          <p:nvPr/>
        </p:nvPicPr>
        <p:blipFill>
          <a:blip r:embed="rId5"/>
          <a:stretch>
            <a:fillRect/>
          </a:stretch>
        </p:blipFill>
        <p:spPr>
          <a:xfrm>
            <a:off x="6963120" y="1524020"/>
            <a:ext cx="4635738" cy="4616687"/>
          </a:xfrm>
          <a:prstGeom prst="rect">
            <a:avLst/>
          </a:prstGeom>
        </p:spPr>
      </p:pic>
    </p:spTree>
    <p:extLst>
      <p:ext uri="{BB962C8B-B14F-4D97-AF65-F5344CB8AC3E}">
        <p14:creationId xmlns:p14="http://schemas.microsoft.com/office/powerpoint/2010/main" val="402778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9B35-DEE1-9CF8-81B2-DAC8BFB489A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929A8ED-E87C-34F6-28CA-5DD69172D2E8}"/>
              </a:ext>
            </a:extLst>
          </p:cNvPr>
          <p:cNvPicPr>
            <a:picLocks noChangeAspect="1"/>
          </p:cNvPicPr>
          <p:nvPr/>
        </p:nvPicPr>
        <p:blipFill>
          <a:blip r:embed="rId3"/>
          <a:stretch>
            <a:fillRect/>
          </a:stretch>
        </p:blipFill>
        <p:spPr>
          <a:xfrm>
            <a:off x="606076" y="1460671"/>
            <a:ext cx="10979848" cy="4706520"/>
          </a:xfrm>
          <a:prstGeom prst="rect">
            <a:avLst/>
          </a:prstGeom>
        </p:spPr>
      </p:pic>
      <p:sp>
        <p:nvSpPr>
          <p:cNvPr id="2" name="Title 1">
            <a:extLst>
              <a:ext uri="{FF2B5EF4-FFF2-40B4-BE49-F238E27FC236}">
                <a16:creationId xmlns:a16="http://schemas.microsoft.com/office/drawing/2014/main" id="{1AE24326-5665-C473-2858-A95B8FDF13B7}"/>
              </a:ext>
            </a:extLst>
          </p:cNvPr>
          <p:cNvSpPr>
            <a:spLocks noGrp="1"/>
          </p:cNvSpPr>
          <p:nvPr>
            <p:ph type="title"/>
          </p:nvPr>
        </p:nvSpPr>
        <p:spPr>
          <a:xfrm>
            <a:off x="381000" y="441476"/>
            <a:ext cx="11430000" cy="450273"/>
          </a:xfrm>
        </p:spPr>
        <p:txBody>
          <a:bodyPr/>
          <a:lstStyle/>
          <a:p>
            <a:r>
              <a:rPr lang="en-US">
                <a:solidFill>
                  <a:srgbClr val="1C1F2A"/>
                </a:solidFill>
                <a:latin typeface="Calibri"/>
                <a:cs typeface="Calibri"/>
              </a:rPr>
              <a:t>Future Updates </a:t>
            </a:r>
            <a:endParaRPr lang="en-US">
              <a:solidFill>
                <a:srgbClr val="1C1F2A"/>
              </a:solidFill>
            </a:endParaRPr>
          </a:p>
        </p:txBody>
      </p:sp>
      <p:sp>
        <p:nvSpPr>
          <p:cNvPr id="3" name="Content Placeholder 8">
            <a:extLst>
              <a:ext uri="{FF2B5EF4-FFF2-40B4-BE49-F238E27FC236}">
                <a16:creationId xmlns:a16="http://schemas.microsoft.com/office/drawing/2014/main" id="{38B991F7-3FEE-76F3-ABAB-B4DE992B5D38}"/>
              </a:ext>
            </a:extLst>
          </p:cNvPr>
          <p:cNvSpPr txBox="1">
            <a:spLocks/>
          </p:cNvSpPr>
          <p:nvPr/>
        </p:nvSpPr>
        <p:spPr>
          <a:xfrm>
            <a:off x="381000" y="882570"/>
            <a:ext cx="10877600" cy="578101"/>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C1F2A"/>
                </a:solidFill>
                <a:effectLst/>
                <a:uLnTx/>
                <a:uFillTx/>
                <a:latin typeface="Calibri"/>
                <a:ea typeface="+mn-ea"/>
                <a:cs typeface="Calibri"/>
              </a:rPr>
              <a:t>These are legislative and SCO requests that we’re giving high priority.</a:t>
            </a:r>
            <a:endParaRPr kumimoji="0" lang="en-US" sz="2000" b="0" i="0" u="none" strike="noStrike" kern="1200" cap="none" spc="0" normalizeH="0" baseline="0" noProof="0" dirty="0">
              <a:ln>
                <a:noFill/>
              </a:ln>
              <a:solidFill>
                <a:srgbClr val="1C1F2A"/>
              </a:solidFill>
              <a:effectLst/>
              <a:highlight>
                <a:srgbClr val="FFFF00"/>
              </a:highlight>
              <a:uLnTx/>
              <a:uFillTx/>
              <a:latin typeface="Calibri"/>
              <a:ea typeface="+mn-ea"/>
              <a:cs typeface="Calibri"/>
            </a:endParaRPr>
          </a:p>
        </p:txBody>
      </p:sp>
      <p:sp>
        <p:nvSpPr>
          <p:cNvPr id="4" name="TextBox 3">
            <a:extLst>
              <a:ext uri="{FF2B5EF4-FFF2-40B4-BE49-F238E27FC236}">
                <a16:creationId xmlns:a16="http://schemas.microsoft.com/office/drawing/2014/main" id="{65DEF061-ACCB-C66A-C36F-25C185FC889D}"/>
              </a:ext>
            </a:extLst>
          </p:cNvPr>
          <p:cNvSpPr txBox="1"/>
          <p:nvPr/>
        </p:nvSpPr>
        <p:spPr>
          <a:xfrm>
            <a:off x="1119883" y="1536437"/>
            <a:ext cx="7746715" cy="4706520"/>
          </a:xfrm>
          <a:prstGeom prst="rect">
            <a:avLst/>
          </a:prstGeom>
          <a:noFill/>
        </p:spPr>
        <p:txBody>
          <a:bodyPr wrap="none" lIns="0" tIns="0" rIns="0" bIns="0" rtlCol="0">
            <a:noAutofit/>
          </a:bodyPr>
          <a:lstStyle/>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1C1F2A"/>
                </a:solidFill>
                <a:effectLst/>
                <a:uLnTx/>
                <a:uFillTx/>
                <a:latin typeface="Arial" panose="020B0604020202020204"/>
                <a:ea typeface="+mn-ea"/>
                <a:cs typeface="+mn-cs"/>
              </a:rPr>
              <a:t>Vet Tec 2.0 – Dole Act</a:t>
            </a:r>
          </a:p>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1C1F2A"/>
                </a:solidFill>
                <a:effectLst/>
                <a:uLnTx/>
                <a:uFillTx/>
                <a:latin typeface="Arial" panose="020B0604020202020204"/>
                <a:ea typeface="+mn-ea"/>
                <a:cs typeface="+mn-cs"/>
              </a:rPr>
              <a:t>Ability to go back to same Enrollment Period</a:t>
            </a:r>
          </a:p>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US" sz="2400" dirty="0">
                <a:solidFill>
                  <a:srgbClr val="1C1F2A"/>
                </a:solidFill>
                <a:latin typeface="Arial" panose="020B0604020202020204"/>
              </a:rPr>
              <a:t>Removal of chapter 35 Payee Numbers</a:t>
            </a:r>
            <a:endParaRPr kumimoji="0" lang="en-US" sz="2400" b="0" i="0" u="none" strike="noStrike" kern="1200" cap="none" spc="0" normalizeH="0" baseline="0" noProof="0" dirty="0">
              <a:ln>
                <a:noFill/>
              </a:ln>
              <a:solidFill>
                <a:srgbClr val="1C1F2A"/>
              </a:solidFill>
              <a:effectLst/>
              <a:uLnTx/>
              <a:uFillTx/>
              <a:latin typeface="Arial" panose="020B0604020202020204"/>
              <a:ea typeface="+mn-ea"/>
              <a:cs typeface="+mn-cs"/>
            </a:endParaRPr>
          </a:p>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1C1F2A"/>
                </a:solidFill>
                <a:effectLst/>
                <a:uLnTx/>
                <a:uFillTx/>
                <a:latin typeface="Arial" panose="020B0604020202020204"/>
                <a:ea typeface="+mn-ea"/>
                <a:cs typeface="+mn-cs"/>
              </a:rPr>
              <a:t>Adding STEM to the Enrollment Card and display entitlement &amp; </a:t>
            </a:r>
          </a:p>
          <a:p>
            <a:pPr marL="457200" marR="0" lvl="1" indent="0" algn="l" defTabSz="2286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1C1F2A"/>
                </a:solidFill>
                <a:effectLst/>
                <a:uLnTx/>
                <a:uFillTx/>
                <a:latin typeface="Arial" panose="020B0604020202020204"/>
                <a:ea typeface="+mn-ea"/>
                <a:cs typeface="+mn-cs"/>
              </a:rPr>
              <a:t>funds remaining</a:t>
            </a:r>
          </a:p>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1C1F2A"/>
                </a:solidFill>
                <a:effectLst/>
                <a:uLnTx/>
                <a:uFillTx/>
                <a:latin typeface="Arial" panose="020B0604020202020204"/>
                <a:ea typeface="+mn-ea"/>
                <a:cs typeface="+mn-cs"/>
              </a:rPr>
              <a:t>Adding an “ALL” to the Dashboard</a:t>
            </a:r>
          </a:p>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1C1F2A"/>
                </a:solidFill>
                <a:effectLst/>
                <a:uLnTx/>
                <a:uFillTx/>
                <a:latin typeface="Arial" panose="020B0604020202020204"/>
                <a:ea typeface="+mn-ea"/>
                <a:cs typeface="+mn-cs"/>
              </a:rPr>
              <a:t>Display the VR&amp;E Counselor email all the time while utilizing </a:t>
            </a:r>
          </a:p>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1C1F2A"/>
                </a:solidFill>
                <a:effectLst/>
                <a:uLnTx/>
                <a:uFillTx/>
                <a:latin typeface="Arial" panose="020B0604020202020204"/>
                <a:ea typeface="+mn-ea"/>
                <a:cs typeface="+mn-cs"/>
              </a:rPr>
              <a:t>		chapter 31</a:t>
            </a:r>
          </a:p>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1C1F2A"/>
                </a:solidFill>
                <a:effectLst/>
                <a:uLnTx/>
                <a:uFillTx/>
                <a:latin typeface="Arial" panose="020B0604020202020204"/>
                <a:ea typeface="+mn-ea"/>
                <a:cs typeface="+mn-cs"/>
              </a:rPr>
              <a:t>Displaying Parent Facility on the Programs tab</a:t>
            </a:r>
          </a:p>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1C1F2A"/>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8443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F8927B-D2CF-7411-4DEB-A3E5535E68AB}"/>
              </a:ext>
            </a:extLst>
          </p:cNvPr>
          <p:cNvSpPr>
            <a:spLocks noGrp="1"/>
          </p:cNvSpPr>
          <p:nvPr>
            <p:ph type="body" sz="quarter" idx="14"/>
          </p:nvPr>
        </p:nvSpPr>
        <p:spPr/>
        <p:txBody>
          <a:bodyPr vert="horz" lIns="0" tIns="0" rIns="0" bIns="0" rtlCol="0" anchor="t">
            <a:noAutofit/>
          </a:bodyPr>
          <a:lstStyle/>
          <a:p>
            <a:r>
              <a:rPr lang="en-US" sz="2200">
                <a:solidFill>
                  <a:schemeClr val="tx1"/>
                </a:solidFill>
                <a:latin typeface="Calibri"/>
                <a:cs typeface="Calibri"/>
              </a:rPr>
              <a:t>This presentation provides an overview of Enrollment Manager (EM) updates and helpful resources for School Certifying Officials (SCOs). </a:t>
            </a:r>
          </a:p>
        </p:txBody>
      </p:sp>
      <p:sp>
        <p:nvSpPr>
          <p:cNvPr id="3" name="Title 2">
            <a:extLst>
              <a:ext uri="{FF2B5EF4-FFF2-40B4-BE49-F238E27FC236}">
                <a16:creationId xmlns:a16="http://schemas.microsoft.com/office/drawing/2014/main" id="{CBEE164D-3B03-9AA3-7DE8-6DBB620EFE50}"/>
              </a:ext>
            </a:extLst>
          </p:cNvPr>
          <p:cNvSpPr>
            <a:spLocks noGrp="1"/>
          </p:cNvSpPr>
          <p:nvPr>
            <p:ph type="title"/>
          </p:nvPr>
        </p:nvSpPr>
        <p:spPr/>
        <p:txBody>
          <a:bodyPr/>
          <a:lstStyle/>
          <a:p>
            <a:r>
              <a:rPr lang="en-US">
                <a:latin typeface="Calibri"/>
                <a:cs typeface="Calibri"/>
              </a:rPr>
              <a:t>Agenda</a:t>
            </a:r>
            <a:endParaRPr lang="en-US"/>
          </a:p>
        </p:txBody>
      </p:sp>
      <p:sp>
        <p:nvSpPr>
          <p:cNvPr id="5" name="Text Placeholder 5">
            <a:extLst>
              <a:ext uri="{FF2B5EF4-FFF2-40B4-BE49-F238E27FC236}">
                <a16:creationId xmlns:a16="http://schemas.microsoft.com/office/drawing/2014/main" id="{C3B9E9F9-95CD-D3E5-EE74-226EDB746609}"/>
              </a:ext>
            </a:extLst>
          </p:cNvPr>
          <p:cNvSpPr txBox="1">
            <a:spLocks/>
          </p:cNvSpPr>
          <p:nvPr/>
        </p:nvSpPr>
        <p:spPr>
          <a:xfrm>
            <a:off x="5410062" y="1337020"/>
            <a:ext cx="3617062" cy="355617"/>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Digital GI Bill (DGIB) overview </a:t>
            </a:r>
            <a:endParaRPr kumimoji="0" lang="en-US" sz="18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p:txBody>
      </p:sp>
      <p:sp>
        <p:nvSpPr>
          <p:cNvPr id="7" name="Text Placeholder 8">
            <a:extLst>
              <a:ext uri="{FF2B5EF4-FFF2-40B4-BE49-F238E27FC236}">
                <a16:creationId xmlns:a16="http://schemas.microsoft.com/office/drawing/2014/main" id="{01A4720E-6214-AE36-F9AB-B98AC6E1207E}"/>
              </a:ext>
            </a:extLst>
          </p:cNvPr>
          <p:cNvSpPr txBox="1">
            <a:spLocks/>
          </p:cNvSpPr>
          <p:nvPr/>
        </p:nvSpPr>
        <p:spPr>
          <a:xfrm>
            <a:off x="5410062" y="4642248"/>
            <a:ext cx="4133896" cy="485340"/>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Additional resources</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Text Placeholder 12">
            <a:extLst>
              <a:ext uri="{FF2B5EF4-FFF2-40B4-BE49-F238E27FC236}">
                <a16:creationId xmlns:a16="http://schemas.microsoft.com/office/drawing/2014/main" id="{47B6B69B-138B-DACF-804A-1ACF28EAF73A}"/>
              </a:ext>
            </a:extLst>
          </p:cNvPr>
          <p:cNvSpPr txBox="1">
            <a:spLocks/>
          </p:cNvSpPr>
          <p:nvPr/>
        </p:nvSpPr>
        <p:spPr>
          <a:xfrm>
            <a:off x="4718496" y="2036700"/>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02</a:t>
            </a:r>
          </a:p>
        </p:txBody>
      </p:sp>
      <p:sp>
        <p:nvSpPr>
          <p:cNvPr id="11" name="Text Placeholder 12">
            <a:extLst>
              <a:ext uri="{FF2B5EF4-FFF2-40B4-BE49-F238E27FC236}">
                <a16:creationId xmlns:a16="http://schemas.microsoft.com/office/drawing/2014/main" id="{18CF9714-C42D-1852-A621-B9ACFC2CF775}"/>
              </a:ext>
            </a:extLst>
          </p:cNvPr>
          <p:cNvSpPr txBox="1">
            <a:spLocks/>
          </p:cNvSpPr>
          <p:nvPr/>
        </p:nvSpPr>
        <p:spPr>
          <a:xfrm>
            <a:off x="4718496" y="269986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03</a:t>
            </a:r>
          </a:p>
        </p:txBody>
      </p:sp>
      <p:sp>
        <p:nvSpPr>
          <p:cNvPr id="13" name="Text Placeholder 12">
            <a:extLst>
              <a:ext uri="{FF2B5EF4-FFF2-40B4-BE49-F238E27FC236}">
                <a16:creationId xmlns:a16="http://schemas.microsoft.com/office/drawing/2014/main" id="{D1C83D32-58E7-977A-0E73-E7B86ECA336D}"/>
              </a:ext>
            </a:extLst>
          </p:cNvPr>
          <p:cNvSpPr txBox="1">
            <a:spLocks/>
          </p:cNvSpPr>
          <p:nvPr/>
        </p:nvSpPr>
        <p:spPr>
          <a:xfrm>
            <a:off x="4718496" y="3363028"/>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04</a:t>
            </a:r>
          </a:p>
        </p:txBody>
      </p:sp>
      <p:sp>
        <p:nvSpPr>
          <p:cNvPr id="15" name="Text Placeholder 12">
            <a:extLst>
              <a:ext uri="{FF2B5EF4-FFF2-40B4-BE49-F238E27FC236}">
                <a16:creationId xmlns:a16="http://schemas.microsoft.com/office/drawing/2014/main" id="{A9148E7C-CEB1-F271-D353-CA7F334A248E}"/>
              </a:ext>
            </a:extLst>
          </p:cNvPr>
          <p:cNvSpPr txBox="1">
            <a:spLocks/>
          </p:cNvSpPr>
          <p:nvPr/>
        </p:nvSpPr>
        <p:spPr>
          <a:xfrm>
            <a:off x="4718496" y="4026192"/>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05</a:t>
            </a:r>
          </a:p>
        </p:txBody>
      </p:sp>
      <p:sp>
        <p:nvSpPr>
          <p:cNvPr id="17" name="Text Placeholder 12">
            <a:extLst>
              <a:ext uri="{FF2B5EF4-FFF2-40B4-BE49-F238E27FC236}">
                <a16:creationId xmlns:a16="http://schemas.microsoft.com/office/drawing/2014/main" id="{A8018707-126A-F0C0-F2BB-8EA01BFCAD51}"/>
              </a:ext>
            </a:extLst>
          </p:cNvPr>
          <p:cNvSpPr txBox="1">
            <a:spLocks/>
          </p:cNvSpPr>
          <p:nvPr/>
        </p:nvSpPr>
        <p:spPr>
          <a:xfrm>
            <a:off x="4718496" y="1373536"/>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01</a:t>
            </a:r>
          </a:p>
        </p:txBody>
      </p:sp>
      <p:sp>
        <p:nvSpPr>
          <p:cNvPr id="21" name="Text Placeholder 8">
            <a:extLst>
              <a:ext uri="{FF2B5EF4-FFF2-40B4-BE49-F238E27FC236}">
                <a16:creationId xmlns:a16="http://schemas.microsoft.com/office/drawing/2014/main" id="{47F1FAC1-7D97-87F8-4F20-FFF5A74FD9D3}"/>
              </a:ext>
            </a:extLst>
          </p:cNvPr>
          <p:cNvSpPr txBox="1">
            <a:spLocks/>
          </p:cNvSpPr>
          <p:nvPr/>
        </p:nvSpPr>
        <p:spPr>
          <a:xfrm>
            <a:off x="5410061" y="3990134"/>
            <a:ext cx="4542458" cy="485340"/>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Navigating EM: Updated resources and FAQs</a:t>
            </a:r>
            <a:endParaRPr kumimoji="0" lang="en-US" sz="18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p:txBody>
      </p:sp>
      <p:sp>
        <p:nvSpPr>
          <p:cNvPr id="25" name="Text Placeholder 8">
            <a:extLst>
              <a:ext uri="{FF2B5EF4-FFF2-40B4-BE49-F238E27FC236}">
                <a16:creationId xmlns:a16="http://schemas.microsoft.com/office/drawing/2014/main" id="{96EF2076-C504-C024-4ADD-8ED2CA185EC6}"/>
              </a:ext>
            </a:extLst>
          </p:cNvPr>
          <p:cNvSpPr txBox="1">
            <a:spLocks/>
          </p:cNvSpPr>
          <p:nvPr/>
        </p:nvSpPr>
        <p:spPr>
          <a:xfrm>
            <a:off x="5410062" y="5313651"/>
            <a:ext cx="3073442" cy="508491"/>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Q&amp;A</a:t>
            </a:r>
          </a:p>
        </p:txBody>
      </p:sp>
      <p:sp>
        <p:nvSpPr>
          <p:cNvPr id="27" name="Text Placeholder 8">
            <a:extLst>
              <a:ext uri="{FF2B5EF4-FFF2-40B4-BE49-F238E27FC236}">
                <a16:creationId xmlns:a16="http://schemas.microsoft.com/office/drawing/2014/main" id="{813EEA77-206A-F04D-8781-E61CD239118E}"/>
              </a:ext>
            </a:extLst>
          </p:cNvPr>
          <p:cNvSpPr txBox="1">
            <a:spLocks/>
          </p:cNvSpPr>
          <p:nvPr/>
        </p:nvSpPr>
        <p:spPr>
          <a:xfrm>
            <a:off x="5410062" y="2005561"/>
            <a:ext cx="5675860" cy="485340"/>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EM outcomes </a:t>
            </a: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 name="Text Placeholder 12">
            <a:extLst>
              <a:ext uri="{FF2B5EF4-FFF2-40B4-BE49-F238E27FC236}">
                <a16:creationId xmlns:a16="http://schemas.microsoft.com/office/drawing/2014/main" id="{E7A46DE5-C3FF-AC67-3903-D50E5418E59A}"/>
              </a:ext>
            </a:extLst>
          </p:cNvPr>
          <p:cNvSpPr txBox="1">
            <a:spLocks/>
          </p:cNvSpPr>
          <p:nvPr/>
        </p:nvSpPr>
        <p:spPr>
          <a:xfrm>
            <a:off x="4718496" y="468935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a:ea typeface="+mn-ea"/>
                <a:cs typeface="Calibri"/>
              </a:rPr>
              <a:t>06</a:t>
            </a:r>
            <a:endPar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p:txBody>
      </p:sp>
      <p:sp>
        <p:nvSpPr>
          <p:cNvPr id="6" name="Text Placeholder 8">
            <a:extLst>
              <a:ext uri="{FF2B5EF4-FFF2-40B4-BE49-F238E27FC236}">
                <a16:creationId xmlns:a16="http://schemas.microsoft.com/office/drawing/2014/main" id="{270E899B-9F4E-4ADB-22FE-8203B251CC42}"/>
              </a:ext>
            </a:extLst>
          </p:cNvPr>
          <p:cNvSpPr txBox="1">
            <a:spLocks/>
          </p:cNvSpPr>
          <p:nvPr/>
        </p:nvSpPr>
        <p:spPr>
          <a:xfrm>
            <a:off x="5410061" y="2659500"/>
            <a:ext cx="5675860" cy="485340"/>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New EM features and enhancements</a:t>
            </a: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8" name="Text Placeholder 12">
            <a:extLst>
              <a:ext uri="{FF2B5EF4-FFF2-40B4-BE49-F238E27FC236}">
                <a16:creationId xmlns:a16="http://schemas.microsoft.com/office/drawing/2014/main" id="{5F8D7A58-4FD2-E0C8-5E73-69554CF2ECC1}"/>
              </a:ext>
            </a:extLst>
          </p:cNvPr>
          <p:cNvSpPr txBox="1">
            <a:spLocks/>
          </p:cNvSpPr>
          <p:nvPr/>
        </p:nvSpPr>
        <p:spPr>
          <a:xfrm>
            <a:off x="4718496" y="5352516"/>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a:ea typeface="+mn-ea"/>
                <a:cs typeface="Calibri"/>
              </a:rPr>
              <a:t>07</a:t>
            </a:r>
            <a:endPar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p:txBody>
      </p:sp>
      <p:sp>
        <p:nvSpPr>
          <p:cNvPr id="10" name="Text Placeholder 8">
            <a:extLst>
              <a:ext uri="{FF2B5EF4-FFF2-40B4-BE49-F238E27FC236}">
                <a16:creationId xmlns:a16="http://schemas.microsoft.com/office/drawing/2014/main" id="{79D988E4-298A-A483-8D4A-1BA4F359CD11}"/>
              </a:ext>
            </a:extLst>
          </p:cNvPr>
          <p:cNvSpPr txBox="1">
            <a:spLocks/>
          </p:cNvSpPr>
          <p:nvPr/>
        </p:nvSpPr>
        <p:spPr>
          <a:xfrm>
            <a:off x="5410061" y="3318731"/>
            <a:ext cx="4542458" cy="485340"/>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EM tips</a:t>
            </a:r>
            <a:endParaRPr kumimoji="0" lang="en-US" sz="18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40964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9B35-DEE1-9CF8-81B2-DAC8BFB489A9}"/>
            </a:ext>
          </a:extLst>
        </p:cNvPr>
        <p:cNvGrpSpPr/>
        <p:nvPr/>
      </p:nvGrpSpPr>
      <p:grpSpPr>
        <a:xfrm>
          <a:off x="0" y="0"/>
          <a:ext cx="0" cy="0"/>
          <a:chOff x="0" y="0"/>
          <a:chExt cx="0" cy="0"/>
        </a:xfrm>
      </p:grpSpPr>
      <p:sp>
        <p:nvSpPr>
          <p:cNvPr id="18" name="Rectangle: Rounded Corners 2">
            <a:extLst>
              <a:ext uri="{FF2B5EF4-FFF2-40B4-BE49-F238E27FC236}">
                <a16:creationId xmlns:a16="http://schemas.microsoft.com/office/drawing/2014/main" id="{E633E622-45DF-FC4E-9660-38E5D9E4C6AB}"/>
              </a:ext>
            </a:extLst>
          </p:cNvPr>
          <p:cNvSpPr/>
          <p:nvPr/>
        </p:nvSpPr>
        <p:spPr>
          <a:xfrm>
            <a:off x="292731" y="1460671"/>
            <a:ext cx="11054137" cy="4818580"/>
          </a:xfrm>
          <a:prstGeom prst="roundRect">
            <a:avLst/>
          </a:prstGeom>
          <a:solidFill>
            <a:srgbClr val="D1EF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AE24326-5665-C473-2858-A95B8FDF13B7}"/>
              </a:ext>
            </a:extLst>
          </p:cNvPr>
          <p:cNvSpPr>
            <a:spLocks noGrp="1"/>
          </p:cNvSpPr>
          <p:nvPr>
            <p:ph type="title"/>
          </p:nvPr>
        </p:nvSpPr>
        <p:spPr>
          <a:xfrm>
            <a:off x="381000" y="441476"/>
            <a:ext cx="11430000" cy="450273"/>
          </a:xfrm>
        </p:spPr>
        <p:txBody>
          <a:bodyPr/>
          <a:lstStyle/>
          <a:p>
            <a:r>
              <a:rPr lang="en-US">
                <a:solidFill>
                  <a:srgbClr val="1C1F2A"/>
                </a:solidFill>
                <a:latin typeface="Calibri"/>
                <a:cs typeface="Calibri"/>
              </a:rPr>
              <a:t>Known Bugs</a:t>
            </a:r>
            <a:endParaRPr lang="en-US">
              <a:solidFill>
                <a:srgbClr val="1C1F2A"/>
              </a:solidFill>
            </a:endParaRPr>
          </a:p>
        </p:txBody>
      </p:sp>
      <p:sp>
        <p:nvSpPr>
          <p:cNvPr id="3" name="Content Placeholder 8">
            <a:extLst>
              <a:ext uri="{FF2B5EF4-FFF2-40B4-BE49-F238E27FC236}">
                <a16:creationId xmlns:a16="http://schemas.microsoft.com/office/drawing/2014/main" id="{38B991F7-3FEE-76F3-ABAB-B4DE992B5D38}"/>
              </a:ext>
            </a:extLst>
          </p:cNvPr>
          <p:cNvSpPr txBox="1">
            <a:spLocks/>
          </p:cNvSpPr>
          <p:nvPr/>
        </p:nvSpPr>
        <p:spPr>
          <a:xfrm>
            <a:off x="381000" y="882570"/>
            <a:ext cx="10877600" cy="578101"/>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C1F2A"/>
                </a:solidFill>
                <a:effectLst/>
                <a:uLnTx/>
                <a:uFillTx/>
                <a:latin typeface="Calibri"/>
                <a:ea typeface="+mn-ea"/>
                <a:cs typeface="Calibri"/>
              </a:rPr>
              <a:t>These are (SOME of the) bugs we are aware of and that we are working on.</a:t>
            </a:r>
            <a:endParaRPr kumimoji="0" lang="en-US" sz="2000" b="0" i="0" u="none" strike="noStrike" kern="1200" cap="none" spc="0" normalizeH="0" baseline="0" noProof="0">
              <a:ln>
                <a:noFill/>
              </a:ln>
              <a:solidFill>
                <a:srgbClr val="1C1F2A"/>
              </a:solidFill>
              <a:effectLst/>
              <a:highlight>
                <a:srgbClr val="FFFF00"/>
              </a:highlight>
              <a:uLnTx/>
              <a:uFillTx/>
              <a:latin typeface="Calibri"/>
              <a:ea typeface="+mn-ea"/>
              <a:cs typeface="Calibri"/>
            </a:endParaRPr>
          </a:p>
        </p:txBody>
      </p:sp>
      <p:pic>
        <p:nvPicPr>
          <p:cNvPr id="12" name="Graphic 11" descr="Grasshopper with solid fill">
            <a:extLst>
              <a:ext uri="{FF2B5EF4-FFF2-40B4-BE49-F238E27FC236}">
                <a16:creationId xmlns:a16="http://schemas.microsoft.com/office/drawing/2014/main" id="{9AB5BD11-033A-40D3-B223-CA929C4847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8654" y="1859237"/>
            <a:ext cx="1152854" cy="1152854"/>
          </a:xfrm>
          <a:prstGeom prst="rect">
            <a:avLst/>
          </a:prstGeom>
        </p:spPr>
      </p:pic>
      <p:sp>
        <p:nvSpPr>
          <p:cNvPr id="17" name="TextBox 16">
            <a:extLst>
              <a:ext uri="{FF2B5EF4-FFF2-40B4-BE49-F238E27FC236}">
                <a16:creationId xmlns:a16="http://schemas.microsoft.com/office/drawing/2014/main" id="{62995ED8-1127-C214-AD2A-CBB3FB8CF30B}"/>
              </a:ext>
            </a:extLst>
          </p:cNvPr>
          <p:cNvSpPr txBox="1"/>
          <p:nvPr/>
        </p:nvSpPr>
        <p:spPr>
          <a:xfrm>
            <a:off x="1087801" y="1901765"/>
            <a:ext cx="7765783" cy="3302758"/>
          </a:xfrm>
          <a:prstGeom prst="rect">
            <a:avLst/>
          </a:prstGeom>
          <a:noFill/>
        </p:spPr>
        <p:txBody>
          <a:bodyPr wrap="none" lIns="0" tIns="0" rIns="0" bIns="0" rtlCol="0" anchor="t">
            <a:noAutofit/>
          </a:bodyPr>
          <a:lstStyle/>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1C1F2A"/>
                </a:solidFill>
                <a:effectLst/>
                <a:uLnTx/>
                <a:uFillTx/>
                <a:latin typeface="Arial" panose="020B0604020202020204"/>
                <a:ea typeface="+mn-ea"/>
                <a:cs typeface="+mn-cs"/>
              </a:rPr>
              <a:t>Program </a:t>
            </a:r>
            <a:r>
              <a:rPr kumimoji="0" lang="en-US" sz="2600" b="0" i="0" u="none" strike="noStrike" kern="1200" cap="none" spc="0" normalizeH="0" baseline="0" noProof="0" dirty="0" err="1">
                <a:ln>
                  <a:noFill/>
                </a:ln>
                <a:solidFill>
                  <a:srgbClr val="1C1F2A"/>
                </a:solidFill>
                <a:effectLst/>
                <a:uLnTx/>
                <a:uFillTx/>
                <a:latin typeface="Arial" panose="020B0604020202020204"/>
                <a:ea typeface="+mn-ea"/>
                <a:cs typeface="+mn-cs"/>
              </a:rPr>
              <a:t>nam</a:t>
            </a:r>
            <a:r>
              <a:rPr lang="en-US" sz="2600" dirty="0">
                <a:solidFill>
                  <a:srgbClr val="1C1F2A"/>
                </a:solidFill>
                <a:latin typeface="Arial" panose="020B0604020202020204"/>
              </a:rPr>
              <a:t>e updates in WEAMS not showing in EM</a:t>
            </a:r>
          </a:p>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US" sz="2600" dirty="0">
                <a:solidFill>
                  <a:srgbClr val="1C1F2A"/>
                </a:solidFill>
                <a:latin typeface="Arial" panose="020B0604020202020204"/>
              </a:rPr>
              <a:t>Flight “out of bounds” errors for Monthly Certifications</a:t>
            </a:r>
          </a:p>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US" sz="2600" dirty="0">
                <a:solidFill>
                  <a:srgbClr val="1C1F2A"/>
                </a:solidFill>
                <a:latin typeface="Arial" panose="020B0604020202020204"/>
              </a:rPr>
              <a:t>Enrollments showing on the History, but not on the Enrollment Tab</a:t>
            </a:r>
          </a:p>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1C1F2A"/>
                </a:solidFill>
                <a:effectLst/>
                <a:uLnTx/>
                <a:uFillTx/>
                <a:latin typeface="Arial" panose="020B0604020202020204"/>
                <a:ea typeface="+mn-ea"/>
                <a:cs typeface="+mn-cs"/>
              </a:rPr>
              <a:t>Chapter 35 source name not being pulled</a:t>
            </a:r>
            <a:endParaRPr lang="en-US" sz="2600" b="0" i="0" u="none" strike="noStrike" kern="1200" cap="none" spc="0" normalizeH="0" baseline="0" noProof="0" dirty="0">
              <a:ln>
                <a:noFill/>
              </a:ln>
              <a:solidFill>
                <a:srgbClr val="1C1F2A"/>
              </a:solidFill>
              <a:effectLst/>
              <a:uLnTx/>
              <a:uFillTx/>
              <a:latin typeface="Arial" panose="020B0604020202020204"/>
              <a:cs typeface="Arial"/>
            </a:endParaRPr>
          </a:p>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1C1F2A"/>
                </a:solidFill>
                <a:effectLst/>
                <a:uLnTx/>
                <a:uFillTx/>
                <a:latin typeface="Arial" panose="020B0604020202020204"/>
                <a:ea typeface="+mn-ea"/>
                <a:cs typeface="+mn-cs"/>
              </a:rPr>
              <a:t>Chapter 33 delimiting date not shown</a:t>
            </a:r>
          </a:p>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en-US" sz="2600" b="0" i="0" u="none" strike="noStrike" kern="1200" cap="none" spc="0" normalizeH="0" baseline="0" noProof="0" dirty="0">
                <a:ln>
                  <a:noFill/>
                </a:ln>
                <a:solidFill>
                  <a:srgbClr val="1C1F2A"/>
                </a:solidFill>
                <a:effectLst/>
                <a:uLnTx/>
                <a:uFillTx/>
                <a:latin typeface="Arial" panose="020B0604020202020204"/>
                <a:cs typeface="Arial"/>
              </a:rPr>
              <a:t>Issues certifying Yellow Ribbon when chapters have changed</a:t>
            </a:r>
          </a:p>
          <a:p>
            <a:pPr marL="457200" marR="0" lvl="0" indent="-45720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lang="en-US" sz="2600" b="0" i="0" u="none" strike="noStrike" kern="1200" cap="none" spc="0" normalizeH="0" baseline="0" noProof="0" dirty="0">
              <a:ln>
                <a:noFill/>
              </a:ln>
              <a:solidFill>
                <a:srgbClr val="1C1F2A"/>
              </a:solidFill>
              <a:effectLst/>
              <a:uLnTx/>
              <a:uFillTx/>
              <a:latin typeface="Arial" panose="020B0604020202020204"/>
              <a:cs typeface="Arial"/>
            </a:endParaRPr>
          </a:p>
          <a:p>
            <a:pPr lvl="3" defTabSz="228600">
              <a:spcAft>
                <a:spcPts val="1200"/>
              </a:spcAft>
              <a:defRPr/>
            </a:pPr>
            <a:r>
              <a:rPr lang="en-US" sz="2600" b="1" dirty="0">
                <a:solidFill>
                  <a:srgbClr val="1C1F2A"/>
                </a:solidFill>
                <a:latin typeface="Arial" panose="020B0604020202020204"/>
                <a:cs typeface="Arial"/>
              </a:rPr>
              <a:t>         </a:t>
            </a:r>
            <a:endParaRPr lang="en-US" sz="2600" dirty="0">
              <a:solidFill>
                <a:srgbClr val="1C1F2A"/>
              </a:solidFill>
              <a:latin typeface="Arial" panose="020B0604020202020204"/>
              <a:cs typeface="Arial" panose="020B0604020202020204"/>
            </a:endParaRPr>
          </a:p>
          <a:p>
            <a:pPr marL="457200" indent="-457200" defTabSz="228600">
              <a:spcAft>
                <a:spcPts val="1200"/>
              </a:spcAft>
              <a:buFont typeface="Wingdings" panose="05000000000000000000" pitchFamily="2" charset="2"/>
              <a:buChar char="§"/>
              <a:defRPr/>
            </a:pPr>
            <a:endParaRPr lang="en-US" sz="2600" dirty="0">
              <a:solidFill>
                <a:srgbClr val="1C1F2A"/>
              </a:solidFill>
              <a:latin typeface="Arial" panose="020B0604020202020204"/>
              <a:cs typeface="Arial" panose="020B0604020202020204"/>
            </a:endParaRPr>
          </a:p>
          <a:p>
            <a:pPr defTabSz="228600">
              <a:spcAft>
                <a:spcPts val="1200"/>
              </a:spcAft>
              <a:defRPr/>
            </a:pPr>
            <a:endParaRPr lang="en-US" dirty="0">
              <a:solidFill>
                <a:srgbClr val="1C1F2A"/>
              </a:solidFill>
              <a:latin typeface="Arial" panose="020B0604020202020204"/>
              <a:cs typeface="Arial" panose="020B0604020202020204"/>
            </a:endParaRPr>
          </a:p>
        </p:txBody>
      </p:sp>
      <p:pic>
        <p:nvPicPr>
          <p:cNvPr id="14" name="Graphic 13" descr="Beetle with solid fill">
            <a:extLst>
              <a:ext uri="{FF2B5EF4-FFF2-40B4-BE49-F238E27FC236}">
                <a16:creationId xmlns:a16="http://schemas.microsoft.com/office/drawing/2014/main" id="{1AC04E0E-1218-68AA-2752-122D13456A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204" y="5126866"/>
            <a:ext cx="989744" cy="989744"/>
          </a:xfrm>
          <a:prstGeom prst="rect">
            <a:avLst/>
          </a:prstGeom>
        </p:spPr>
      </p:pic>
      <p:pic>
        <p:nvPicPr>
          <p:cNvPr id="16" name="Graphic 15" descr="Spider with solid fill">
            <a:extLst>
              <a:ext uri="{FF2B5EF4-FFF2-40B4-BE49-F238E27FC236}">
                <a16:creationId xmlns:a16="http://schemas.microsoft.com/office/drawing/2014/main" id="{CD83290B-F8E8-DE37-D5F7-CE1B923F9A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8713" y="5058842"/>
            <a:ext cx="1078786" cy="1078786"/>
          </a:xfrm>
          <a:prstGeom prst="rect">
            <a:avLst/>
          </a:prstGeom>
        </p:spPr>
      </p:pic>
    </p:spTree>
    <p:extLst>
      <p:ext uri="{BB962C8B-B14F-4D97-AF65-F5344CB8AC3E}">
        <p14:creationId xmlns:p14="http://schemas.microsoft.com/office/powerpoint/2010/main" val="3644031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dirty="0">
                <a:solidFill>
                  <a:schemeClr val="bg1"/>
                </a:solidFill>
                <a:latin typeface="Calibri"/>
                <a:cs typeface="Calibri"/>
              </a:rPr>
              <a:t>Enrollment Manager Tips</a:t>
            </a:r>
            <a:endParaRPr lang="en-US" dirty="0">
              <a:solidFill>
                <a:schemeClr val="bg1"/>
              </a:solidFill>
            </a:endParaRPr>
          </a:p>
        </p:txBody>
      </p:sp>
    </p:spTree>
    <p:extLst>
      <p:ext uri="{BB962C8B-B14F-4D97-AF65-F5344CB8AC3E}">
        <p14:creationId xmlns:p14="http://schemas.microsoft.com/office/powerpoint/2010/main" val="125844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7">
            <a:extLst>
              <a:ext uri="{FF2B5EF4-FFF2-40B4-BE49-F238E27FC236}">
                <a16:creationId xmlns:a16="http://schemas.microsoft.com/office/drawing/2014/main" id="{E28C9264-1D60-B74B-6E7C-27703D3795EF}"/>
              </a:ext>
            </a:extLst>
          </p:cNvPr>
          <p:cNvSpPr/>
          <p:nvPr/>
        </p:nvSpPr>
        <p:spPr>
          <a:xfrm>
            <a:off x="6622013" y="1966415"/>
            <a:ext cx="4844144" cy="3970583"/>
          </a:xfrm>
          <a:prstGeom prst="roundRect">
            <a:avLst/>
          </a:prstGeom>
          <a:solidFill>
            <a:schemeClr val="bg2"/>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Pentagon 7">
            <a:extLst>
              <a:ext uri="{FF2B5EF4-FFF2-40B4-BE49-F238E27FC236}">
                <a16:creationId xmlns:a16="http://schemas.microsoft.com/office/drawing/2014/main" id="{C6738A2C-4E90-7F9D-AFE6-1CE65C2B6714}"/>
              </a:ext>
            </a:extLst>
          </p:cNvPr>
          <p:cNvSpPr/>
          <p:nvPr/>
        </p:nvSpPr>
        <p:spPr>
          <a:xfrm>
            <a:off x="6597212" y="1853297"/>
            <a:ext cx="4844144" cy="777199"/>
          </a:xfrm>
          <a:prstGeom prst="roundRect">
            <a:avLst/>
          </a:prstGeom>
          <a:solidFill>
            <a:srgbClr val="DEE7D4"/>
          </a:solidFill>
          <a:ln w="285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p>
        </p:txBody>
      </p:sp>
      <p:sp>
        <p:nvSpPr>
          <p:cNvPr id="58" name="Pentagon 7">
            <a:extLst>
              <a:ext uri="{FF2B5EF4-FFF2-40B4-BE49-F238E27FC236}">
                <a16:creationId xmlns:a16="http://schemas.microsoft.com/office/drawing/2014/main" id="{CE88D903-95D2-A1CF-9D67-E2D7DAAC7AD2}"/>
              </a:ext>
            </a:extLst>
          </p:cNvPr>
          <p:cNvSpPr/>
          <p:nvPr/>
        </p:nvSpPr>
        <p:spPr>
          <a:xfrm>
            <a:off x="1115275" y="1966416"/>
            <a:ext cx="4844144" cy="3970583"/>
          </a:xfrm>
          <a:prstGeom prst="roundRect">
            <a:avLst/>
          </a:prstGeom>
          <a:solidFill>
            <a:schemeClr val="bg2"/>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4" name="Pentagon 7">
            <a:extLst>
              <a:ext uri="{FF2B5EF4-FFF2-40B4-BE49-F238E27FC236}">
                <a16:creationId xmlns:a16="http://schemas.microsoft.com/office/drawing/2014/main" id="{B6AD25DC-4497-7E47-FBBD-7FF1E63DB57B}"/>
              </a:ext>
            </a:extLst>
          </p:cNvPr>
          <p:cNvSpPr/>
          <p:nvPr/>
        </p:nvSpPr>
        <p:spPr>
          <a:xfrm>
            <a:off x="1131948" y="1853297"/>
            <a:ext cx="4844144" cy="777199"/>
          </a:xfrm>
          <a:prstGeom prst="roundRect">
            <a:avLst/>
          </a:prstGeom>
          <a:solidFill>
            <a:srgbClr val="DEE7D4"/>
          </a:solidFill>
          <a:ln w="285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p>
        </p:txBody>
      </p:sp>
      <p:sp>
        <p:nvSpPr>
          <p:cNvPr id="5" name="TextBox 4">
            <a:extLst>
              <a:ext uri="{FF2B5EF4-FFF2-40B4-BE49-F238E27FC236}">
                <a16:creationId xmlns:a16="http://schemas.microsoft.com/office/drawing/2014/main" id="{7199A012-C1A9-B993-B4CA-71166C1A13C6}"/>
              </a:ext>
            </a:extLst>
          </p:cNvPr>
          <p:cNvSpPr txBox="1"/>
          <p:nvPr/>
        </p:nvSpPr>
        <p:spPr>
          <a:xfrm>
            <a:off x="1243355" y="2692397"/>
            <a:ext cx="4621330" cy="32008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If you are unable to locate a student in EM, even when you are certain they are in the system,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widen your search through the following</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Search for a student without the Date of birth field </a:t>
            </a:r>
            <a:r>
              <a:rPr kumimoji="0" 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*only for Search all students.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Use 01/01/1900 in the Date of birth field.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Remember to search by both maiden and married last names.</a:t>
            </a:r>
          </a:p>
        </p:txBody>
      </p:sp>
      <p:sp>
        <p:nvSpPr>
          <p:cNvPr id="11" name="TextBox 10">
            <a:extLst>
              <a:ext uri="{FF2B5EF4-FFF2-40B4-BE49-F238E27FC236}">
                <a16:creationId xmlns:a16="http://schemas.microsoft.com/office/drawing/2014/main" id="{460DCABC-9893-083C-7C67-9EBDDC189F39}"/>
              </a:ext>
            </a:extLst>
          </p:cNvPr>
          <p:cNvSpPr txBox="1"/>
          <p:nvPr/>
        </p:nvSpPr>
        <p:spPr>
          <a:xfrm>
            <a:off x="1490629" y="2011063"/>
            <a:ext cx="4086375" cy="46166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Tips to find students in EM</a:t>
            </a:r>
            <a:endParaRPr kumimoji="0" lang="en-US" sz="2400" b="0" i="0" u="none" strike="noStrike" kern="1200" cap="none" spc="0" normalizeH="0" baseline="0" noProof="0">
              <a:ln>
                <a:noFill/>
              </a:ln>
              <a:solidFill>
                <a:schemeClr val="accent2"/>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55941BC3-75AB-4162-101C-8564137000F6}"/>
              </a:ext>
            </a:extLst>
          </p:cNvPr>
          <p:cNvSpPr txBox="1"/>
          <p:nvPr/>
        </p:nvSpPr>
        <p:spPr>
          <a:xfrm>
            <a:off x="6819690" y="2691109"/>
            <a:ext cx="4399187" cy="26468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Once you have found a student, there are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several indicators you can use to confirm the student’s identity</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Date of birth</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Previous schools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Email</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Mobile or home phone number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Mailing address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SSN on previous enrollments</a:t>
            </a:r>
          </a:p>
        </p:txBody>
      </p:sp>
      <p:sp>
        <p:nvSpPr>
          <p:cNvPr id="16" name="TextBox 15">
            <a:extLst>
              <a:ext uri="{FF2B5EF4-FFF2-40B4-BE49-F238E27FC236}">
                <a16:creationId xmlns:a16="http://schemas.microsoft.com/office/drawing/2014/main" id="{D75F956E-64BB-2479-CFD8-0910361F40DE}"/>
              </a:ext>
            </a:extLst>
          </p:cNvPr>
          <p:cNvSpPr txBox="1"/>
          <p:nvPr/>
        </p:nvSpPr>
        <p:spPr>
          <a:xfrm>
            <a:off x="7121503" y="1853297"/>
            <a:ext cx="3845163" cy="830997"/>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Indicators for verifying a student’s identity</a:t>
            </a:r>
            <a:endParaRPr kumimoji="0" lang="en-US" sz="2400" b="0" i="0" u="none" strike="noStrike" kern="1200" cap="none" spc="0" normalizeH="0" baseline="0" noProof="0">
              <a:ln>
                <a:noFill/>
              </a:ln>
              <a:solidFill>
                <a:schemeClr val="accent2"/>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CCC18A68-B4B9-42EF-60E3-CED5F0D9DDF4}"/>
              </a:ext>
            </a:extLst>
          </p:cNvPr>
          <p:cNvSpPr txBox="1">
            <a:spLocks/>
          </p:cNvSpPr>
          <p:nvPr/>
        </p:nvSpPr>
        <p:spPr>
          <a:xfrm>
            <a:off x="276291" y="282891"/>
            <a:ext cx="9510790" cy="481824"/>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lang="en-US" dirty="0">
                <a:solidFill>
                  <a:srgbClr val="1C1F2A"/>
                </a:solidFill>
                <a:latin typeface="Calibri"/>
                <a:cs typeface="Calibri"/>
              </a:rPr>
              <a:t>EM Tip #1: Student Search &amp; Identification</a:t>
            </a:r>
            <a:endParaRPr kumimoji="0" lang="en-US" sz="3600" b="1" i="0" u="none" strike="noStrike" kern="1200" cap="none" spc="0" normalizeH="0" baseline="0" noProof="0" dirty="0">
              <a:ln>
                <a:noFill/>
              </a:ln>
              <a:solidFill>
                <a:srgbClr val="1C1F2A"/>
              </a:solidFill>
              <a:effectLst/>
              <a:uLnTx/>
              <a:uFillTx/>
              <a:latin typeface="Calibri"/>
              <a:ea typeface="+mj-ea"/>
              <a:cs typeface="Calibri"/>
            </a:endParaRPr>
          </a:p>
        </p:txBody>
      </p:sp>
      <p:sp>
        <p:nvSpPr>
          <p:cNvPr id="6" name="Content Placeholder 1">
            <a:extLst>
              <a:ext uri="{FF2B5EF4-FFF2-40B4-BE49-F238E27FC236}">
                <a16:creationId xmlns:a16="http://schemas.microsoft.com/office/drawing/2014/main" id="{B9C7D189-4034-2EFE-1515-1DF1A2B191B8}"/>
              </a:ext>
            </a:extLst>
          </p:cNvPr>
          <p:cNvSpPr txBox="1">
            <a:spLocks/>
          </p:cNvSpPr>
          <p:nvPr/>
        </p:nvSpPr>
        <p:spPr>
          <a:xfrm>
            <a:off x="343769" y="757262"/>
            <a:ext cx="10466471" cy="452965"/>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kumimoji="0" lang="en-US" sz="2000" b="0" i="0" u="none" strike="noStrike" kern="1200" cap="none" spc="0" normalizeH="0" baseline="0" noProof="0">
                <a:ln>
                  <a:noFill/>
                </a:ln>
                <a:solidFill>
                  <a:srgbClr val="1C1F2A"/>
                </a:solidFill>
                <a:effectLst/>
                <a:uLnTx/>
                <a:uFillTx/>
                <a:latin typeface="Calibri"/>
                <a:ea typeface="+mn-ea"/>
                <a:cs typeface="Calibri"/>
              </a:rPr>
              <a:t>The </a:t>
            </a:r>
            <a:r>
              <a:rPr kumimoji="0" lang="en-US" sz="2000" b="0" i="0" u="none" strike="noStrike" kern="1200" cap="none" spc="0" normalizeH="0" baseline="0" noProof="0">
                <a:ln>
                  <a:noFill/>
                </a:ln>
                <a:solidFill>
                  <a:srgbClr val="1C1F2A"/>
                </a:solidFill>
                <a:effectLst/>
                <a:uLnTx/>
                <a:uFillTx/>
                <a:latin typeface="Calibri"/>
                <a:ea typeface="+mn-ea"/>
                <a:cs typeface="Calibri"/>
                <a:hlinkClick r:id="rId3"/>
              </a:rPr>
              <a:t>Student Search and Identification EM Microlearning</a:t>
            </a:r>
            <a:r>
              <a:rPr kumimoji="0" lang="en-US" sz="2000" b="0" i="0" u="none" strike="noStrike" kern="1200" cap="none" spc="0" normalizeH="0" baseline="0" noProof="0">
                <a:ln>
                  <a:noFill/>
                </a:ln>
                <a:solidFill>
                  <a:srgbClr val="1A1D28"/>
                </a:solidFill>
                <a:effectLst/>
                <a:uLnTx/>
                <a:uFillTx/>
                <a:latin typeface="Calibri"/>
                <a:ea typeface="+mn-ea"/>
                <a:cs typeface="Calibri"/>
              </a:rPr>
              <a:t> </a:t>
            </a:r>
            <a:r>
              <a:rPr kumimoji="0" lang="en-US" sz="2000" b="0" i="0" u="none" strike="noStrike" kern="1200" cap="none" spc="0" normalizeH="0" baseline="0" noProof="0">
                <a:ln>
                  <a:noFill/>
                </a:ln>
                <a:solidFill>
                  <a:srgbClr val="1C1F2A"/>
                </a:solidFill>
                <a:effectLst/>
                <a:uLnTx/>
                <a:uFillTx/>
                <a:latin typeface="Calibri"/>
                <a:ea typeface="+mn-ea"/>
                <a:cs typeface="Calibri"/>
              </a:rPr>
              <a:t>is featured in the February 2024 Office Hours recording.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2000">
              <a:solidFill>
                <a:srgbClr val="1C1F2A"/>
              </a:solidFill>
              <a:latin typeface="Calibri"/>
            </a:endParaRPr>
          </a:p>
        </p:txBody>
      </p:sp>
    </p:spTree>
    <p:extLst>
      <p:ext uri="{BB962C8B-B14F-4D97-AF65-F5344CB8AC3E}">
        <p14:creationId xmlns:p14="http://schemas.microsoft.com/office/powerpoint/2010/main" val="1637554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3968A-54E9-9045-E4AB-2CA66B8AD996}"/>
            </a:ext>
          </a:extLst>
        </p:cNvPr>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0A40DFF-FB2F-190A-DB63-2A3033300100}"/>
              </a:ext>
            </a:extLst>
          </p:cNvPr>
          <p:cNvSpPr/>
          <p:nvPr/>
        </p:nvSpPr>
        <p:spPr>
          <a:xfrm>
            <a:off x="259079" y="3026038"/>
            <a:ext cx="11673840" cy="2390157"/>
          </a:xfrm>
          <a:prstGeom prst="roundRect">
            <a:avLst/>
          </a:prstGeom>
          <a:solidFill>
            <a:schemeClr val="bg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Rounded Corners 20">
            <a:extLst>
              <a:ext uri="{FF2B5EF4-FFF2-40B4-BE49-F238E27FC236}">
                <a16:creationId xmlns:a16="http://schemas.microsoft.com/office/drawing/2014/main" id="{8E12785A-29C6-B3C3-CA92-4DF9818EF75A}"/>
              </a:ext>
            </a:extLst>
          </p:cNvPr>
          <p:cNvSpPr/>
          <p:nvPr/>
        </p:nvSpPr>
        <p:spPr>
          <a:xfrm>
            <a:off x="259080" y="1698402"/>
            <a:ext cx="11673840" cy="1078659"/>
          </a:xfrm>
          <a:prstGeom prst="roundRect">
            <a:avLst/>
          </a:prstGeom>
          <a:solidFill>
            <a:schemeClr val="bg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Content Placeholder 2">
            <a:extLst>
              <a:ext uri="{FF2B5EF4-FFF2-40B4-BE49-F238E27FC236}">
                <a16:creationId xmlns:a16="http://schemas.microsoft.com/office/drawing/2014/main" id="{CD729A46-B121-234B-6429-FB52733843D7}"/>
              </a:ext>
            </a:extLst>
          </p:cNvPr>
          <p:cNvSpPr>
            <a:spLocks noGrp="1"/>
          </p:cNvSpPr>
          <p:nvPr>
            <p:ph sz="quarter" idx="10"/>
          </p:nvPr>
        </p:nvSpPr>
        <p:spPr>
          <a:xfrm>
            <a:off x="396240" y="3164220"/>
            <a:ext cx="11430000" cy="2515126"/>
          </a:xfrm>
        </p:spPr>
        <p:txBody>
          <a:bodyPr vert="horz" lIns="0" tIns="0" rIns="0" bIns="0" rtlCol="0" anchor="t">
            <a:noAutofit/>
          </a:bodyPr>
          <a:lstStyle/>
          <a:p>
            <a:r>
              <a:rPr lang="en-US">
                <a:latin typeface="Calibri"/>
                <a:ea typeface="Calibri"/>
                <a:cs typeface="Calibri"/>
              </a:rPr>
              <a:t>Once T&amp;Fs are determined (including any applicable aid that must be deducted)… </a:t>
            </a:r>
          </a:p>
          <a:p>
            <a:pPr marL="571500" lvl="1" indent="-342900"/>
            <a:r>
              <a:rPr lang="en-US">
                <a:latin typeface="Calibri"/>
                <a:ea typeface="Calibri"/>
                <a:cs typeface="Calibri"/>
              </a:rPr>
              <a:t>If the student’s enrollment </a:t>
            </a:r>
            <a:r>
              <a:rPr lang="en-US" b="1">
                <a:latin typeface="Calibri"/>
                <a:ea typeface="Calibri"/>
                <a:cs typeface="Calibri"/>
              </a:rPr>
              <a:t>has not changed</a:t>
            </a:r>
            <a:r>
              <a:rPr lang="en-US">
                <a:latin typeface="Calibri"/>
                <a:ea typeface="Calibri"/>
                <a:cs typeface="Calibri"/>
              </a:rPr>
              <a:t>, submit an amended enrollment certification with the actual net costs</a:t>
            </a:r>
          </a:p>
          <a:p>
            <a:pPr marL="571500" lvl="1" indent="-342900"/>
            <a:r>
              <a:rPr lang="en-US">
                <a:latin typeface="Calibri"/>
                <a:ea typeface="Calibri"/>
                <a:cs typeface="Calibri"/>
              </a:rPr>
              <a:t>If the student’s enrollment </a:t>
            </a:r>
            <a:r>
              <a:rPr lang="en-US" b="1">
                <a:latin typeface="Calibri"/>
                <a:ea typeface="Calibri"/>
                <a:cs typeface="Calibri"/>
              </a:rPr>
              <a:t>has changed</a:t>
            </a:r>
            <a:r>
              <a:rPr lang="en-US">
                <a:latin typeface="Calibri"/>
                <a:ea typeface="Calibri"/>
                <a:cs typeface="Calibri"/>
              </a:rPr>
              <a:t>, submit an amended certification providing the T&amp;Fs based on the original certified number of credits </a:t>
            </a:r>
            <a:r>
              <a:rPr lang="en-US" i="1">
                <a:latin typeface="Calibri"/>
                <a:ea typeface="Calibri"/>
                <a:cs typeface="Calibri"/>
              </a:rPr>
              <a:t>before</a:t>
            </a:r>
            <a:r>
              <a:rPr lang="en-US">
                <a:latin typeface="Calibri"/>
                <a:ea typeface="Calibri"/>
                <a:cs typeface="Calibri"/>
              </a:rPr>
              <a:t> submitting the amended certification for the change in credit hours</a:t>
            </a:r>
          </a:p>
        </p:txBody>
      </p:sp>
      <p:sp>
        <p:nvSpPr>
          <p:cNvPr id="24" name="TextBox 23">
            <a:extLst>
              <a:ext uri="{FF2B5EF4-FFF2-40B4-BE49-F238E27FC236}">
                <a16:creationId xmlns:a16="http://schemas.microsoft.com/office/drawing/2014/main" id="{27D5E7CC-6412-E40A-C0C3-2DA8309A290D}"/>
              </a:ext>
            </a:extLst>
          </p:cNvPr>
          <p:cNvSpPr txBox="1"/>
          <p:nvPr/>
        </p:nvSpPr>
        <p:spPr>
          <a:xfrm>
            <a:off x="281940" y="1865302"/>
            <a:ext cx="11658600" cy="352512"/>
          </a:xfrm>
          <a:prstGeom prst="rect">
            <a:avLst/>
          </a:prstGeom>
          <a:noFill/>
        </p:spPr>
        <p:txBody>
          <a:bodyPr wrap="square" lIns="0" tIns="0" rIns="0" bIns="0" rtlCol="0" anchor="t">
            <a:noAutofit/>
          </a:bodyPr>
          <a:lstStyle/>
          <a:p>
            <a:pPr marL="571500" marR="0" lvl="1"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If T&amp;Fs </a:t>
            </a:r>
            <a:r>
              <a:rPr kumimoji="0" lang="en-US" sz="2000" b="1" i="0" u="none" strike="noStrike" kern="1200" cap="none" spc="0" normalizeH="0" baseline="0" noProof="0">
                <a:ln>
                  <a:noFill/>
                </a:ln>
                <a:solidFill>
                  <a:srgbClr val="000000"/>
                </a:solidFill>
                <a:effectLst/>
                <a:uLnTx/>
                <a:uFillTx/>
                <a:latin typeface="Calibri"/>
                <a:ea typeface="Calibri"/>
                <a:cs typeface="Calibri"/>
              </a:rPr>
              <a:t>are known</a:t>
            </a:r>
            <a:r>
              <a:rPr kumimoji="0" lang="en-US" sz="2000" b="0" i="0" u="none" strike="noStrike" kern="1200" cap="none" spc="0" normalizeH="0" baseline="0" noProof="0">
                <a:ln>
                  <a:noFill/>
                </a:ln>
                <a:solidFill>
                  <a:srgbClr val="000000"/>
                </a:solidFill>
                <a:effectLst/>
                <a:uLnTx/>
                <a:uFillTx/>
                <a:latin typeface="Calibri"/>
                <a:ea typeface="Calibri"/>
                <a:cs typeface="Calibri"/>
              </a:rPr>
              <a:t>, submit the actual net cost for in-state tuition and fees for each term</a:t>
            </a:r>
          </a:p>
          <a:p>
            <a:pPr marL="571500" marR="0" lvl="1"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If T&amp;Fs </a:t>
            </a:r>
            <a:r>
              <a:rPr kumimoji="0" lang="en-US" sz="2000" b="1" i="0" u="none" strike="noStrike" kern="1200" cap="none" spc="0" normalizeH="0" baseline="0" noProof="0">
                <a:ln>
                  <a:noFill/>
                </a:ln>
                <a:solidFill>
                  <a:srgbClr val="000000"/>
                </a:solidFill>
                <a:effectLst/>
                <a:uLnTx/>
                <a:uFillTx/>
                <a:latin typeface="Calibri"/>
                <a:ea typeface="Calibri"/>
                <a:cs typeface="Calibri"/>
              </a:rPr>
              <a:t>are unknown</a:t>
            </a:r>
            <a:r>
              <a:rPr kumimoji="0" lang="en-US" sz="2000" b="0" i="0" u="none" strike="noStrike" kern="1200" cap="none" spc="0" normalizeH="0" baseline="0" noProof="0">
                <a:ln>
                  <a:noFill/>
                </a:ln>
                <a:solidFill>
                  <a:srgbClr val="000000"/>
                </a:solidFill>
                <a:effectLst/>
                <a:uLnTx/>
                <a:uFillTx/>
                <a:latin typeface="Calibri"/>
                <a:ea typeface="Calibri"/>
                <a:cs typeface="Calibri"/>
              </a:rPr>
              <a:t>, submit the term dates, credits and enter $0.00 for these charges</a:t>
            </a:r>
          </a:p>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6" name="Graphic 25" descr="Back outline">
            <a:extLst>
              <a:ext uri="{FF2B5EF4-FFF2-40B4-BE49-F238E27FC236}">
                <a16:creationId xmlns:a16="http://schemas.microsoft.com/office/drawing/2014/main" id="{33FE894E-EA86-58C2-97A8-AB4C53D384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064560">
            <a:off x="9841496" y="2431839"/>
            <a:ext cx="1244411" cy="1244411"/>
          </a:xfrm>
          <a:prstGeom prst="rect">
            <a:avLst/>
          </a:prstGeom>
        </p:spPr>
      </p:pic>
      <p:sp>
        <p:nvSpPr>
          <p:cNvPr id="3" name="Title 1">
            <a:extLst>
              <a:ext uri="{FF2B5EF4-FFF2-40B4-BE49-F238E27FC236}">
                <a16:creationId xmlns:a16="http://schemas.microsoft.com/office/drawing/2014/main" id="{A0C2B62B-570E-55C0-8622-80C8995C56B4}"/>
              </a:ext>
            </a:extLst>
          </p:cNvPr>
          <p:cNvSpPr txBox="1">
            <a:spLocks/>
          </p:cNvSpPr>
          <p:nvPr/>
        </p:nvSpPr>
        <p:spPr>
          <a:xfrm>
            <a:off x="276291" y="282891"/>
            <a:ext cx="9510790" cy="481824"/>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lang="en-US" dirty="0">
                <a:solidFill>
                  <a:srgbClr val="1C1F2A"/>
                </a:solidFill>
                <a:latin typeface="Calibri"/>
                <a:cs typeface="Calibri"/>
              </a:rPr>
              <a:t>EM</a:t>
            </a:r>
            <a:r>
              <a:rPr kumimoji="0" lang="en-US" sz="3600" b="1" i="0" u="none" strike="noStrike" kern="1200" cap="none" spc="0" normalizeH="0" baseline="0" noProof="0" dirty="0">
                <a:ln>
                  <a:noFill/>
                </a:ln>
                <a:solidFill>
                  <a:srgbClr val="1C1F2A"/>
                </a:solidFill>
                <a:effectLst/>
                <a:uLnTx/>
                <a:uFillTx/>
                <a:latin typeface="Calibri"/>
                <a:ea typeface="+mj-ea"/>
                <a:cs typeface="Calibri"/>
              </a:rPr>
              <a:t> Tip #2</a:t>
            </a:r>
            <a:r>
              <a:rPr lang="en-US" dirty="0">
                <a:solidFill>
                  <a:srgbClr val="1C1F2A"/>
                </a:solidFill>
                <a:latin typeface="Calibri"/>
                <a:cs typeface="Calibri"/>
              </a:rPr>
              <a:t>: T&amp;F Debts</a:t>
            </a:r>
            <a:endParaRPr kumimoji="0" lang="en-US" sz="3600" b="1" i="0" u="none" strike="noStrike" kern="1200" cap="none" spc="0" normalizeH="0" baseline="0" noProof="0" dirty="0">
              <a:ln>
                <a:noFill/>
              </a:ln>
              <a:solidFill>
                <a:srgbClr val="1C1F2A"/>
              </a:solidFill>
              <a:effectLst/>
              <a:uLnTx/>
              <a:uFillTx/>
              <a:latin typeface="Calibri"/>
              <a:ea typeface="+mj-ea"/>
              <a:cs typeface="Calibri"/>
            </a:endParaRPr>
          </a:p>
        </p:txBody>
      </p:sp>
      <p:sp>
        <p:nvSpPr>
          <p:cNvPr id="5" name="Content Placeholder 1">
            <a:extLst>
              <a:ext uri="{FF2B5EF4-FFF2-40B4-BE49-F238E27FC236}">
                <a16:creationId xmlns:a16="http://schemas.microsoft.com/office/drawing/2014/main" id="{A1E0B4AA-E564-A095-799B-9A4F632DCE66}"/>
              </a:ext>
            </a:extLst>
          </p:cNvPr>
          <p:cNvSpPr txBox="1">
            <a:spLocks/>
          </p:cNvSpPr>
          <p:nvPr/>
        </p:nvSpPr>
        <p:spPr>
          <a:xfrm>
            <a:off x="343769" y="757262"/>
            <a:ext cx="10466471" cy="452965"/>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kumimoji="0" lang="en-US" sz="2000" b="1" i="1" u="none" strike="noStrike" kern="1200" cap="none" spc="0" normalizeH="0" baseline="0" noProof="0" dirty="0">
                <a:ln>
                  <a:noFill/>
                </a:ln>
                <a:solidFill>
                  <a:srgbClr val="0070C0"/>
                </a:solidFill>
                <a:effectLst/>
                <a:uLnTx/>
                <a:uFillTx/>
                <a:latin typeface="Calibri"/>
                <a:ea typeface="+mn-ea"/>
                <a:cs typeface="Calibri"/>
              </a:rPr>
              <a:t>When submitting enrollment information in Enrollment Manager, the following sequence of events must occur to minimize Tuition and Fee (T&amp;F) debts:</a:t>
            </a:r>
          </a:p>
          <a:p>
            <a:pPr marL="0" indent="0">
              <a:buNone/>
              <a:defRPr/>
            </a:pPr>
            <a:endParaRPr lang="en-US" sz="2000" dirty="0">
              <a:solidFill>
                <a:srgbClr val="1C1F2A"/>
              </a:solidFill>
              <a:latin typeface="Calibri"/>
            </a:endParaRPr>
          </a:p>
        </p:txBody>
      </p:sp>
      <p:sp>
        <p:nvSpPr>
          <p:cNvPr id="9" name="TextBox 8">
            <a:extLst>
              <a:ext uri="{FF2B5EF4-FFF2-40B4-BE49-F238E27FC236}">
                <a16:creationId xmlns:a16="http://schemas.microsoft.com/office/drawing/2014/main" id="{221CCE4B-4608-4CA0-18A2-901294564391}"/>
              </a:ext>
            </a:extLst>
          </p:cNvPr>
          <p:cNvSpPr txBox="1"/>
          <p:nvPr/>
        </p:nvSpPr>
        <p:spPr>
          <a:xfrm>
            <a:off x="276291" y="5679346"/>
            <a:ext cx="11656629" cy="442674"/>
          </a:xfrm>
          <a:prstGeom prst="roundRect">
            <a:avLst/>
          </a:prstGeom>
          <a:solidFill>
            <a:srgbClr val="DEE7D4"/>
          </a:solidFill>
          <a:ln w="28575">
            <a:solidFill>
              <a:schemeClr val="accent4"/>
            </a:solidFill>
            <a:prstDash val="dash"/>
          </a:ln>
          <a:effectLst>
            <a:outerShdw blurRad="50800" dist="38100" dir="2700000" algn="tl" rotWithShape="0">
              <a:prstClr val="black">
                <a:alpha val="40000"/>
              </a:prstClr>
            </a:outerShdw>
          </a:effectLst>
        </p:spPr>
        <p:txBody>
          <a:bodyPr wrap="square" anchor="ctr">
            <a:spAutoFit/>
          </a:bodyPr>
          <a:lstStyle/>
          <a:p>
            <a:pPr algn="ctr"/>
            <a:r>
              <a:rPr kumimoji="0" lang="en-US" sz="2000" b="0" i="1" u="none" strike="noStrike" kern="1200" cap="none" spc="0" normalizeH="0" baseline="0" noProof="0">
                <a:ln>
                  <a:noFill/>
                </a:ln>
                <a:solidFill>
                  <a:srgbClr val="000000"/>
                </a:solidFill>
                <a:effectLst/>
                <a:uLnTx/>
                <a:uFillTx/>
                <a:latin typeface="Calibri"/>
                <a:ea typeface="Calibri"/>
                <a:cs typeface="Calibri"/>
              </a:rPr>
              <a:t>For more information, see the </a:t>
            </a:r>
            <a:r>
              <a:rPr kumimoji="0" lang="en-US" sz="2000" b="0" i="1" u="none" strike="noStrike" kern="1200" cap="none" spc="0" normalizeH="0" baseline="0" noProof="0">
                <a:ln>
                  <a:noFill/>
                </a:ln>
                <a:solidFill>
                  <a:srgbClr val="000000"/>
                </a:solidFill>
                <a:effectLst/>
                <a:uLnTx/>
                <a:uFillTx/>
                <a:latin typeface="Calibri"/>
                <a:ea typeface="Calibri"/>
                <a:cs typeface="Calibri"/>
                <a:hlinkClick r:id="rId5"/>
              </a:rPr>
              <a:t>School Certifying Official Handbook</a:t>
            </a:r>
            <a:r>
              <a:rPr kumimoji="0" lang="en-US" sz="2000" b="0" i="1" u="none" strike="noStrike" kern="1200" cap="none" spc="0" normalizeH="0" baseline="0" noProof="0">
                <a:ln>
                  <a:noFill/>
                </a:ln>
                <a:solidFill>
                  <a:srgbClr val="000000"/>
                </a:solidFill>
                <a:effectLst/>
                <a:uLnTx/>
                <a:uFillTx/>
                <a:latin typeface="Calibri"/>
                <a:ea typeface="Calibri"/>
                <a:cs typeface="Calibri"/>
              </a:rPr>
              <a:t>.</a:t>
            </a:r>
          </a:p>
        </p:txBody>
      </p:sp>
    </p:spTree>
    <p:extLst>
      <p:ext uri="{BB962C8B-B14F-4D97-AF65-F5344CB8AC3E}">
        <p14:creationId xmlns:p14="http://schemas.microsoft.com/office/powerpoint/2010/main" val="2951136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7D3BC4-F1CE-48B0-021E-9110B8CCEFC8}"/>
              </a:ext>
              <a:ext uri="{C183D7F6-B498-43B3-948B-1728B52AA6E4}">
                <adec:decorative xmlns:adec="http://schemas.microsoft.com/office/drawing/2017/decorative" val="1"/>
              </a:ext>
            </a:extLst>
          </p:cNvPr>
          <p:cNvSpPr/>
          <p:nvPr/>
        </p:nvSpPr>
        <p:spPr>
          <a:xfrm>
            <a:off x="9149113" y="2510"/>
            <a:ext cx="3048000" cy="3324345"/>
          </a:xfrm>
          <a:prstGeom prst="rect">
            <a:avLst/>
          </a:prstGeom>
          <a:solidFill>
            <a:srgbClr val="D1EFEA"/>
          </a:solidFill>
          <a:ln>
            <a:solidFill>
              <a:srgbClr val="D1E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534BCA56-0D97-003F-304E-307DF74336FB}"/>
              </a:ext>
              <a:ext uri="{C183D7F6-B498-43B3-948B-1728B52AA6E4}">
                <adec:decorative xmlns:adec="http://schemas.microsoft.com/office/drawing/2017/decorative" val="1"/>
              </a:ext>
            </a:extLst>
          </p:cNvPr>
          <p:cNvSpPr/>
          <p:nvPr/>
        </p:nvSpPr>
        <p:spPr>
          <a:xfrm>
            <a:off x="3052118" y="3313878"/>
            <a:ext cx="3048000" cy="3556860"/>
          </a:xfrm>
          <a:prstGeom prst="rect">
            <a:avLst/>
          </a:prstGeom>
          <a:solidFill>
            <a:srgbClr val="43631C">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D5C7AF0B-C20D-4DDC-32F8-FAA73DE995F6}"/>
              </a:ext>
              <a:ext uri="{C183D7F6-B498-43B3-948B-1728B52AA6E4}">
                <adec:decorative xmlns:adec="http://schemas.microsoft.com/office/drawing/2017/decorative" val="1"/>
              </a:ext>
            </a:extLst>
          </p:cNvPr>
          <p:cNvSpPr/>
          <p:nvPr/>
        </p:nvSpPr>
        <p:spPr>
          <a:xfrm>
            <a:off x="9145727" y="3313877"/>
            <a:ext cx="3050521" cy="355090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B238D5CF-5CE3-CC26-842F-85503F1EAC85}"/>
              </a:ext>
              <a:ext uri="{C183D7F6-B498-43B3-948B-1728B52AA6E4}">
                <adec:decorative xmlns:adec="http://schemas.microsoft.com/office/drawing/2017/decorative" val="1"/>
              </a:ext>
            </a:extLst>
          </p:cNvPr>
          <p:cNvSpPr/>
          <p:nvPr/>
        </p:nvSpPr>
        <p:spPr>
          <a:xfrm>
            <a:off x="6089192" y="3317906"/>
            <a:ext cx="3058327" cy="3553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E9E3B7B4-9F82-E4E6-F7A0-1092E99DCA31}"/>
              </a:ext>
              <a:ext uri="{C183D7F6-B498-43B3-948B-1728B52AA6E4}">
                <adec:decorative xmlns:adec="http://schemas.microsoft.com/office/drawing/2017/decorative" val="1"/>
              </a:ext>
            </a:extLst>
          </p:cNvPr>
          <p:cNvSpPr/>
          <p:nvPr/>
        </p:nvSpPr>
        <p:spPr>
          <a:xfrm>
            <a:off x="-5214" y="3317785"/>
            <a:ext cx="3048000" cy="33243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566A469A-AE4B-ABF4-B851-3792CF5B616A}"/>
              </a:ext>
              <a:ext uri="{C183D7F6-B498-43B3-948B-1728B52AA6E4}">
                <adec:decorative xmlns:adec="http://schemas.microsoft.com/office/drawing/2017/decorative" val="1"/>
              </a:ext>
            </a:extLst>
          </p:cNvPr>
          <p:cNvSpPr/>
          <p:nvPr/>
        </p:nvSpPr>
        <p:spPr>
          <a:xfrm>
            <a:off x="-20323" y="3301141"/>
            <a:ext cx="3088585" cy="35568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1EADEA05-2005-6D60-93D9-5349E05FE0CD}"/>
              </a:ext>
            </a:extLst>
          </p:cNvPr>
          <p:cNvSpPr>
            <a:spLocks noGrp="1"/>
          </p:cNvSpPr>
          <p:nvPr>
            <p:ph type="sldNum" sz="quarter" idx="4294967295"/>
          </p:nvPr>
        </p:nvSpPr>
        <p:spPr>
          <a:xfrm>
            <a:off x="11811000" y="6477000"/>
            <a:ext cx="381000" cy="207963"/>
          </a:xfrm>
        </p:spPr>
        <p:txBody>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US" sz="800" b="0" i="0" u="none" strike="noStrike" kern="1200" cap="none" spc="0" normalizeH="0" baseline="0" noProof="0" smtClean="0">
                <a:ln>
                  <a:noFill/>
                </a:ln>
                <a:no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24</a:t>
            </a:fld>
            <a:endPar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C02EB55-CD39-8EA5-2D54-7A7250747A2F}"/>
              </a:ext>
            </a:extLst>
          </p:cNvPr>
          <p:cNvSpPr txBox="1"/>
          <p:nvPr/>
        </p:nvSpPr>
        <p:spPr>
          <a:xfrm>
            <a:off x="9207880" y="822931"/>
            <a:ext cx="3108057" cy="247760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Calibri"/>
              </a:rPr>
              <a:t>Personal email or incorrect/misspelled name displaying in EM?</a:t>
            </a:r>
          </a:p>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SCOs can correct this by calling the Education Call Center (ECC) and being routed to the SCO Hotline. Provide your full name, your facility code(s), the incorrect name or email address, showing and the correct name or email address. The correct information must be the same as what is in the Web Enabled Approval Management System (WEAMS).</a:t>
            </a:r>
          </a:p>
        </p:txBody>
      </p:sp>
      <p:sp>
        <p:nvSpPr>
          <p:cNvPr id="33" name="TextBox 16">
            <a:extLst>
              <a:ext uri="{FF2B5EF4-FFF2-40B4-BE49-F238E27FC236}">
                <a16:creationId xmlns:a16="http://schemas.microsoft.com/office/drawing/2014/main" id="{81958CE9-7646-087E-9860-EEBCD44CDFFE}"/>
              </a:ext>
            </a:extLst>
          </p:cNvPr>
          <p:cNvSpPr txBox="1"/>
          <p:nvPr/>
        </p:nvSpPr>
        <p:spPr>
          <a:xfrm>
            <a:off x="3225185" y="4327531"/>
            <a:ext cx="2669687" cy="20621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Arial"/>
              </a:rPr>
              <a:t>Remind your students about the single payment requirement.</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mn-ea"/>
              <a:cs typeface="Calibri"/>
            </a:endParaRP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Make sure your students are aware that they must have only </a:t>
            </a:r>
            <a:r>
              <a:rPr kumimoji="0" lang="en-US" sz="1200" b="1" i="0" u="none" strike="noStrike" kern="1200" cap="none" spc="0" normalizeH="0" baseline="0" noProof="0">
                <a:ln>
                  <a:noFill/>
                </a:ln>
                <a:solidFill>
                  <a:srgbClr val="000000"/>
                </a:solidFill>
                <a:effectLst/>
                <a:uLnTx/>
                <a:uFillTx/>
                <a:latin typeface="Calibri"/>
                <a:ea typeface="+mn-ea"/>
                <a:cs typeface="Calibri"/>
              </a:rPr>
              <a:t>one single payment address on file</a:t>
            </a:r>
            <a:r>
              <a:rPr kumimoji="0" lang="en-US" sz="1200" b="0" i="0" u="none" strike="noStrike" kern="1200" cap="none" spc="0" normalizeH="0" baseline="0" noProof="0">
                <a:ln>
                  <a:noFill/>
                </a:ln>
                <a:solidFill>
                  <a:srgbClr val="000000"/>
                </a:solidFill>
                <a:effectLst/>
                <a:uLnTx/>
                <a:uFillTx/>
                <a:latin typeface="Calibri"/>
                <a:ea typeface="+mn-ea"/>
                <a:cs typeface="Calibri"/>
              </a:rPr>
              <a:t>, in accordance with the recent EDU payments policy update.</a:t>
            </a:r>
            <a:endParaRPr kumimoji="0" lang="en-US" sz="1200" b="0" i="0" u="none" strike="noStrike" kern="1200" cap="none" spc="0" normalizeH="0" baseline="0" noProof="0">
              <a:ln>
                <a:noFill/>
              </a:ln>
              <a:solidFill>
                <a:srgbClr val="FFFFFF"/>
              </a:solidFill>
              <a:effectLst/>
              <a:uLnTx/>
              <a:uFillTx/>
              <a:latin typeface="Calibri"/>
              <a:ea typeface="+mn-ea"/>
              <a:cs typeface="Calibri"/>
            </a:endParaRPr>
          </a:p>
        </p:txBody>
      </p:sp>
      <p:sp>
        <p:nvSpPr>
          <p:cNvPr id="39" name="TextBox 38">
            <a:extLst>
              <a:ext uri="{FF2B5EF4-FFF2-40B4-BE49-F238E27FC236}">
                <a16:creationId xmlns:a16="http://schemas.microsoft.com/office/drawing/2014/main" id="{FF965497-8362-E1DB-F376-3170F22B4ECE}"/>
              </a:ext>
            </a:extLst>
          </p:cNvPr>
          <p:cNvSpPr txBox="1"/>
          <p:nvPr/>
        </p:nvSpPr>
        <p:spPr>
          <a:xfrm>
            <a:off x="6210831" y="4309460"/>
            <a:ext cx="2849609" cy="20928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Calibri"/>
              </a:rPr>
              <a:t>Correcting a previously terminated enrollment?</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2286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When necessary, to correct the terminated enrollment, re-submit the enrollment period with the VBA remark, "Correcting Previously Terminated Enrollment" and then submit the corrections via amendments.</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5" name="TextBox 44">
            <a:extLst>
              <a:ext uri="{FF2B5EF4-FFF2-40B4-BE49-F238E27FC236}">
                <a16:creationId xmlns:a16="http://schemas.microsoft.com/office/drawing/2014/main" id="{C6CB7A3F-241B-2606-7271-FFDD615BF82B}"/>
              </a:ext>
            </a:extLst>
          </p:cNvPr>
          <p:cNvSpPr txBox="1"/>
          <p:nvPr/>
        </p:nvSpPr>
        <p:spPr>
          <a:xfrm>
            <a:off x="9290688" y="4340238"/>
            <a:ext cx="2788843" cy="20928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Calibri"/>
              </a:rPr>
              <a:t>No more paper, PDF or hardcopy enrollments.</a:t>
            </a:r>
          </a:p>
          <a:p>
            <a:pPr marL="0" marR="0" lvl="0" indent="0" algn="l" defTabSz="2286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Exceptions may apply for programs or training types not supported by EM, including Correspondence Training, Chapter 32, restricted foreign school locations, and students without a social security number.</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8" name="Picture 17" descr="Question mark inside of a message bubble icon.">
            <a:extLst>
              <a:ext uri="{FF2B5EF4-FFF2-40B4-BE49-F238E27FC236}">
                <a16:creationId xmlns:a16="http://schemas.microsoft.com/office/drawing/2014/main" id="{2AEF60FB-9B87-FAD9-C425-D27FF2EC421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12663" y="3321691"/>
            <a:ext cx="1005840" cy="1005840"/>
          </a:xfrm>
          <a:prstGeom prst="rect">
            <a:avLst/>
          </a:prstGeom>
        </p:spPr>
      </p:pic>
      <p:pic>
        <p:nvPicPr>
          <p:cNvPr id="20" name="Picture 19" descr="Arrow pointing down into a tray icon.">
            <a:extLst>
              <a:ext uri="{FF2B5EF4-FFF2-40B4-BE49-F238E27FC236}">
                <a16:creationId xmlns:a16="http://schemas.microsoft.com/office/drawing/2014/main" id="{A627E723-B654-C86D-BE09-BBF339518B78}"/>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9396" y="3334398"/>
            <a:ext cx="1005840" cy="1005840"/>
          </a:xfrm>
          <a:prstGeom prst="rect">
            <a:avLst/>
          </a:prstGeom>
        </p:spPr>
      </p:pic>
      <p:sp>
        <p:nvSpPr>
          <p:cNvPr id="15" name="Rectangle 14">
            <a:extLst>
              <a:ext uri="{FF2B5EF4-FFF2-40B4-BE49-F238E27FC236}">
                <a16:creationId xmlns:a16="http://schemas.microsoft.com/office/drawing/2014/main" id="{B5B2B4FF-FD58-19AD-DA63-07DF8EABD313}"/>
              </a:ext>
            </a:extLst>
          </p:cNvPr>
          <p:cNvSpPr/>
          <p:nvPr/>
        </p:nvSpPr>
        <p:spPr>
          <a:xfrm>
            <a:off x="6093802" y="-6489"/>
            <a:ext cx="3059723" cy="3324225"/>
          </a:xfrm>
          <a:prstGeom prst="rect">
            <a:avLst/>
          </a:prstGeom>
          <a:solidFill>
            <a:srgbClr val="E5F2F7"/>
          </a:solidFill>
          <a:ln>
            <a:solidFill>
              <a:srgbClr val="D1E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6E58728-2610-416E-2376-52B3AACB575D}"/>
              </a:ext>
            </a:extLst>
          </p:cNvPr>
          <p:cNvSpPr txBox="1"/>
          <p:nvPr/>
        </p:nvSpPr>
        <p:spPr>
          <a:xfrm>
            <a:off x="74268" y="4318978"/>
            <a:ext cx="2962868" cy="184665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Calibri"/>
              </a:rPr>
              <a:t>Review the Program tab,</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endParaRPr>
          </a:p>
          <a:p>
            <a:pPr marL="0" marR="0" lvl="0" indent="0" algn="l" defTabSz="2286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Make sure the tab displays the correct Training Type, Objective Type, Academic Program and Benefit Type.</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endParaRPr>
          </a:p>
          <a:p>
            <a:pPr marL="0" marR="0" lvl="0" indent="0" algn="l" defTabSz="2286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 name="TextBox 23">
            <a:extLst>
              <a:ext uri="{FF2B5EF4-FFF2-40B4-BE49-F238E27FC236}">
                <a16:creationId xmlns:a16="http://schemas.microsoft.com/office/drawing/2014/main" id="{E4F5D1CE-1AB6-BFF7-B199-103B56B5F94A}"/>
              </a:ext>
            </a:extLst>
          </p:cNvPr>
          <p:cNvSpPr txBox="1"/>
          <p:nvPr/>
        </p:nvSpPr>
        <p:spPr>
          <a:xfrm>
            <a:off x="6209695" y="909312"/>
            <a:ext cx="2854151" cy="192360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Calibri"/>
              </a:rPr>
              <a:t>Be mindful of what goes into student identification fields.</a:t>
            </a: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Calibri"/>
              </a:rPr>
              <a:t>Never input false numbers in the Social Security Number </a:t>
            </a:r>
            <a:r>
              <a:rPr kumimoji="0" lang="en-US" sz="1200" b="0" i="0" u="none" strike="noStrike" kern="1200" cap="none" spc="0" normalizeH="0" baseline="0" noProof="0" dirty="0">
                <a:ln>
                  <a:noFill/>
                </a:ln>
                <a:solidFill>
                  <a:srgbClr val="000000"/>
                </a:solidFill>
                <a:effectLst/>
                <a:uLnTx/>
                <a:uFillTx/>
                <a:latin typeface="Calibri"/>
                <a:ea typeface="+mn-ea"/>
                <a:cs typeface="Calibri"/>
              </a:rPr>
              <a:t>(SSN) field for students who do not have an SSN. You must use paper/PDF enrollments for these students.</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endParaRPr>
          </a:p>
        </p:txBody>
      </p:sp>
      <p:sp>
        <p:nvSpPr>
          <p:cNvPr id="2" name="Title 1">
            <a:extLst>
              <a:ext uri="{FF2B5EF4-FFF2-40B4-BE49-F238E27FC236}">
                <a16:creationId xmlns:a16="http://schemas.microsoft.com/office/drawing/2014/main" id="{D9845E53-BC01-29AC-6CE7-C89B29D1EE5C}"/>
              </a:ext>
            </a:extLst>
          </p:cNvPr>
          <p:cNvSpPr>
            <a:spLocks noGrp="1"/>
          </p:cNvSpPr>
          <p:nvPr>
            <p:ph type="title"/>
          </p:nvPr>
        </p:nvSpPr>
        <p:spPr>
          <a:xfrm>
            <a:off x="362259" y="822931"/>
            <a:ext cx="2083229" cy="1243401"/>
          </a:xfrm>
        </p:spPr>
        <p:txBody>
          <a:bodyPr/>
          <a:lstStyle/>
          <a:p>
            <a:r>
              <a:rPr lang="en-GB" dirty="0">
                <a:solidFill>
                  <a:schemeClr val="tx1"/>
                </a:solidFill>
                <a:latin typeface="Calibri"/>
                <a:cs typeface="Calibri"/>
              </a:rPr>
              <a:t>General tips and reminders</a:t>
            </a:r>
          </a:p>
        </p:txBody>
      </p:sp>
      <p:pic>
        <p:nvPicPr>
          <p:cNvPr id="17" name="Picture 16" descr="Shape&#10;&#10;Description automatically generated with low confidence">
            <a:extLst>
              <a:ext uri="{FF2B5EF4-FFF2-40B4-BE49-F238E27FC236}">
                <a16:creationId xmlns:a16="http://schemas.microsoft.com/office/drawing/2014/main" id="{745E5287-B8DA-2CED-A145-EFEEEDF685E0}"/>
              </a:ext>
            </a:extLst>
          </p:cNvPr>
          <p:cNvPicPr>
            <a:picLocks noChangeAspect="1"/>
          </p:cNvPicPr>
          <p:nvPr/>
        </p:nvPicPr>
        <p:blipFill>
          <a:blip r:embed="rId5"/>
          <a:stretch>
            <a:fillRect/>
          </a:stretch>
        </p:blipFill>
        <p:spPr>
          <a:xfrm>
            <a:off x="10169396" y="110862"/>
            <a:ext cx="781050" cy="790575"/>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18166788-0713-7491-AF07-19341EC99D8D}"/>
              </a:ext>
            </a:extLst>
          </p:cNvPr>
          <p:cNvPicPr>
            <a:picLocks noChangeAspect="1"/>
          </p:cNvPicPr>
          <p:nvPr/>
        </p:nvPicPr>
        <p:blipFill>
          <a:blip r:embed="rId6"/>
          <a:stretch>
            <a:fillRect/>
          </a:stretch>
        </p:blipFill>
        <p:spPr>
          <a:xfrm>
            <a:off x="853568" y="3288403"/>
            <a:ext cx="990600" cy="990600"/>
          </a:xfrm>
          <a:prstGeom prst="rect">
            <a:avLst/>
          </a:prstGeom>
        </p:spPr>
      </p:pic>
      <p:pic>
        <p:nvPicPr>
          <p:cNvPr id="23" name="Picture 22" descr="Shape&#10;&#10;Description automatically generated with low confidence">
            <a:extLst>
              <a:ext uri="{FF2B5EF4-FFF2-40B4-BE49-F238E27FC236}">
                <a16:creationId xmlns:a16="http://schemas.microsoft.com/office/drawing/2014/main" id="{6DB804C6-F188-2A51-C257-644BF40D9F2B}"/>
              </a:ext>
            </a:extLst>
          </p:cNvPr>
          <p:cNvPicPr>
            <a:picLocks noChangeAspect="1"/>
          </p:cNvPicPr>
          <p:nvPr/>
        </p:nvPicPr>
        <p:blipFill>
          <a:blip r:embed="rId7"/>
          <a:stretch>
            <a:fillRect/>
          </a:stretch>
        </p:blipFill>
        <p:spPr>
          <a:xfrm>
            <a:off x="7215740" y="129277"/>
            <a:ext cx="790575" cy="790575"/>
          </a:xfrm>
          <a:prstGeom prst="rect">
            <a:avLst/>
          </a:prstGeom>
        </p:spPr>
      </p:pic>
      <p:pic>
        <p:nvPicPr>
          <p:cNvPr id="25" name="Picture 24" descr="Shape&#10;&#10;Description automatically generated with low confidence">
            <a:extLst>
              <a:ext uri="{FF2B5EF4-FFF2-40B4-BE49-F238E27FC236}">
                <a16:creationId xmlns:a16="http://schemas.microsoft.com/office/drawing/2014/main" id="{6A6C8C4D-2A76-53ED-1CAE-B8D3DD084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64018" y="3380355"/>
            <a:ext cx="791736" cy="773151"/>
          </a:xfrm>
          <a:prstGeom prst="rect">
            <a:avLst/>
          </a:prstGeom>
        </p:spPr>
      </p:pic>
      <p:sp>
        <p:nvSpPr>
          <p:cNvPr id="4" name="Rectangle 3">
            <a:extLst>
              <a:ext uri="{FF2B5EF4-FFF2-40B4-BE49-F238E27FC236}">
                <a16:creationId xmlns:a16="http://schemas.microsoft.com/office/drawing/2014/main" id="{E2CB2E6B-FFBD-9ABB-2985-C6F4552C4DED}"/>
              </a:ext>
              <a:ext uri="{C183D7F6-B498-43B3-948B-1728B52AA6E4}">
                <adec:decorative xmlns:adec="http://schemas.microsoft.com/office/drawing/2017/decorative" val="1"/>
              </a:ext>
            </a:extLst>
          </p:cNvPr>
          <p:cNvSpPr/>
          <p:nvPr/>
        </p:nvSpPr>
        <p:spPr>
          <a:xfrm>
            <a:off x="3058930" y="-38263"/>
            <a:ext cx="3050521" cy="33599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Scroll: Horizontal 11">
            <a:extLst>
              <a:ext uri="{FF2B5EF4-FFF2-40B4-BE49-F238E27FC236}">
                <a16:creationId xmlns:a16="http://schemas.microsoft.com/office/drawing/2014/main" id="{99C067C8-F93D-778E-F4E0-929EDC048752}"/>
              </a:ext>
            </a:extLst>
          </p:cNvPr>
          <p:cNvSpPr/>
          <p:nvPr/>
        </p:nvSpPr>
        <p:spPr>
          <a:xfrm>
            <a:off x="4177692" y="305544"/>
            <a:ext cx="578085" cy="401209"/>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687528E-6D48-9545-9802-E37432CC9F11}"/>
              </a:ext>
            </a:extLst>
          </p:cNvPr>
          <p:cNvSpPr txBox="1"/>
          <p:nvPr/>
        </p:nvSpPr>
        <p:spPr>
          <a:xfrm>
            <a:off x="3270278" y="901437"/>
            <a:ext cx="2503202" cy="20928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Calibri"/>
              </a:rPr>
              <a:t>Section 1010 only applies to chapter 33.</a:t>
            </a:r>
          </a:p>
          <a:p>
            <a:pPr marL="0" marR="0" lvl="0" indent="0" algn="l" defTabSz="228600" rtl="0" eaLnBrk="1" fontAlgn="auto" latinLnBrk="0" hangingPunct="1">
              <a:lnSpc>
                <a:spcPct val="100000"/>
              </a:lnSpc>
              <a:spcBef>
                <a:spcPts val="0"/>
              </a:spcBef>
              <a:spcAft>
                <a:spcPts val="600"/>
              </a:spcAft>
              <a:buClrTx/>
              <a:buSzTx/>
              <a:buFontTx/>
              <a:buNone/>
              <a:tabLst/>
              <a:defRPr/>
            </a:pPr>
            <a:endParaRPr kumimoji="0" lang="en-US" sz="120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a:ea typeface="+mn-ea"/>
                <a:cs typeface="Calibri"/>
              </a:rPr>
              <a:t>This law was specific to chapter 33 students. Don’t create extra work for yourself and the RPO by submitting second certifications for chapter 30, 1606, or 35. We do plan to add “33 ONLY” to the end of the Remark.</a:t>
            </a:r>
            <a:endParaRPr kumimoji="0" lang="en-US" sz="120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a:endParaRPr>
          </a:p>
        </p:txBody>
      </p:sp>
    </p:spTree>
    <p:extLst>
      <p:ext uri="{BB962C8B-B14F-4D97-AF65-F5344CB8AC3E}">
        <p14:creationId xmlns:p14="http://schemas.microsoft.com/office/powerpoint/2010/main" val="3955225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9265F5FD-C128-1F8B-FC21-FDB66D8CB74D}"/>
              </a:ext>
            </a:extLst>
          </p:cNvPr>
          <p:cNvSpPr txBox="1"/>
          <p:nvPr/>
        </p:nvSpPr>
        <p:spPr>
          <a:xfrm>
            <a:off x="6330999" y="1474799"/>
            <a:ext cx="5861001" cy="4560270"/>
          </a:xfrm>
          <a:prstGeom prst="rect">
            <a:avLst/>
          </a:prstGeom>
          <a:solidFill>
            <a:schemeClr val="accent4">
              <a:lumMod val="20000"/>
              <a:lumOff val="80000"/>
            </a:schemeClr>
          </a:solidFill>
        </p:spPr>
        <p:txBody>
          <a:bodyPr wrap="square" lIns="182880" tIns="0" rIns="274320" bIns="0" rtlCol="0">
            <a:noAutofit/>
          </a:bodyPr>
          <a:lstStyle/>
          <a:p>
            <a:pPr marL="1028700" lvl="2">
              <a:defRPr/>
            </a:pPr>
            <a:endParaRPr lang="en-US" b="1" dirty="0">
              <a:solidFill>
                <a:schemeClr val="tx1"/>
              </a:solidFill>
              <a:latin typeface="Calibri" panose="020F0502020204030204" pitchFamily="34" charset="0"/>
              <a:ea typeface="Calibri"/>
              <a:cs typeface="Calibri" panose="020F0502020204030204" pitchFamily="34" charset="0"/>
            </a:endParaRPr>
          </a:p>
          <a:p>
            <a:pPr marL="1028700" lvl="2" algn="ctr">
              <a:defRPr/>
            </a:pPr>
            <a:endParaRPr lang="en-US" b="1" dirty="0">
              <a:latin typeface="Calibri" panose="020F0502020204030204" pitchFamily="34" charset="0"/>
              <a:ea typeface="Calibri"/>
              <a:cs typeface="Calibri" panose="020F0502020204030204" pitchFamily="34" charset="0"/>
            </a:endParaRPr>
          </a:p>
          <a:p>
            <a:pPr marL="1028700" lvl="2" algn="ctr">
              <a:defRPr/>
            </a:pPr>
            <a:endParaRPr lang="en-US" b="1" dirty="0">
              <a:solidFill>
                <a:schemeClr val="tx1"/>
              </a:solidFill>
              <a:latin typeface="Calibri" panose="020F0502020204030204" pitchFamily="34" charset="0"/>
              <a:ea typeface="Calibri"/>
              <a:cs typeface="Calibri" panose="020F0502020204030204" pitchFamily="34" charset="0"/>
            </a:endParaRPr>
          </a:p>
          <a:p>
            <a:pPr marL="1028700" lvl="2" algn="ctr">
              <a:defRPr/>
            </a:pPr>
            <a:endParaRPr lang="en-US" b="1" dirty="0">
              <a:latin typeface="Calibri" panose="020F0502020204030204" pitchFamily="34" charset="0"/>
              <a:ea typeface="Calibri"/>
              <a:cs typeface="Calibri" panose="020F0502020204030204" pitchFamily="34" charset="0"/>
            </a:endParaRPr>
          </a:p>
          <a:p>
            <a:pPr marL="1028700" lvl="2" algn="just">
              <a:defRPr/>
            </a:pPr>
            <a:r>
              <a:rPr lang="en-US" b="1" dirty="0">
                <a:latin typeface="Calibri" panose="020F0502020204030204" pitchFamily="34" charset="0"/>
                <a:ea typeface="Calibri"/>
                <a:cs typeface="Calibri" panose="020F0502020204030204" pitchFamily="34" charset="0"/>
              </a:rPr>
              <a:t>          </a:t>
            </a:r>
            <a:r>
              <a:rPr lang="en-US" b="1" dirty="0">
                <a:solidFill>
                  <a:schemeClr val="tx1"/>
                </a:solidFill>
                <a:latin typeface="Calibri" panose="020F0502020204030204" pitchFamily="34" charset="0"/>
                <a:ea typeface="Calibri"/>
                <a:cs typeface="Calibri" panose="020F0502020204030204" pitchFamily="34" charset="0"/>
              </a:rPr>
              <a:t>Dual Degrees/Objectives</a:t>
            </a:r>
          </a:p>
          <a:p>
            <a:pPr marL="571500" lvl="1" algn="just">
              <a:defRPr/>
            </a:pPr>
            <a:endParaRPr lang="en-US" b="1" dirty="0">
              <a:solidFill>
                <a:schemeClr val="tx1"/>
              </a:solidFill>
              <a:latin typeface="Calibri" panose="020F0502020204030204" pitchFamily="34" charset="0"/>
              <a:ea typeface="Calibri"/>
              <a:cs typeface="Calibri" panose="020F0502020204030204" pitchFamily="34" charset="0"/>
            </a:endParaRPr>
          </a:p>
          <a:p>
            <a:pPr marL="114300">
              <a:defRPr/>
            </a:pPr>
            <a:r>
              <a:rPr lang="en-US" sz="1600" b="1" dirty="0">
                <a:solidFill>
                  <a:schemeClr val="tx1"/>
                </a:solidFill>
                <a:effectLst/>
                <a:latin typeface="Calibri" panose="020F0502020204030204" pitchFamily="34" charset="0"/>
                <a:ea typeface="Aptos" panose="020B0004020202020204" pitchFamily="34" charset="0"/>
                <a:cs typeface="Calibri" panose="020F0502020204030204" pitchFamily="34" charset="0"/>
              </a:rPr>
              <a:t>Dual degree</a:t>
            </a:r>
            <a:r>
              <a:rPr lang="en-US" sz="16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report using the Dual Degree remark. Double majors should only be reported using the dual degree</a:t>
            </a:r>
            <a:r>
              <a:rPr lang="en-US" sz="1600" dirty="0">
                <a:latin typeface="Calibri" panose="020F0502020204030204" pitchFamily="34" charset="0"/>
                <a:ea typeface="Aptos" panose="020B0004020202020204" pitchFamily="34" charset="0"/>
                <a:cs typeface="Calibri" panose="020F0502020204030204" pitchFamily="34" charset="0"/>
              </a:rPr>
              <a:t> remark</a:t>
            </a:r>
            <a:r>
              <a:rPr lang="en-US" sz="16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if each major is approved separately in WEAMS. Example- BS in Finance and BS in Marketing are both business degrees but can be in WEAMS as 2 distinct programs (remark needed) or as a single Business Administration degree (remark not needed).</a:t>
            </a:r>
          </a:p>
          <a:p>
            <a:pPr marL="114300">
              <a:defRPr/>
            </a:pPr>
            <a:endParaRPr lang="en-US" sz="1600" b="1"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p>
            <a:pPr marL="114300">
              <a:defRPr/>
            </a:pPr>
            <a:r>
              <a:rPr lang="en-US" sz="1600" b="1" dirty="0">
                <a:solidFill>
                  <a:schemeClr val="tx1"/>
                </a:solidFill>
                <a:effectLst/>
                <a:latin typeface="Calibri" panose="020F0502020204030204" pitchFamily="34" charset="0"/>
                <a:ea typeface="Aptos" panose="020B0004020202020204" pitchFamily="34" charset="0"/>
                <a:cs typeface="Calibri" panose="020F0502020204030204" pitchFamily="34" charset="0"/>
              </a:rPr>
              <a:t>Dual Objectives</a:t>
            </a:r>
            <a:r>
              <a:rPr lang="en-US" sz="16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must be approved by the SAA as combination programs for terms that begin on or after 1/1/26.  In the interim, IHLs can report dual objectives using the dual degree remark.   </a:t>
            </a:r>
          </a:p>
          <a:p>
            <a:pPr marL="114300" algn="just">
              <a:defRPr/>
            </a:pPr>
            <a:endParaRPr lang="en-US" sz="1600" b="1" dirty="0">
              <a:solidFill>
                <a:schemeClr val="tx1"/>
              </a:solidFill>
              <a:latin typeface="Calibri" panose="020F0502020204030204" pitchFamily="34" charset="0"/>
              <a:ea typeface="Calibri"/>
              <a:cs typeface="Calibri" panose="020F0502020204030204" pitchFamily="34" charset="0"/>
            </a:endParaRPr>
          </a:p>
        </p:txBody>
      </p:sp>
      <p:sp>
        <p:nvSpPr>
          <p:cNvPr id="11" name="Rectangle 10">
            <a:extLst>
              <a:ext uri="{FF2B5EF4-FFF2-40B4-BE49-F238E27FC236}">
                <a16:creationId xmlns:a16="http://schemas.microsoft.com/office/drawing/2014/main" id="{566A469A-AE4B-ABF4-B851-3792CF5B616A}"/>
              </a:ext>
              <a:ext uri="{C183D7F6-B498-43B3-948B-1728B52AA6E4}">
                <adec:decorative xmlns:adec="http://schemas.microsoft.com/office/drawing/2017/decorative" val="1"/>
              </a:ext>
            </a:extLst>
          </p:cNvPr>
          <p:cNvSpPr/>
          <p:nvPr/>
        </p:nvSpPr>
        <p:spPr>
          <a:xfrm>
            <a:off x="0" y="1474799"/>
            <a:ext cx="6330999" cy="45602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rgbClr val="000000"/>
              </a:solidFill>
              <a:latin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Calibri"/>
              </a:rPr>
              <a:t>Study Abroad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latin typeface="Calibri" panose="020F0502020204030204" pitchFamily="34" charset="0"/>
              <a:cs typeface="Calibri" panose="020F0502020204030204" pitchFamily="34" charset="0"/>
            </a:endParaRPr>
          </a:p>
          <a:p>
            <a:pPr marL="0" marR="0">
              <a:spcBef>
                <a:spcPts val="0"/>
              </a:spcBef>
              <a:spcAft>
                <a:spcPts val="0"/>
              </a:spcAft>
            </a:pPr>
            <a:r>
              <a:rPr lang="en-US" sz="1800" dirty="0">
                <a:solidFill>
                  <a:schemeClr val="tx1"/>
                </a:solidFill>
                <a:effectLst/>
                <a:latin typeface="Calibri" panose="020F0502020204030204" pitchFamily="34" charset="0"/>
                <a:ea typeface="Aptos" panose="020B0004020202020204" pitchFamily="34" charset="0"/>
                <a:cs typeface="Calibri" panose="020F0502020204030204" pitchFamily="34" charset="0"/>
              </a:rPr>
              <a:t>If your school offers study abroad programs under Section 9, then you should be issued a “Study Abroad” facility code. This is an extension Facility code and contains an X in the 3rd position.  </a:t>
            </a:r>
          </a:p>
          <a:p>
            <a:pPr marL="0" marR="0">
              <a:spcBef>
                <a:spcPts val="0"/>
              </a:spcBef>
              <a:spcAft>
                <a:spcPts val="0"/>
              </a:spcAft>
            </a:pPr>
            <a:endParaRPr lang="en-US" dirty="0">
              <a:solidFill>
                <a:schemeClr val="tx1"/>
              </a:solidFill>
              <a:latin typeface="Calibri" panose="020F0502020204030204" pitchFamily="34" charset="0"/>
              <a:ea typeface="Aptos" panose="020B0004020202020204" pitchFamily="34" charset="0"/>
              <a:cs typeface="Calibri" panose="020F0502020204030204" pitchFamily="34" charset="0"/>
            </a:endParaRPr>
          </a:p>
          <a:p>
            <a:pPr marL="0" marR="0">
              <a:spcBef>
                <a:spcPts val="0"/>
              </a:spcBef>
              <a:spcAft>
                <a:spcPts val="0"/>
              </a:spcAft>
            </a:pPr>
            <a:r>
              <a:rPr lang="en-US" sz="1800" dirty="0">
                <a:solidFill>
                  <a:schemeClr val="tx1"/>
                </a:solidFill>
                <a:effectLst/>
                <a:latin typeface="Calibri" panose="020F0502020204030204" pitchFamily="34" charset="0"/>
                <a:ea typeface="Aptos" panose="020B0004020202020204" pitchFamily="34" charset="0"/>
                <a:cs typeface="Calibri" panose="020F0502020204030204" pitchFamily="34" charset="0"/>
              </a:rPr>
              <a:t>You will need to add any student taking a study abroad course to that facility code and certify them accordingly. They can be taking courses at ANY foreign school.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1EADEA05-2005-6D60-93D9-5349E05FE0CD}"/>
              </a:ext>
            </a:extLst>
          </p:cNvPr>
          <p:cNvSpPr>
            <a:spLocks noGrp="1"/>
          </p:cNvSpPr>
          <p:nvPr>
            <p:ph type="sldNum" sz="quarter" idx="4294967295"/>
          </p:nvPr>
        </p:nvSpPr>
        <p:spPr>
          <a:xfrm>
            <a:off x="11811000" y="6477000"/>
            <a:ext cx="381000" cy="207963"/>
          </a:xfrm>
        </p:spPr>
        <p:txBody>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US" sz="800" b="0" i="0" u="none" strike="noStrike" kern="1200" cap="none" spc="0" normalizeH="0" baseline="0" noProof="0" smtClean="0">
                <a:ln>
                  <a:noFill/>
                </a:ln>
                <a:no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25</a:t>
            </a:fld>
            <a:endPar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D9845E53-BC01-29AC-6CE7-C89B29D1EE5C}"/>
              </a:ext>
            </a:extLst>
          </p:cNvPr>
          <p:cNvSpPr>
            <a:spLocks noGrp="1"/>
          </p:cNvSpPr>
          <p:nvPr>
            <p:ph type="title"/>
          </p:nvPr>
        </p:nvSpPr>
        <p:spPr>
          <a:xfrm>
            <a:off x="362259" y="822931"/>
            <a:ext cx="3933970" cy="1243401"/>
          </a:xfrm>
        </p:spPr>
        <p:txBody>
          <a:bodyPr/>
          <a:lstStyle/>
          <a:p>
            <a:r>
              <a:rPr lang="en-GB" dirty="0">
                <a:solidFill>
                  <a:schemeClr val="tx1"/>
                </a:solidFill>
                <a:latin typeface="Calibri"/>
                <a:cs typeface="Calibri"/>
              </a:rPr>
              <a:t>Advance Questions</a:t>
            </a:r>
          </a:p>
        </p:txBody>
      </p:sp>
      <p:pic>
        <p:nvPicPr>
          <p:cNvPr id="16" name="Graphic 15" descr="Globe outline">
            <a:extLst>
              <a:ext uri="{FF2B5EF4-FFF2-40B4-BE49-F238E27FC236}">
                <a16:creationId xmlns:a16="http://schemas.microsoft.com/office/drawing/2014/main" id="{D724EF6D-3742-9F2B-69F2-74D2B7E297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43858" y="1832427"/>
            <a:ext cx="805543" cy="805543"/>
          </a:xfrm>
          <a:prstGeom prst="rect">
            <a:avLst/>
          </a:prstGeom>
        </p:spPr>
      </p:pic>
      <p:pic>
        <p:nvPicPr>
          <p:cNvPr id="26" name="Graphic 25" descr="Diploma roll outline">
            <a:extLst>
              <a:ext uri="{FF2B5EF4-FFF2-40B4-BE49-F238E27FC236}">
                <a16:creationId xmlns:a16="http://schemas.microsoft.com/office/drawing/2014/main" id="{29BD34C4-28AE-0E94-01A5-96DC51CB62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7656" y="1609132"/>
            <a:ext cx="914400" cy="914400"/>
          </a:xfrm>
          <a:prstGeom prst="rect">
            <a:avLst/>
          </a:prstGeom>
        </p:spPr>
      </p:pic>
      <p:pic>
        <p:nvPicPr>
          <p:cNvPr id="28" name="Graphic 27" descr="Diploma roll outline">
            <a:extLst>
              <a:ext uri="{FF2B5EF4-FFF2-40B4-BE49-F238E27FC236}">
                <a16:creationId xmlns:a16="http://schemas.microsoft.com/office/drawing/2014/main" id="{E0109B1A-64EA-0FFD-23AB-DAA4E4D908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29527" y="1609132"/>
            <a:ext cx="914400" cy="914400"/>
          </a:xfrm>
          <a:prstGeom prst="rect">
            <a:avLst/>
          </a:prstGeom>
        </p:spPr>
      </p:pic>
    </p:spTree>
    <p:extLst>
      <p:ext uri="{BB962C8B-B14F-4D97-AF65-F5344CB8AC3E}">
        <p14:creationId xmlns:p14="http://schemas.microsoft.com/office/powerpoint/2010/main" val="3264796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FBFC2-E962-2F91-EB27-EB3739C42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10BEA-2C84-622C-74DB-8ACF7A0F39E3}"/>
              </a:ext>
            </a:extLst>
          </p:cNvPr>
          <p:cNvSpPr>
            <a:spLocks noGrp="1"/>
          </p:cNvSpPr>
          <p:nvPr>
            <p:ph type="title"/>
          </p:nvPr>
        </p:nvSpPr>
        <p:spPr/>
        <p:txBody>
          <a:bodyPr/>
          <a:lstStyle/>
          <a:p>
            <a:r>
              <a:rPr lang="en-US" dirty="0">
                <a:solidFill>
                  <a:schemeClr val="bg1"/>
                </a:solidFill>
                <a:latin typeface="Calibri"/>
                <a:cs typeface="Calibri"/>
              </a:rPr>
              <a:t>Updated Resources and FAQs </a:t>
            </a:r>
            <a:endParaRPr lang="en-US" dirty="0">
              <a:solidFill>
                <a:schemeClr val="bg1"/>
              </a:solidFill>
            </a:endParaRPr>
          </a:p>
        </p:txBody>
      </p:sp>
    </p:spTree>
    <p:extLst>
      <p:ext uri="{BB962C8B-B14F-4D97-AF65-F5344CB8AC3E}">
        <p14:creationId xmlns:p14="http://schemas.microsoft.com/office/powerpoint/2010/main" val="4056181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3D1C5-97B3-989E-D3BE-0C4AD56AA7A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EC5929A-F181-5DAD-AE9A-41E3FC58F853}"/>
              </a:ext>
            </a:extLst>
          </p:cNvPr>
          <p:cNvSpPr>
            <a:spLocks noGrp="1"/>
          </p:cNvSpPr>
          <p:nvPr>
            <p:ph sz="quarter" idx="10"/>
          </p:nvPr>
        </p:nvSpPr>
        <p:spPr>
          <a:xfrm>
            <a:off x="492760" y="1500288"/>
            <a:ext cx="11206480" cy="3857424"/>
          </a:xfrm>
          <a:prstGeom prst="roundRect">
            <a:avLst/>
          </a:prstGeom>
          <a:solidFill>
            <a:schemeClr val="bg2"/>
          </a:solidFill>
          <a:ln w="12700">
            <a:solidFill>
              <a:schemeClr val="accent2"/>
            </a:solidFill>
          </a:ln>
          <a:effectLst>
            <a:outerShdw blurRad="50800" dist="38100" dir="2700000" algn="tl" rotWithShape="0">
              <a:prstClr val="black">
                <a:alpha val="40000"/>
              </a:prstClr>
            </a:outerShdw>
          </a:effectLst>
        </p:spPr>
        <p:txBody>
          <a:bodyPr vert="horz" lIns="91440" tIns="91440" rIns="91440" bIns="91440" rtlCol="0" anchor="t">
            <a:noAutofit/>
          </a:bodyPr>
          <a:lstStyle/>
          <a:p>
            <a:r>
              <a:rPr lang="en-US" b="1">
                <a:latin typeface="Calibri"/>
                <a:ea typeface="Calibri"/>
                <a:cs typeface="Calibri"/>
              </a:rPr>
              <a:t>Here are your new links: </a:t>
            </a:r>
            <a:endParaRPr lang="en-US"/>
          </a:p>
          <a:p>
            <a:r>
              <a:rPr lang="en-US" sz="1800" i="1">
                <a:latin typeface="Calibri"/>
                <a:ea typeface="Calibri"/>
                <a:cs typeface="Calibri"/>
              </a:rPr>
              <a:t>Enrollment Manager School Certifying Official User Guide </a:t>
            </a:r>
          </a:p>
          <a:p>
            <a:pPr marL="342900" indent="-342900">
              <a:buFont typeface="Arial" panose="020B0604020202020204" pitchFamily="34" charset="0"/>
              <a:buChar char="•"/>
            </a:pPr>
            <a:r>
              <a:rPr lang="en-US" sz="1800">
                <a:latin typeface="Calibri"/>
                <a:ea typeface="Calibri"/>
                <a:cs typeface="Calibri"/>
                <a:hlinkClick r:id="rId3"/>
              </a:rPr>
              <a:t>Enrollment Manager School Certifying Official User Guide</a:t>
            </a:r>
            <a:r>
              <a:rPr lang="en-US" sz="1800">
                <a:latin typeface="Calibri"/>
                <a:ea typeface="Calibri"/>
                <a:cs typeface="Calibri"/>
              </a:rPr>
              <a:t> – Version 4.0</a:t>
            </a:r>
          </a:p>
          <a:p>
            <a:pPr marL="342900" indent="-342900">
              <a:buFont typeface="Arial" panose="020B0604020202020204" pitchFamily="34" charset="0"/>
              <a:buChar char="•"/>
            </a:pPr>
            <a:r>
              <a:rPr lang="en-US" sz="1800">
                <a:latin typeface="Calibri"/>
                <a:ea typeface="Calibri"/>
                <a:cs typeface="Calibri"/>
                <a:hlinkClick r:id="rId4"/>
              </a:rPr>
              <a:t>Enrollment Manager School Certifying Official User Guide</a:t>
            </a:r>
            <a:r>
              <a:rPr lang="en-US" sz="1800">
                <a:latin typeface="Calibri"/>
                <a:ea typeface="Calibri"/>
                <a:cs typeface="Calibri"/>
              </a:rPr>
              <a:t> – Version 3.0 (updated version is in progress)</a:t>
            </a:r>
          </a:p>
          <a:p>
            <a:pPr marL="342900" indent="-342900"/>
            <a:r>
              <a:rPr lang="en-US" sz="1800" i="1">
                <a:latin typeface="Calibri"/>
                <a:ea typeface="Calibri"/>
                <a:cs typeface="Calibri"/>
              </a:rPr>
              <a:t>Enrollment Manager Frequently Asked Questions Page </a:t>
            </a:r>
            <a:endParaRPr lang="en-US" sz="1800" i="1">
              <a:ea typeface="Calibri"/>
            </a:endParaRPr>
          </a:p>
          <a:p>
            <a:pPr marL="342900" indent="-342900">
              <a:buFont typeface="Arial,Sans-Serif"/>
              <a:buChar char="•"/>
            </a:pPr>
            <a:r>
              <a:rPr lang="en-US" sz="1800">
                <a:latin typeface="Calibri"/>
                <a:ea typeface="Calibri"/>
                <a:cs typeface="Calibri"/>
                <a:hlinkClick r:id="rId5"/>
              </a:rPr>
              <a:t>Enrollment Manager </a:t>
            </a:r>
            <a:r>
              <a:rPr lang="en-US" sz="1800" err="1">
                <a:latin typeface="Calibri"/>
                <a:ea typeface="Calibri"/>
                <a:cs typeface="Calibri"/>
                <a:hlinkClick r:id="rId5"/>
              </a:rPr>
              <a:t>Frequenty</a:t>
            </a:r>
            <a:r>
              <a:rPr lang="en-US" sz="1800">
                <a:latin typeface="Calibri"/>
                <a:ea typeface="Calibri"/>
                <a:cs typeface="Calibri"/>
                <a:hlinkClick r:id="rId5"/>
              </a:rPr>
              <a:t> Asked Questions</a:t>
            </a:r>
            <a:r>
              <a:rPr lang="en-US" sz="1800">
                <a:latin typeface="Calibri"/>
                <a:ea typeface="Calibri"/>
                <a:cs typeface="Calibri"/>
              </a:rPr>
              <a:t> </a:t>
            </a:r>
          </a:p>
          <a:p>
            <a:pPr marL="342900" indent="-342900"/>
            <a:r>
              <a:rPr lang="en-US" sz="1800" i="1">
                <a:latin typeface="Calibri"/>
                <a:ea typeface="Calibri"/>
                <a:cs typeface="Calibri"/>
              </a:rPr>
              <a:t>School Certifying Official Resource Matrix</a:t>
            </a:r>
          </a:p>
          <a:p>
            <a:pPr marL="342900" indent="-342900">
              <a:buChar char="•"/>
            </a:pPr>
            <a:r>
              <a:rPr lang="en-US" sz="1800">
                <a:latin typeface="Calibri"/>
                <a:ea typeface="Calibri"/>
                <a:cs typeface="Calibri"/>
                <a:hlinkClick r:id="rId6"/>
              </a:rPr>
              <a:t>School Certifying Official Resource Matrix</a:t>
            </a:r>
            <a:endParaRPr lang="en-US" sz="1800">
              <a:ea typeface="Calibri" panose="020F0502020204030204" pitchFamily="34" charset="0"/>
            </a:endParaRPr>
          </a:p>
          <a:p>
            <a:pPr marL="342900" indent="-342900"/>
            <a:endParaRPr lang="en-US">
              <a:ea typeface="Calibri" panose="020F0502020204030204" pitchFamily="34" charset="0"/>
            </a:endParaRPr>
          </a:p>
          <a:p>
            <a:pPr marL="0" lvl="1" indent="0" algn="ctr">
              <a:buNone/>
            </a:pPr>
            <a:endParaRPr lang="en-US" b="1">
              <a:ea typeface="Calibri" panose="020F0502020204030204" pitchFamily="34" charset="0"/>
            </a:endParaRPr>
          </a:p>
          <a:p>
            <a:pPr marL="0" indent="0">
              <a:buNone/>
            </a:pPr>
            <a:endParaRPr lang="en-US">
              <a:ea typeface="Calibri" panose="020F0502020204030204" pitchFamily="34" charset="0"/>
            </a:endParaRPr>
          </a:p>
          <a:p>
            <a:endParaRPr lang="en-US">
              <a:ea typeface="Calibri" panose="020F0502020204030204" pitchFamily="34" charset="0"/>
            </a:endParaRPr>
          </a:p>
        </p:txBody>
      </p:sp>
      <p:sp>
        <p:nvSpPr>
          <p:cNvPr id="3" name="Title 1">
            <a:extLst>
              <a:ext uri="{FF2B5EF4-FFF2-40B4-BE49-F238E27FC236}">
                <a16:creationId xmlns:a16="http://schemas.microsoft.com/office/drawing/2014/main" id="{97EEA7FF-BB67-4D36-DCD0-D4F46C01C5F6}"/>
              </a:ext>
            </a:extLst>
          </p:cNvPr>
          <p:cNvSpPr txBox="1">
            <a:spLocks/>
          </p:cNvSpPr>
          <p:nvPr/>
        </p:nvSpPr>
        <p:spPr>
          <a:xfrm>
            <a:off x="276291" y="282891"/>
            <a:ext cx="9510790" cy="481824"/>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a:solidFill>
                  <a:srgbClr val="1C1F2A"/>
                </a:solidFill>
                <a:latin typeface="Calibri"/>
                <a:cs typeface="Calibri"/>
              </a:rPr>
              <a:t>Enrollment Manager Resource Updates</a:t>
            </a:r>
            <a:endParaRPr kumimoji="0" lang="en-US" sz="3600" b="1" i="0" u="none" strike="noStrike" kern="1200" cap="none" spc="0" normalizeH="0" baseline="0" noProof="0">
              <a:ln>
                <a:noFill/>
              </a:ln>
              <a:solidFill>
                <a:srgbClr val="1C1F2A"/>
              </a:solidFill>
              <a:effectLst/>
              <a:uLnTx/>
              <a:uFillTx/>
              <a:latin typeface="Calibri"/>
              <a:ea typeface="+mj-ea"/>
              <a:cs typeface="Calibri"/>
            </a:endParaRPr>
          </a:p>
        </p:txBody>
      </p:sp>
      <p:sp>
        <p:nvSpPr>
          <p:cNvPr id="8" name="Content Placeholder 1">
            <a:extLst>
              <a:ext uri="{FF2B5EF4-FFF2-40B4-BE49-F238E27FC236}">
                <a16:creationId xmlns:a16="http://schemas.microsoft.com/office/drawing/2014/main" id="{A827552F-E6EC-B665-4E78-63290E417447}"/>
              </a:ext>
            </a:extLst>
          </p:cNvPr>
          <p:cNvSpPr txBox="1">
            <a:spLocks/>
          </p:cNvSpPr>
          <p:nvPr/>
        </p:nvSpPr>
        <p:spPr>
          <a:xfrm>
            <a:off x="343769" y="757262"/>
            <a:ext cx="10466471" cy="452965"/>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kumimoji="0" lang="en-US" sz="2000" b="0" i="0" u="none" strike="noStrike" kern="1200" cap="none" spc="0" normalizeH="0" baseline="0" noProof="0">
                <a:ln>
                  <a:noFill/>
                </a:ln>
                <a:solidFill>
                  <a:srgbClr val="1C1F2A"/>
                </a:solidFill>
                <a:effectLst/>
                <a:uLnTx/>
                <a:uFillTx/>
                <a:latin typeface="Calibri"/>
                <a:ea typeface="+mn-ea"/>
                <a:cs typeface="Calibri"/>
              </a:rPr>
              <a:t>The </a:t>
            </a:r>
            <a:r>
              <a:rPr kumimoji="0" lang="en-US" sz="2000" b="0" i="0" u="none" strike="noStrike" kern="1200" cap="none" spc="0" normalizeH="0" baseline="0" noProof="0">
                <a:ln>
                  <a:noFill/>
                </a:ln>
                <a:solidFill>
                  <a:srgbClr val="1C1F2A"/>
                </a:solidFill>
                <a:effectLst/>
                <a:uLnTx/>
                <a:uFillTx/>
                <a:latin typeface="Calibri"/>
                <a:ea typeface="Calibri"/>
                <a:cs typeface="Calibri"/>
              </a:rPr>
              <a:t>Enrollment Manager SCO User Guide, FAQ page, and SCO Matrix have moved to new URLs!</a:t>
            </a:r>
          </a:p>
          <a:p>
            <a:pPr marL="0" indent="0">
              <a:buNone/>
              <a:defRPr/>
            </a:pPr>
            <a:endParaRPr lang="en-US" sz="2000">
              <a:solidFill>
                <a:srgbClr val="1C1F2A"/>
              </a:solidFill>
              <a:latin typeface="Calibri"/>
            </a:endParaRPr>
          </a:p>
        </p:txBody>
      </p:sp>
      <p:sp>
        <p:nvSpPr>
          <p:cNvPr id="11" name="TextBox 10">
            <a:extLst>
              <a:ext uri="{FF2B5EF4-FFF2-40B4-BE49-F238E27FC236}">
                <a16:creationId xmlns:a16="http://schemas.microsoft.com/office/drawing/2014/main" id="{6F5D1461-EE1D-E09F-E4F8-9C57170495C3}"/>
              </a:ext>
            </a:extLst>
          </p:cNvPr>
          <p:cNvSpPr txBox="1"/>
          <p:nvPr/>
        </p:nvSpPr>
        <p:spPr>
          <a:xfrm>
            <a:off x="681446" y="5647773"/>
            <a:ext cx="10829108" cy="442674"/>
          </a:xfrm>
          <a:prstGeom prst="roundRect">
            <a:avLst/>
          </a:prstGeom>
          <a:solidFill>
            <a:srgbClr val="DEE7D4"/>
          </a:solidFill>
          <a:ln w="28575">
            <a:solidFill>
              <a:schemeClr val="accent4"/>
            </a:solidFill>
            <a:prstDash val="dash"/>
          </a:ln>
          <a:effectLst>
            <a:outerShdw blurRad="50800" dist="38100" dir="2700000" algn="tl" rotWithShape="0">
              <a:prstClr val="black">
                <a:alpha val="40000"/>
              </a:prstClr>
            </a:outerShdw>
          </a:effectLst>
        </p:spPr>
        <p:txBody>
          <a:bodyPr wrap="square" anchor="ctr">
            <a:spAutoFit/>
          </a:bodyPr>
          <a:lstStyle/>
          <a:p>
            <a:pPr algn="ctr"/>
            <a:r>
              <a:rPr lang="en-US" sz="2000" b="1" i="1">
                <a:latin typeface="Calibri"/>
                <a:ea typeface="Calibri"/>
                <a:cs typeface="Calibri"/>
              </a:rPr>
              <a:t>We strongly encourage you to bookmark the new hyperlinks for quick reference!</a:t>
            </a:r>
          </a:p>
        </p:txBody>
      </p:sp>
    </p:spTree>
    <p:extLst>
      <p:ext uri="{BB962C8B-B14F-4D97-AF65-F5344CB8AC3E}">
        <p14:creationId xmlns:p14="http://schemas.microsoft.com/office/powerpoint/2010/main" val="3433674104"/>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B2E86F6C-24F0-FA35-1D37-87490A951236}"/>
              </a:ext>
            </a:extLst>
          </p:cNvPr>
          <p:cNvSpPr txBox="1">
            <a:spLocks/>
          </p:cNvSpPr>
          <p:nvPr/>
        </p:nvSpPr>
        <p:spPr>
          <a:xfrm>
            <a:off x="356380" y="1911261"/>
            <a:ext cx="5366191" cy="3841417"/>
          </a:xfrm>
          <a:prstGeom prst="roundRect">
            <a:avLst/>
          </a:prstGeom>
          <a:solidFill>
            <a:schemeClr val="bg2"/>
          </a:solidFill>
          <a:ln w="12700">
            <a:solidFill>
              <a:schemeClr val="accent2"/>
            </a:solidFill>
          </a:ln>
          <a:effectLst>
            <a:outerShdw blurRad="50800" dist="38100" dir="2700000" algn="tl" rotWithShape="0">
              <a:prstClr val="black">
                <a:alpha val="40000"/>
              </a:prstClr>
            </a:outerShdw>
          </a:effectLst>
        </p:spPr>
        <p:txBody>
          <a:bodyPr vert="horz" lIns="91440" tIns="91440" rIns="91440" bIns="9144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ctr"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0000"/>
                </a:solidFill>
                <a:effectLst/>
                <a:uLnTx/>
                <a:uFillTx/>
                <a:latin typeface="Calibri"/>
                <a:ea typeface="Calibri"/>
                <a:cs typeface="Calibri"/>
              </a:rPr>
              <a:t>What’s new with Version 4.0 of the Enrollment Manager SCO User Guide? </a:t>
            </a: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Release 7.1 Enrollment Manager updates</a:t>
            </a: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Updated Enrollment Manager log-in instructions </a:t>
            </a: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Calibri"/>
                <a:cs typeface="Calibri"/>
              </a:rPr>
              <a:t>New screenshots to reflect current functionality</a:t>
            </a:r>
          </a:p>
          <a:p>
            <a:pPr marL="342900" marR="0" lvl="0" indent="-3429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1" u="none" strike="noStrike" kern="1200" cap="none" spc="0" normalizeH="0" baseline="0" noProof="0">
                <a:ln>
                  <a:noFill/>
                </a:ln>
                <a:solidFill>
                  <a:srgbClr val="000000"/>
                </a:solidFill>
                <a:effectLst/>
                <a:uLnTx/>
                <a:uFillTx/>
                <a:latin typeface="Calibri"/>
                <a:ea typeface="Calibri"/>
                <a:cs typeface="Calibri"/>
              </a:rPr>
              <a:t>And so much more! </a:t>
            </a:r>
            <a:endParaRPr kumimoji="0" lang="en-US" sz="20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Calibri"/>
              <a:ea typeface="Calibri"/>
              <a:cs typeface="Calibri"/>
            </a:endParaRPr>
          </a:p>
        </p:txBody>
      </p:sp>
      <p:sp>
        <p:nvSpPr>
          <p:cNvPr id="5" name="Title 1">
            <a:extLst>
              <a:ext uri="{FF2B5EF4-FFF2-40B4-BE49-F238E27FC236}">
                <a16:creationId xmlns:a16="http://schemas.microsoft.com/office/drawing/2014/main" id="{D8EF542F-32C0-F88E-A3CD-91AAF78E3CD6}"/>
              </a:ext>
            </a:extLst>
          </p:cNvPr>
          <p:cNvSpPr txBox="1">
            <a:spLocks/>
          </p:cNvSpPr>
          <p:nvPr/>
        </p:nvSpPr>
        <p:spPr>
          <a:xfrm>
            <a:off x="276291" y="282891"/>
            <a:ext cx="11571940" cy="481824"/>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a:solidFill>
                  <a:srgbClr val="1C1F2A"/>
                </a:solidFill>
                <a:latin typeface="Calibri"/>
                <a:cs typeface="Calibri"/>
              </a:rPr>
              <a:t>Enrollment Manager SCO User Guide – Version 4.0</a:t>
            </a:r>
            <a:endParaRPr kumimoji="0" lang="en-US" sz="3600" b="1" i="0" u="none" strike="noStrike" kern="1200" cap="none" spc="0" normalizeH="0" baseline="0" noProof="0">
              <a:ln>
                <a:noFill/>
              </a:ln>
              <a:solidFill>
                <a:srgbClr val="1C1F2A"/>
              </a:solidFill>
              <a:effectLst/>
              <a:uLnTx/>
              <a:uFillTx/>
              <a:latin typeface="Calibri"/>
              <a:ea typeface="+mj-ea"/>
              <a:cs typeface="Calibri"/>
            </a:endParaRPr>
          </a:p>
        </p:txBody>
      </p:sp>
      <p:sp>
        <p:nvSpPr>
          <p:cNvPr id="6" name="Content Placeholder 1">
            <a:extLst>
              <a:ext uri="{FF2B5EF4-FFF2-40B4-BE49-F238E27FC236}">
                <a16:creationId xmlns:a16="http://schemas.microsoft.com/office/drawing/2014/main" id="{8FAD4E93-0A11-14DE-0A01-6E940750EA9E}"/>
              </a:ext>
            </a:extLst>
          </p:cNvPr>
          <p:cNvSpPr txBox="1">
            <a:spLocks/>
          </p:cNvSpPr>
          <p:nvPr/>
        </p:nvSpPr>
        <p:spPr>
          <a:xfrm>
            <a:off x="343769" y="757262"/>
            <a:ext cx="10466471" cy="452965"/>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000" b="0">
                <a:solidFill>
                  <a:schemeClr val="tx1"/>
                </a:solidFill>
                <a:latin typeface="Calibri"/>
                <a:cs typeface="Calibri"/>
              </a:rPr>
              <a:t>The </a:t>
            </a:r>
            <a:r>
              <a:rPr lang="en-US" sz="2000" b="0" u="sng">
                <a:solidFill>
                  <a:schemeClr val="tx1"/>
                </a:solidFill>
                <a:latin typeface="Calibri"/>
                <a:cs typeface="Calibri"/>
                <a:hlinkClick r:id="rId3">
                  <a:extLst>
                    <a:ext uri="{A12FA001-AC4F-418D-AE19-62706E023703}">
                      <ahyp:hlinkClr xmlns:ahyp="http://schemas.microsoft.com/office/drawing/2018/hyperlinkcolor" val="tx"/>
                    </a:ext>
                  </a:extLst>
                </a:hlinkClick>
              </a:rPr>
              <a:t>Enrollment Manager School Certifying Official User Guide</a:t>
            </a:r>
            <a:r>
              <a:rPr lang="en-US" sz="2000" b="0">
                <a:solidFill>
                  <a:schemeClr val="tx1"/>
                </a:solidFill>
                <a:latin typeface="Calibri"/>
                <a:cs typeface="Calibri"/>
              </a:rPr>
              <a:t> was recently updated to reflect recent system changes.</a:t>
            </a:r>
            <a:endParaRPr lang="en-US" sz="2000">
              <a:solidFill>
                <a:srgbClr val="1C1F2A"/>
              </a:solidFill>
              <a:latin typeface="Calibri"/>
            </a:endParaRPr>
          </a:p>
        </p:txBody>
      </p:sp>
      <p:pic>
        <p:nvPicPr>
          <p:cNvPr id="10" name="Picture 9">
            <a:extLst>
              <a:ext uri="{FF2B5EF4-FFF2-40B4-BE49-F238E27FC236}">
                <a16:creationId xmlns:a16="http://schemas.microsoft.com/office/drawing/2014/main" id="{68801A20-E2CC-6A19-10B3-2F20653C2D74}"/>
              </a:ext>
            </a:extLst>
          </p:cNvPr>
          <p:cNvPicPr>
            <a:picLocks noChangeAspect="1"/>
          </p:cNvPicPr>
          <p:nvPr/>
        </p:nvPicPr>
        <p:blipFill>
          <a:blip r:embed="rId4"/>
          <a:stretch>
            <a:fillRect/>
          </a:stretch>
        </p:blipFill>
        <p:spPr>
          <a:xfrm>
            <a:off x="6096000" y="1767818"/>
            <a:ext cx="5739620" cy="1065000"/>
          </a:xfrm>
          <a:prstGeom prst="rect">
            <a:avLst/>
          </a:prstGeom>
          <a:ln>
            <a:solidFill>
              <a:srgbClr val="002060"/>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3A99025B-0CE9-542C-6E12-B98D4571B1B2}"/>
              </a:ext>
            </a:extLst>
          </p:cNvPr>
          <p:cNvPicPr>
            <a:picLocks noChangeAspect="1"/>
          </p:cNvPicPr>
          <p:nvPr/>
        </p:nvPicPr>
        <p:blipFill>
          <a:blip r:embed="rId5"/>
          <a:stretch>
            <a:fillRect/>
          </a:stretch>
        </p:blipFill>
        <p:spPr>
          <a:xfrm>
            <a:off x="6588625" y="3278330"/>
            <a:ext cx="5246995" cy="2474348"/>
          </a:xfrm>
          <a:prstGeom prst="rect">
            <a:avLst/>
          </a:prstGeom>
          <a:ln>
            <a:solidFill>
              <a:srgbClr val="00206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3168672"/>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dirty="0">
                <a:latin typeface="Calibri"/>
                <a:cs typeface="Calibri"/>
              </a:rPr>
              <a:t>Additional Resources</a:t>
            </a:r>
            <a:endParaRPr lang="en-US" dirty="0"/>
          </a:p>
        </p:txBody>
      </p:sp>
    </p:spTree>
    <p:extLst>
      <p:ext uri="{BB962C8B-B14F-4D97-AF65-F5344CB8AC3E}">
        <p14:creationId xmlns:p14="http://schemas.microsoft.com/office/powerpoint/2010/main" val="326337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B1D4D0-AE0B-4B70-0AE4-B638530721F0}"/>
              </a:ext>
              <a:ext uri="{C183D7F6-B498-43B3-948B-1728B52AA6E4}">
                <adec:decorative xmlns:adec="http://schemas.microsoft.com/office/drawing/2017/decorative" val="1"/>
              </a:ext>
            </a:extLst>
          </p:cNvPr>
          <p:cNvSpPr/>
          <p:nvPr/>
        </p:nvSpPr>
        <p:spPr>
          <a:xfrm>
            <a:off x="-2" y="2026407"/>
            <a:ext cx="12192000" cy="40932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DC3AF"/>
              </a:solidFill>
              <a:effectLst/>
              <a:uLnTx/>
              <a:uFillTx/>
              <a:latin typeface="Arial" panose="020B0604020202020204"/>
              <a:ea typeface="+mn-ea"/>
              <a:cs typeface="Arial"/>
            </a:endParaRPr>
          </a:p>
        </p:txBody>
      </p:sp>
      <p:sp>
        <p:nvSpPr>
          <p:cNvPr id="2" name="Title 1">
            <a:extLst>
              <a:ext uri="{FF2B5EF4-FFF2-40B4-BE49-F238E27FC236}">
                <a16:creationId xmlns:a16="http://schemas.microsoft.com/office/drawing/2014/main" id="{A9C6D76E-17EE-798C-89E9-26FE86E4E474}"/>
              </a:ext>
            </a:extLst>
          </p:cNvPr>
          <p:cNvSpPr>
            <a:spLocks noGrp="1"/>
          </p:cNvSpPr>
          <p:nvPr>
            <p:ph type="title"/>
          </p:nvPr>
        </p:nvSpPr>
        <p:spPr/>
        <p:txBody>
          <a:bodyPr/>
          <a:lstStyle/>
          <a:p>
            <a:r>
              <a:rPr lang="en-US">
                <a:latin typeface="Calibri"/>
                <a:cs typeface="Calibri"/>
              </a:rPr>
              <a:t>Digital GI Bill (DGIB) overview</a:t>
            </a:r>
            <a:br>
              <a:rPr lang="en-US"/>
            </a:br>
            <a:endParaRPr lang="en-US"/>
          </a:p>
        </p:txBody>
      </p:sp>
      <p:sp>
        <p:nvSpPr>
          <p:cNvPr id="4" name="TextBox 3">
            <a:extLst>
              <a:ext uri="{FF2B5EF4-FFF2-40B4-BE49-F238E27FC236}">
                <a16:creationId xmlns:a16="http://schemas.microsoft.com/office/drawing/2014/main" id="{13D0EF7A-D90F-195C-1B3A-6C47EE12CA0F}"/>
              </a:ext>
            </a:extLst>
          </p:cNvPr>
          <p:cNvSpPr txBox="1"/>
          <p:nvPr/>
        </p:nvSpPr>
        <p:spPr>
          <a:xfrm>
            <a:off x="381000" y="913765"/>
            <a:ext cx="11543907"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1C1F2A"/>
                </a:solidFill>
                <a:effectLst/>
                <a:uLnTx/>
                <a:uFillTx/>
                <a:latin typeface="Calibri"/>
                <a:ea typeface="+mn-ea"/>
                <a:cs typeface="+mn-cs"/>
              </a:rPr>
              <a:t>The U.S. Department of Veterans Affairs (VA) is on a mission to modernize GI Bill® systems and processes.</a:t>
            </a:r>
            <a:r>
              <a:rPr kumimoji="0" lang="en-US" sz="2000" b="1" i="0" u="none" strike="noStrike" kern="1200" cap="none" spc="0" normalizeH="0" baseline="0" noProof="0">
                <a:ln>
                  <a:noFill/>
                </a:ln>
                <a:solidFill>
                  <a:srgbClr val="1C1F2A"/>
                </a:solidFill>
                <a:effectLst/>
                <a:uLnTx/>
                <a:uFillTx/>
                <a:latin typeface="Calibri"/>
                <a:ea typeface="+mn-ea"/>
                <a:cs typeface="+mn-cs"/>
              </a:rPr>
              <a:t> Enhancing the Enrollment Manager experience is an important part of that mission. As is optimizing the beneficiary application and payment process.</a:t>
            </a:r>
            <a:endParaRPr kumimoji="0" lang="en-US" sz="2000" b="0" i="0" u="none" strike="sngStrike" kern="1200" cap="none" spc="0" normalizeH="0" baseline="0" noProof="0">
              <a:ln>
                <a:noFill/>
              </a:ln>
              <a:solidFill>
                <a:srgbClr val="1C1F2A"/>
              </a:solidFill>
              <a:effectLst/>
              <a:uLnTx/>
              <a:uFillTx/>
              <a:latin typeface="Calibri"/>
              <a:ea typeface="+mn-ea"/>
              <a:cs typeface="Calibri"/>
            </a:endParaRPr>
          </a:p>
        </p:txBody>
      </p:sp>
      <p:sp>
        <p:nvSpPr>
          <p:cNvPr id="6" name="TextBox 5">
            <a:extLst>
              <a:ext uri="{FF2B5EF4-FFF2-40B4-BE49-F238E27FC236}">
                <a16:creationId xmlns:a16="http://schemas.microsoft.com/office/drawing/2014/main" id="{8DECD819-227A-2A28-A68D-73A0D5E7E704}"/>
              </a:ext>
            </a:extLst>
          </p:cNvPr>
          <p:cNvSpPr txBox="1"/>
          <p:nvPr/>
        </p:nvSpPr>
        <p:spPr>
          <a:xfrm>
            <a:off x="380110" y="2495232"/>
            <a:ext cx="3272875" cy="29238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3000" b="1" i="0" u="none" strike="noStrike" kern="1200" cap="none" spc="0" normalizeH="0" baseline="0" noProof="0">
                <a:ln>
                  <a:noFill/>
                </a:ln>
                <a:solidFill>
                  <a:srgbClr val="1C1F2A"/>
                </a:solidFill>
                <a:effectLst/>
                <a:uLnTx/>
                <a:uFillTx/>
                <a:latin typeface="Calibri"/>
                <a:ea typeface="Calibri"/>
                <a:cs typeface="Calibri"/>
              </a:rPr>
              <a:t>Transform</a:t>
            </a:r>
            <a:endParaRPr lang="en-US" sz="3000" b="0" i="0" u="none" strike="noStrike" kern="1200" cap="none" spc="0" normalizeH="0" baseline="0" noProof="0">
              <a:ln>
                <a:noFill/>
              </a:ln>
              <a:solidFill>
                <a:srgbClr val="1C1F2A"/>
              </a:solidFill>
              <a:effectLst/>
              <a:uLnTx/>
              <a:uFillTx/>
              <a:latin typeface="Calibri"/>
              <a:ea typeface="Calibri"/>
              <a:cs typeface="Calibri"/>
            </a:endParaRPr>
          </a:p>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3000" b="0" i="0" u="none" strike="noStrike" kern="1200" cap="none" spc="0" normalizeH="0" baseline="0" noProof="0">
                <a:ln>
                  <a:noFill/>
                </a:ln>
                <a:solidFill>
                  <a:srgbClr val="1C1F2A"/>
                </a:solidFill>
                <a:effectLst/>
                <a:uLnTx/>
                <a:uFillTx/>
                <a:latin typeface="Calibri"/>
                <a:ea typeface="Calibri"/>
                <a:cs typeface="Calibri"/>
              </a:rPr>
              <a:t>DGIB is a major modernization effort to transform GI Bill operations into a digital platform.</a:t>
            </a:r>
            <a:endParaRPr lang="en-US" sz="3000" b="0" i="0" u="none" strike="noStrike" kern="1200" cap="none" spc="0" normalizeH="0" baseline="0" noProof="0">
              <a:ln>
                <a:noFill/>
              </a:ln>
              <a:solidFill>
                <a:srgbClr val="1C1F2A"/>
              </a:solidFill>
              <a:effectLst/>
              <a:uLnTx/>
              <a:uFillTx/>
              <a:latin typeface="Calibri"/>
              <a:ea typeface="Calibri"/>
              <a:cs typeface="Calibri"/>
            </a:endParaRPr>
          </a:p>
        </p:txBody>
      </p:sp>
      <p:sp>
        <p:nvSpPr>
          <p:cNvPr id="7" name="TextBox 6">
            <a:extLst>
              <a:ext uri="{FF2B5EF4-FFF2-40B4-BE49-F238E27FC236}">
                <a16:creationId xmlns:a16="http://schemas.microsoft.com/office/drawing/2014/main" id="{A7F5DF3F-E315-31AF-3AFB-8ECCFA813B4D}"/>
              </a:ext>
            </a:extLst>
          </p:cNvPr>
          <p:cNvSpPr txBox="1"/>
          <p:nvPr/>
        </p:nvSpPr>
        <p:spPr>
          <a:xfrm>
            <a:off x="4152522" y="2495232"/>
            <a:ext cx="3194049" cy="29238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3000" b="1" i="0" u="none" strike="noStrike" kern="1200" cap="none" spc="0" normalizeH="0" baseline="0" noProof="0">
                <a:ln>
                  <a:noFill/>
                </a:ln>
                <a:solidFill>
                  <a:srgbClr val="1C1F2A"/>
                </a:solidFill>
                <a:effectLst/>
                <a:uLnTx/>
                <a:uFillTx/>
                <a:latin typeface="Calibri"/>
                <a:ea typeface="Calibri"/>
                <a:cs typeface="Calibri"/>
              </a:rPr>
              <a:t>Improve</a:t>
            </a:r>
            <a:endParaRPr lang="en-US" sz="3000" b="0" i="0" u="none" strike="noStrike" kern="1200" cap="none" spc="0" normalizeH="0" baseline="0" noProof="0">
              <a:ln>
                <a:noFill/>
              </a:ln>
              <a:solidFill>
                <a:srgbClr val="1C1F2A"/>
              </a:solidFill>
              <a:effectLst/>
              <a:uLnTx/>
              <a:uFillTx/>
              <a:latin typeface="Calibri"/>
              <a:ea typeface="Calibri"/>
              <a:cs typeface="Calibri"/>
            </a:endParaRPr>
          </a:p>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3000" b="0" i="0" u="none" strike="noStrike" kern="1200" cap="none" spc="0" normalizeH="0" baseline="0" noProof="0">
                <a:ln>
                  <a:noFill/>
                </a:ln>
                <a:solidFill>
                  <a:srgbClr val="1C1F2A"/>
                </a:solidFill>
                <a:effectLst/>
                <a:uLnTx/>
                <a:uFillTx/>
                <a:latin typeface="Calibri"/>
                <a:ea typeface="Calibri"/>
                <a:cs typeface="Calibri"/>
              </a:rPr>
              <a:t>We are on a mission to improve education benefits and customer service delivery.</a:t>
            </a:r>
            <a:endParaRPr lang="en-US" sz="3000" b="0" i="0" u="none" strike="noStrike" kern="1200" cap="none" spc="0" normalizeH="0" baseline="0" noProof="0">
              <a:ln>
                <a:noFill/>
              </a:ln>
              <a:solidFill>
                <a:srgbClr val="1C1F2A"/>
              </a:solidFill>
              <a:effectLst/>
              <a:uLnTx/>
              <a:uFillTx/>
              <a:latin typeface="Calibri"/>
              <a:ea typeface="Calibri"/>
              <a:cs typeface="Calibri"/>
            </a:endParaRPr>
          </a:p>
        </p:txBody>
      </p:sp>
      <p:sp>
        <p:nvSpPr>
          <p:cNvPr id="8" name="TextBox 7">
            <a:extLst>
              <a:ext uri="{FF2B5EF4-FFF2-40B4-BE49-F238E27FC236}">
                <a16:creationId xmlns:a16="http://schemas.microsoft.com/office/drawing/2014/main" id="{04EB07B9-A551-509C-F06E-30F0BD3687B9}"/>
              </a:ext>
            </a:extLst>
          </p:cNvPr>
          <p:cNvSpPr txBox="1"/>
          <p:nvPr/>
        </p:nvSpPr>
        <p:spPr>
          <a:xfrm>
            <a:off x="8332213" y="2495232"/>
            <a:ext cx="3194050" cy="338554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3000" b="1" i="0" u="none" strike="noStrike" kern="1200" cap="none" spc="0" normalizeH="0" baseline="0" noProof="0">
                <a:ln>
                  <a:noFill/>
                </a:ln>
                <a:solidFill>
                  <a:srgbClr val="1C1F2A"/>
                </a:solidFill>
                <a:effectLst/>
                <a:uLnTx/>
                <a:uFillTx/>
                <a:latin typeface="Calibri"/>
                <a:ea typeface="Calibri"/>
                <a:cs typeface="Calibri"/>
              </a:rPr>
              <a:t>Support</a:t>
            </a:r>
            <a:endParaRPr lang="en-US" sz="3000" b="0" i="0" u="none" strike="noStrike" kern="1200" cap="none" spc="0" normalizeH="0" baseline="0" noProof="0">
              <a:ln>
                <a:noFill/>
              </a:ln>
              <a:solidFill>
                <a:srgbClr val="1C1F2A"/>
              </a:solidFill>
              <a:effectLst/>
              <a:uLnTx/>
              <a:uFillTx/>
              <a:latin typeface="Calibri"/>
              <a:ea typeface="Calibri"/>
              <a:cs typeface="Calibri"/>
            </a:endParaRPr>
          </a:p>
          <a:p>
            <a:pPr defTabSz="228600">
              <a:defRPr/>
            </a:pPr>
            <a:r>
              <a:rPr kumimoji="0" lang="en-US" sz="3000" b="0" i="0" u="none" strike="noStrike" kern="1200" cap="none" spc="0" normalizeH="0" baseline="0" noProof="0">
                <a:ln>
                  <a:noFill/>
                </a:ln>
                <a:solidFill>
                  <a:srgbClr val="1C1F2A"/>
                </a:solidFill>
                <a:effectLst/>
                <a:uLnTx/>
                <a:uFillTx/>
                <a:latin typeface="Calibri"/>
                <a:ea typeface="Calibri"/>
                <a:cs typeface="Calibri"/>
              </a:rPr>
              <a:t>DGIB impacts nearly one million GI Bill students each year, and the thousands of staff who support them, like you. </a:t>
            </a:r>
          </a:p>
        </p:txBody>
      </p:sp>
    </p:spTree>
    <p:extLst>
      <p:ext uri="{BB962C8B-B14F-4D97-AF65-F5344CB8AC3E}">
        <p14:creationId xmlns:p14="http://schemas.microsoft.com/office/powerpoint/2010/main" val="576201967"/>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E86BC0-AE2A-3E91-FF1C-3A617189DC1E}"/>
              </a:ext>
            </a:extLst>
          </p:cNvPr>
          <p:cNvSpPr>
            <a:spLocks noGrp="1" noRot="1" noMove="1" noResize="1" noEditPoints="1" noAdjustHandles="1" noChangeArrowheads="1" noChangeShapeType="1"/>
          </p:cNvSpPr>
          <p:nvPr/>
        </p:nvSpPr>
        <p:spPr>
          <a:xfrm>
            <a:off x="0" y="0"/>
            <a:ext cx="12192000" cy="6858000"/>
          </a:xfrm>
          <a:prstGeom prst="rect">
            <a:avLst/>
          </a:prstGeom>
          <a:solidFill>
            <a:srgbClr val="E1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5DE5A1EE-D2FC-E9B9-4152-F716FFECBAD4}"/>
              </a:ext>
            </a:extLst>
          </p:cNvPr>
          <p:cNvSpPr/>
          <p:nvPr/>
        </p:nvSpPr>
        <p:spPr>
          <a:xfrm>
            <a:off x="0" y="5971312"/>
            <a:ext cx="12192000" cy="893634"/>
          </a:xfrm>
          <a:prstGeom prst="rect">
            <a:avLst/>
          </a:prstGeom>
          <a:solidFill>
            <a:srgbClr val="001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88AA6BD0-BAA6-02E4-9F27-7BD8A8837961}"/>
              </a:ext>
            </a:extLst>
          </p:cNvPr>
          <p:cNvSpPr txBox="1"/>
          <p:nvPr/>
        </p:nvSpPr>
        <p:spPr>
          <a:xfrm>
            <a:off x="10520737" y="92467"/>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0120AD7-8A92-2B16-429F-5D642045F5E6}"/>
              </a:ext>
            </a:extLst>
          </p:cNvPr>
          <p:cNvSpPr txBox="1"/>
          <p:nvPr/>
        </p:nvSpPr>
        <p:spPr>
          <a:xfrm>
            <a:off x="9863191" y="195209"/>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3" name="Picture 22">
            <a:extLst>
              <a:ext uri="{FF2B5EF4-FFF2-40B4-BE49-F238E27FC236}">
                <a16:creationId xmlns:a16="http://schemas.microsoft.com/office/drawing/2014/main" id="{2DF1C699-E817-B1D7-E2F3-B11C325E6E81}"/>
              </a:ext>
            </a:extLst>
          </p:cNvPr>
          <p:cNvPicPr>
            <a:picLocks noChangeAspect="1"/>
          </p:cNvPicPr>
          <p:nvPr/>
        </p:nvPicPr>
        <p:blipFill>
          <a:blip r:embed="rId4"/>
          <a:stretch>
            <a:fillRect/>
          </a:stretch>
        </p:blipFill>
        <p:spPr>
          <a:xfrm>
            <a:off x="264171" y="729943"/>
            <a:ext cx="11546829" cy="4042173"/>
          </a:xfrm>
          <a:prstGeom prst="rect">
            <a:avLst/>
          </a:prstGeom>
        </p:spPr>
      </p:pic>
      <p:sp>
        <p:nvSpPr>
          <p:cNvPr id="33" name="Title 1">
            <a:extLst>
              <a:ext uri="{FF2B5EF4-FFF2-40B4-BE49-F238E27FC236}">
                <a16:creationId xmlns:a16="http://schemas.microsoft.com/office/drawing/2014/main" id="{1E840488-4010-AC64-F747-7141CB42C7AF}"/>
              </a:ext>
            </a:extLst>
          </p:cNvPr>
          <p:cNvSpPr>
            <a:spLocks noGrp="1"/>
          </p:cNvSpPr>
          <p:nvPr>
            <p:ph type="title"/>
          </p:nvPr>
        </p:nvSpPr>
        <p:spPr>
          <a:xfrm>
            <a:off x="119437" y="625803"/>
            <a:ext cx="12072562" cy="769614"/>
          </a:xfrm>
          <a:solidFill>
            <a:srgbClr val="E1F5F1"/>
          </a:solidFill>
        </p:spPr>
        <p:txBody>
          <a:bodyPr/>
          <a:lstStyle/>
          <a:p>
            <a:pPr algn="ctr"/>
            <a:r>
              <a:rPr lang="en-US">
                <a:solidFill>
                  <a:srgbClr val="1C1F2A"/>
                </a:solidFill>
              </a:rPr>
              <a:t>Top Four Tips </a:t>
            </a:r>
          </a:p>
        </p:txBody>
      </p:sp>
      <p:sp>
        <p:nvSpPr>
          <p:cNvPr id="34" name="Rounded Rectangle 33">
            <a:extLst>
              <a:ext uri="{FF2B5EF4-FFF2-40B4-BE49-F238E27FC236}">
                <a16:creationId xmlns:a16="http://schemas.microsoft.com/office/drawing/2014/main" id="{31934BB4-4098-5788-5CCB-0637B9D242B0}"/>
              </a:ext>
            </a:extLst>
          </p:cNvPr>
          <p:cNvSpPr/>
          <p:nvPr/>
        </p:nvSpPr>
        <p:spPr>
          <a:xfrm>
            <a:off x="578462" y="1662254"/>
            <a:ext cx="2669031" cy="38179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7" name="Picture 36">
            <a:extLst>
              <a:ext uri="{FF2B5EF4-FFF2-40B4-BE49-F238E27FC236}">
                <a16:creationId xmlns:a16="http://schemas.microsoft.com/office/drawing/2014/main" id="{299702D6-8FD8-39D6-E481-F73C35E6B37D}"/>
              </a:ext>
            </a:extLst>
          </p:cNvPr>
          <p:cNvPicPr>
            <a:picLocks noChangeAspect="1"/>
          </p:cNvPicPr>
          <p:nvPr/>
        </p:nvPicPr>
        <p:blipFill>
          <a:blip r:embed="rId5"/>
          <a:stretch>
            <a:fillRect/>
          </a:stretch>
        </p:blipFill>
        <p:spPr>
          <a:xfrm>
            <a:off x="928281" y="1943684"/>
            <a:ext cx="2021415" cy="1885589"/>
          </a:xfrm>
          <a:prstGeom prst="rect">
            <a:avLst/>
          </a:prstGeom>
        </p:spPr>
      </p:pic>
      <p:sp>
        <p:nvSpPr>
          <p:cNvPr id="60" name="Rounded Rectangle 59">
            <a:extLst>
              <a:ext uri="{FF2B5EF4-FFF2-40B4-BE49-F238E27FC236}">
                <a16:creationId xmlns:a16="http://schemas.microsoft.com/office/drawing/2014/main" id="{D36EA697-052E-8649-21B6-76890621E19B}"/>
              </a:ext>
            </a:extLst>
          </p:cNvPr>
          <p:cNvSpPr/>
          <p:nvPr/>
        </p:nvSpPr>
        <p:spPr>
          <a:xfrm>
            <a:off x="3328201" y="1662254"/>
            <a:ext cx="2669031" cy="38179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1" name="Rounded Rectangle 60">
            <a:extLst>
              <a:ext uri="{FF2B5EF4-FFF2-40B4-BE49-F238E27FC236}">
                <a16:creationId xmlns:a16="http://schemas.microsoft.com/office/drawing/2014/main" id="{E141D7E2-ECBE-8A82-7459-E76E30B5D78F}"/>
              </a:ext>
            </a:extLst>
          </p:cNvPr>
          <p:cNvSpPr/>
          <p:nvPr/>
        </p:nvSpPr>
        <p:spPr>
          <a:xfrm>
            <a:off x="6077940" y="1658638"/>
            <a:ext cx="2669031" cy="38179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2" name="Rounded Rectangle 61">
            <a:extLst>
              <a:ext uri="{FF2B5EF4-FFF2-40B4-BE49-F238E27FC236}">
                <a16:creationId xmlns:a16="http://schemas.microsoft.com/office/drawing/2014/main" id="{B3ED723F-2981-F24A-6E3E-3636EE946F56}"/>
              </a:ext>
            </a:extLst>
          </p:cNvPr>
          <p:cNvSpPr/>
          <p:nvPr/>
        </p:nvSpPr>
        <p:spPr>
          <a:xfrm>
            <a:off x="8827679" y="1658638"/>
            <a:ext cx="2669031" cy="38179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3" name="Picture 62">
            <a:extLst>
              <a:ext uri="{FF2B5EF4-FFF2-40B4-BE49-F238E27FC236}">
                <a16:creationId xmlns:a16="http://schemas.microsoft.com/office/drawing/2014/main" id="{669A5C44-3C59-01ED-0CF0-970D88B189F4}"/>
              </a:ext>
            </a:extLst>
          </p:cNvPr>
          <p:cNvPicPr>
            <a:picLocks noChangeAspect="1"/>
          </p:cNvPicPr>
          <p:nvPr/>
        </p:nvPicPr>
        <p:blipFill>
          <a:blip r:embed="rId6"/>
          <a:stretch>
            <a:fillRect/>
          </a:stretch>
        </p:blipFill>
        <p:spPr>
          <a:xfrm>
            <a:off x="8999410" y="1786805"/>
            <a:ext cx="2325567" cy="2316690"/>
          </a:xfrm>
          <a:prstGeom prst="rect">
            <a:avLst/>
          </a:prstGeom>
        </p:spPr>
      </p:pic>
      <p:pic>
        <p:nvPicPr>
          <p:cNvPr id="64" name="Picture 63">
            <a:extLst>
              <a:ext uri="{FF2B5EF4-FFF2-40B4-BE49-F238E27FC236}">
                <a16:creationId xmlns:a16="http://schemas.microsoft.com/office/drawing/2014/main" id="{3B198908-AFA7-6774-BF3B-F8C3A4BBE293}"/>
              </a:ext>
            </a:extLst>
          </p:cNvPr>
          <p:cNvPicPr>
            <a:picLocks noChangeAspect="1"/>
          </p:cNvPicPr>
          <p:nvPr/>
        </p:nvPicPr>
        <p:blipFill>
          <a:blip r:embed="rId7"/>
          <a:stretch>
            <a:fillRect/>
          </a:stretch>
        </p:blipFill>
        <p:spPr>
          <a:xfrm>
            <a:off x="6319817" y="1867608"/>
            <a:ext cx="2216472" cy="2166476"/>
          </a:xfrm>
          <a:prstGeom prst="rect">
            <a:avLst/>
          </a:prstGeom>
        </p:spPr>
      </p:pic>
      <p:pic>
        <p:nvPicPr>
          <p:cNvPr id="65" name="Picture 64">
            <a:extLst>
              <a:ext uri="{FF2B5EF4-FFF2-40B4-BE49-F238E27FC236}">
                <a16:creationId xmlns:a16="http://schemas.microsoft.com/office/drawing/2014/main" id="{65B96537-F135-7049-E289-66AE895038B6}"/>
              </a:ext>
            </a:extLst>
          </p:cNvPr>
          <p:cNvPicPr>
            <a:picLocks noChangeAspect="1"/>
          </p:cNvPicPr>
          <p:nvPr/>
        </p:nvPicPr>
        <p:blipFill>
          <a:blip r:embed="rId8"/>
          <a:stretch>
            <a:fillRect/>
          </a:stretch>
        </p:blipFill>
        <p:spPr>
          <a:xfrm>
            <a:off x="3739028" y="1943683"/>
            <a:ext cx="1914159" cy="1885589"/>
          </a:xfrm>
          <a:prstGeom prst="rect">
            <a:avLst/>
          </a:prstGeom>
        </p:spPr>
      </p:pic>
      <p:sp>
        <p:nvSpPr>
          <p:cNvPr id="66" name="TextBox 65">
            <a:extLst>
              <a:ext uri="{FF2B5EF4-FFF2-40B4-BE49-F238E27FC236}">
                <a16:creationId xmlns:a16="http://schemas.microsoft.com/office/drawing/2014/main" id="{5D68F91C-7368-B06F-13D6-DBD9EA64AEC3}"/>
              </a:ext>
            </a:extLst>
          </p:cNvPr>
          <p:cNvSpPr txBox="1"/>
          <p:nvPr/>
        </p:nvSpPr>
        <p:spPr>
          <a:xfrm>
            <a:off x="709148" y="3124894"/>
            <a:ext cx="2390113" cy="1885589"/>
          </a:xfrm>
          <a:prstGeom prst="rect">
            <a:avLst/>
          </a:prstGeom>
          <a:solidFill>
            <a:schemeClr val="tx1"/>
          </a:solid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Calibri"/>
              </a:rPr>
              <a:t>Sign up with </a:t>
            </a:r>
            <a:r>
              <a:rPr kumimoji="0" lang="en-US" sz="2000" b="1" i="0" u="none" strike="noStrike" kern="1200" cap="none" spc="0" normalizeH="0" baseline="0" noProof="0">
                <a:ln>
                  <a:noFill/>
                </a:ln>
                <a:solidFill>
                  <a:srgbClr val="000000"/>
                </a:solidFill>
                <a:effectLst/>
                <a:uLnTx/>
                <a:uFillTx/>
                <a:latin typeface="Calibri"/>
                <a:ea typeface="+mn-ea"/>
                <a:cs typeface="Calibri"/>
                <a:hlinkClick r:id="rId9">
                  <a:extLst>
                    <a:ext uri="{A12FA001-AC4F-418D-AE19-62706E023703}">
                      <ahyp:hlinkClr xmlns:ahyp="http://schemas.microsoft.com/office/drawing/2018/hyperlinkcolor" val="tx"/>
                    </a:ext>
                  </a:extLst>
                </a:hlinkClick>
              </a:rPr>
              <a:t>GovDelivery</a:t>
            </a:r>
            <a:endPar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League Spartan" charset="0"/>
                <a:cs typeface="Calibri"/>
              </a:rPr>
              <a:t>Subscribe to GovDelivery to receive direct informational messages from Education Service.</a:t>
            </a:r>
            <a:endParaRPr lang="en-US" sz="1600" b="0" i="0" u="none" strike="noStrike" kern="1200" cap="none" spc="0" normalizeH="0" baseline="0" noProof="0">
              <a:ln>
                <a:noFill/>
              </a:ln>
              <a:solidFill>
                <a:srgbClr val="000000"/>
              </a:solidFill>
              <a:effectLst/>
              <a:uLnTx/>
              <a:uFillTx/>
              <a:latin typeface="Calibri"/>
              <a:ea typeface="League Spartan" charset="0"/>
              <a:cs typeface="Calibri"/>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7" name="TextBox 66">
            <a:extLst>
              <a:ext uri="{FF2B5EF4-FFF2-40B4-BE49-F238E27FC236}">
                <a16:creationId xmlns:a16="http://schemas.microsoft.com/office/drawing/2014/main" id="{8FE433C6-4957-07C1-342E-B0F22914554C}"/>
              </a:ext>
            </a:extLst>
          </p:cNvPr>
          <p:cNvSpPr txBox="1"/>
          <p:nvPr/>
        </p:nvSpPr>
        <p:spPr>
          <a:xfrm>
            <a:off x="3464720" y="3065260"/>
            <a:ext cx="2464988" cy="1885589"/>
          </a:xfrm>
          <a:prstGeom prst="rect">
            <a:avLst/>
          </a:prstGeom>
          <a:solidFill>
            <a:schemeClr val="tx1"/>
          </a:solidFill>
        </p:spPr>
        <p:txBody>
          <a:bodyPr wrap="square" lIns="0" tIns="0" rIns="0" bIns="0" rtlCol="0" anchor="t">
            <a:noAutofit/>
          </a:bodyPr>
          <a:lstStyle/>
          <a:p>
            <a:pPr marL="0" marR="0" lvl="0" indent="0" algn="ctr" defTabSz="914400" rtl="0" eaLnBrk="1" fontAlgn="auto" latinLnBrk="0" hangingPunct="1">
              <a:lnSpc>
                <a:spcPct val="108401"/>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League Spartan"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League Spartan" charset="0"/>
                <a:cs typeface="Calibri"/>
              </a:rPr>
              <a:t>Reference </a:t>
            </a:r>
            <a:endParaRPr lang="en-US" sz="2000" b="1" i="0" u="none" strike="noStrike" kern="1200" cap="none" spc="0" normalizeH="0" baseline="0" noProof="0">
              <a:ln>
                <a:noFill/>
              </a:ln>
              <a:solidFill>
                <a:srgbClr val="000000"/>
              </a:solidFill>
              <a:effectLst/>
              <a:uLnTx/>
              <a:uFillTx/>
              <a:latin typeface="Calibri"/>
              <a:ea typeface="League Spartan" charset="0"/>
              <a:cs typeface="Calibri"/>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League Spartan" charset="0"/>
                <a:cs typeface="Calibri"/>
                <a:hlinkClick r:id="rId10"/>
              </a:rPr>
              <a:t>EM User Guide</a:t>
            </a:r>
            <a:endPar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League Spartan" charset="0"/>
              <a:cs typeface="Calibri" panose="020F0502020204030204" pitchFamily="34" charset="0"/>
              <a:hlinkClick r:id="rId10"/>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Calibri"/>
              </a:rPr>
              <a:t>Review detailed instructions on how to navigate EM and perform actions.</a:t>
            </a:r>
            <a:endParaRPr kumimoji="0" lang="en-US" sz="1800" b="0"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8" name="TextBox 67">
            <a:extLst>
              <a:ext uri="{FF2B5EF4-FFF2-40B4-BE49-F238E27FC236}">
                <a16:creationId xmlns:a16="http://schemas.microsoft.com/office/drawing/2014/main" id="{A6E26DF9-8510-6A09-F03E-82D4A6CB9B29}"/>
              </a:ext>
            </a:extLst>
          </p:cNvPr>
          <p:cNvSpPr txBox="1"/>
          <p:nvPr/>
        </p:nvSpPr>
        <p:spPr>
          <a:xfrm>
            <a:off x="6212546" y="3114955"/>
            <a:ext cx="2390113" cy="1885589"/>
          </a:xfrm>
          <a:prstGeom prst="rect">
            <a:avLst/>
          </a:prstGeom>
          <a:solidFill>
            <a:schemeClr val="tx1"/>
          </a:solid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Calibri"/>
              </a:rPr>
              <a:t>Tune into Office Hours</a:t>
            </a:r>
          </a:p>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Calibri"/>
              </a:rPr>
              <a:t>If you couldn't catch the Office Hours live, make sure to watch the recorded version on our </a:t>
            </a:r>
            <a:r>
              <a:rPr kumimoji="0" lang="en-US" sz="1600" b="0" i="0" u="none" strike="noStrike" kern="1200" cap="none" spc="0" normalizeH="0" baseline="0" noProof="0">
                <a:ln>
                  <a:noFill/>
                </a:ln>
                <a:solidFill>
                  <a:srgbClr val="000000"/>
                </a:solidFill>
                <a:effectLst/>
                <a:uLnTx/>
                <a:uFillTx/>
                <a:latin typeface="Calibri"/>
                <a:ea typeface="+mn-ea"/>
                <a:cs typeface="Calibri"/>
                <a:hlinkClick r:id="rId11">
                  <a:extLst>
                    <a:ext uri="{A12FA001-AC4F-418D-AE19-62706E023703}">
                      <ahyp:hlinkClr xmlns:ahyp="http://schemas.microsoft.com/office/drawing/2018/hyperlinkcolor" val="tx"/>
                    </a:ext>
                  </a:extLst>
                </a:hlinkClick>
              </a:rPr>
              <a:t>YouTube page</a:t>
            </a:r>
            <a:r>
              <a:rPr kumimoji="0" lang="en-US" sz="1600" b="0" i="0" u="none" strike="noStrike" kern="1200" cap="none" spc="0" normalizeH="0" baseline="0" noProof="0">
                <a:ln>
                  <a:noFill/>
                </a:ln>
                <a:solidFill>
                  <a:srgbClr val="000000"/>
                </a:solidFill>
                <a:effectLst/>
                <a:uLnTx/>
                <a:uFillTx/>
                <a:latin typeface="Calibri"/>
                <a:ea typeface="+mn-ea"/>
                <a:cs typeface="Calibri"/>
              </a:rPr>
              <a:t>.</a:t>
            </a: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9" name="TextBox 68">
            <a:extLst>
              <a:ext uri="{FF2B5EF4-FFF2-40B4-BE49-F238E27FC236}">
                <a16:creationId xmlns:a16="http://schemas.microsoft.com/office/drawing/2014/main" id="{A3E5A43C-27D7-825F-FE42-EE0A702D8CAB}"/>
              </a:ext>
            </a:extLst>
          </p:cNvPr>
          <p:cNvSpPr txBox="1"/>
          <p:nvPr/>
        </p:nvSpPr>
        <p:spPr>
          <a:xfrm>
            <a:off x="8940799" y="3065260"/>
            <a:ext cx="2378390" cy="1885589"/>
          </a:xfrm>
          <a:prstGeom prst="rect">
            <a:avLst/>
          </a:prstGeom>
          <a:solidFill>
            <a:schemeClr val="tx1"/>
          </a:solid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Calibri"/>
              </a:rPr>
              <a:t>Read the </a:t>
            </a:r>
            <a:r>
              <a:rPr kumimoji="0" lang="en-US" sz="2000" b="1" i="0" u="none" strike="noStrike" kern="1200" cap="none" spc="0" normalizeH="0" baseline="0" noProof="0">
                <a:ln>
                  <a:noFill/>
                </a:ln>
                <a:solidFill>
                  <a:srgbClr val="000000"/>
                </a:solidFill>
                <a:effectLst/>
                <a:uLnTx/>
                <a:uFillTx/>
                <a:latin typeface="Calibri"/>
                <a:ea typeface="+mn-ea"/>
                <a:cs typeface="Calibri"/>
                <a:hlinkClick r:id="rId9">
                  <a:extLst>
                    <a:ext uri="{A12FA001-AC4F-418D-AE19-62706E023703}">
                      <ahyp:hlinkClr xmlns:ahyp="http://schemas.microsoft.com/office/drawing/2018/hyperlinkcolor" val="tx"/>
                    </a:ext>
                  </a:extLst>
                </a:hlinkClick>
              </a:rPr>
              <a:t>SCO Newsletter</a:t>
            </a:r>
            <a:endParaRPr lang="en-US" sz="2000" b="1" i="0" u="none" strike="noStrike" kern="1200" cap="none" spc="0" normalizeH="0" baseline="0" noProof="0">
              <a:ln>
                <a:noFill/>
              </a:ln>
              <a:solidFill>
                <a:srgbClr val="000000"/>
              </a:solidFill>
              <a:effectLst/>
              <a:uLnTx/>
              <a:uFillTx/>
              <a:latin typeface="Calibri"/>
              <a:ea typeface="Calibri"/>
              <a:cs typeface="Calibri"/>
              <a:hlinkClick r:id="rId9"/>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Calibri"/>
              </a:rPr>
              <a:t>Subscribe to the bi-monthly "SCO in the Know" Newsletter for the latest updates.</a:t>
            </a: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0" name="TextBox 69">
            <a:extLst>
              <a:ext uri="{FF2B5EF4-FFF2-40B4-BE49-F238E27FC236}">
                <a16:creationId xmlns:a16="http://schemas.microsoft.com/office/drawing/2014/main" id="{0ADF80A4-2C95-AE9B-3925-D44AA916C291}"/>
              </a:ext>
            </a:extLst>
          </p:cNvPr>
          <p:cNvSpPr txBox="1"/>
          <p:nvPr/>
        </p:nvSpPr>
        <p:spPr>
          <a:xfrm>
            <a:off x="-1073426" y="5830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5" name="TextBox 74">
            <a:extLst>
              <a:ext uri="{FF2B5EF4-FFF2-40B4-BE49-F238E27FC236}">
                <a16:creationId xmlns:a16="http://schemas.microsoft.com/office/drawing/2014/main" id="{02CC6AC3-9A2A-319D-AECB-B16DE070AFE3}"/>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30</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76" name="Picture 75" descr="Text&#10;&#10;Description automatically generated with medium confidence">
            <a:extLst>
              <a:ext uri="{FF2B5EF4-FFF2-40B4-BE49-F238E27FC236}">
                <a16:creationId xmlns:a16="http://schemas.microsoft.com/office/drawing/2014/main" id="{2CE0D48E-51B1-179C-CB27-9456FF5C77B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50709" y="6237037"/>
            <a:ext cx="1529927" cy="362181"/>
          </a:xfrm>
          <a:prstGeom prst="rect">
            <a:avLst/>
          </a:prstGeom>
        </p:spPr>
      </p:pic>
      <p:pic>
        <p:nvPicPr>
          <p:cNvPr id="78" name="Picture 77">
            <a:extLst>
              <a:ext uri="{FF2B5EF4-FFF2-40B4-BE49-F238E27FC236}">
                <a16:creationId xmlns:a16="http://schemas.microsoft.com/office/drawing/2014/main" id="{1CC901C4-E6ED-32DE-8923-16BD265F9DF9}"/>
              </a:ext>
            </a:extLst>
          </p:cNvPr>
          <p:cNvPicPr>
            <a:picLocks noChangeAspect="1"/>
          </p:cNvPicPr>
          <p:nvPr/>
        </p:nvPicPr>
        <p:blipFill>
          <a:blip r:embed="rId13"/>
          <a:stretch>
            <a:fillRect/>
          </a:stretch>
        </p:blipFill>
        <p:spPr>
          <a:xfrm>
            <a:off x="1938988" y="6117114"/>
            <a:ext cx="7721600" cy="558800"/>
          </a:xfrm>
          <a:prstGeom prst="rect">
            <a:avLst/>
          </a:prstGeom>
        </p:spPr>
      </p:pic>
      <p:pic>
        <p:nvPicPr>
          <p:cNvPr id="79" name="Picture 78">
            <a:extLst>
              <a:ext uri="{FF2B5EF4-FFF2-40B4-BE49-F238E27FC236}">
                <a16:creationId xmlns:a16="http://schemas.microsoft.com/office/drawing/2014/main" id="{58773EF5-2273-93A5-D101-CE760A45716B}"/>
              </a:ext>
            </a:extLst>
          </p:cNvPr>
          <p:cNvPicPr>
            <a:picLocks noChangeAspect="1"/>
          </p:cNvPicPr>
          <p:nvPr/>
        </p:nvPicPr>
        <p:blipFill>
          <a:blip r:embed="rId14"/>
          <a:stretch>
            <a:fillRect/>
          </a:stretch>
        </p:blipFill>
        <p:spPr>
          <a:xfrm>
            <a:off x="9583369" y="6108623"/>
            <a:ext cx="1913341" cy="515571"/>
          </a:xfrm>
          <a:prstGeom prst="rect">
            <a:avLst/>
          </a:prstGeom>
        </p:spPr>
      </p:pic>
      <p:sp>
        <p:nvSpPr>
          <p:cNvPr id="83" name="Oval 82">
            <a:extLst>
              <a:ext uri="{FF2B5EF4-FFF2-40B4-BE49-F238E27FC236}">
                <a16:creationId xmlns:a16="http://schemas.microsoft.com/office/drawing/2014/main" id="{FCEC72E8-9646-DB93-F6A3-B758AE17D2B5}"/>
              </a:ext>
            </a:extLst>
          </p:cNvPr>
          <p:cNvSpPr/>
          <p:nvPr/>
        </p:nvSpPr>
        <p:spPr>
          <a:xfrm>
            <a:off x="4175393" y="6217486"/>
            <a:ext cx="385357" cy="385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4" name="Picture 2" descr="Twitter X Logo PNG in 2023 | Twitter logo, Graphic design projects, ? logo">
            <a:extLst>
              <a:ext uri="{FF2B5EF4-FFF2-40B4-BE49-F238E27FC236}">
                <a16:creationId xmlns:a16="http://schemas.microsoft.com/office/drawing/2014/main" id="{369B0B9D-7B75-0426-CAA6-C312C11E7768}"/>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166486" y="6292488"/>
            <a:ext cx="417036" cy="259548"/>
          </a:xfrm>
          <a:prstGeom prst="rect">
            <a:avLst/>
          </a:prstGeom>
          <a:noFill/>
          <a:extLst>
            <a:ext uri="{909E8E84-426E-40DD-AFC4-6F175D3DCCD1}">
              <a14:hiddenFill xmlns:a14="http://schemas.microsoft.com/office/drawing/2010/main">
                <a:solidFill>
                  <a:srgbClr val="FFFFFF"/>
                </a:solidFill>
              </a14:hiddenFill>
            </a:ext>
          </a:extLst>
        </p:spPr>
      </p:pic>
      <p:sp>
        <p:nvSpPr>
          <p:cNvPr id="86" name="Rounded Rectangle 85">
            <a:extLst>
              <a:ext uri="{FF2B5EF4-FFF2-40B4-BE49-F238E27FC236}">
                <a16:creationId xmlns:a16="http://schemas.microsoft.com/office/drawing/2014/main" id="{963A985D-94CE-F8D1-D9EC-5BBD4D0FFC53}"/>
              </a:ext>
            </a:extLst>
          </p:cNvPr>
          <p:cNvSpPr/>
          <p:nvPr/>
        </p:nvSpPr>
        <p:spPr>
          <a:xfrm>
            <a:off x="2207805" y="480194"/>
            <a:ext cx="7578853" cy="724829"/>
          </a:xfrm>
          <a:prstGeom prst="roundRect">
            <a:avLst/>
          </a:prstGeom>
          <a:solidFill>
            <a:srgbClr val="001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7" name="Title 1">
            <a:extLst>
              <a:ext uri="{FF2B5EF4-FFF2-40B4-BE49-F238E27FC236}">
                <a16:creationId xmlns:a16="http://schemas.microsoft.com/office/drawing/2014/main" id="{1FC10706-EDF9-FE78-C07E-E934409A02C6}"/>
              </a:ext>
            </a:extLst>
          </p:cNvPr>
          <p:cNvSpPr txBox="1">
            <a:spLocks/>
          </p:cNvSpPr>
          <p:nvPr/>
        </p:nvSpPr>
        <p:spPr>
          <a:xfrm>
            <a:off x="1" y="623299"/>
            <a:ext cx="12191999" cy="769614"/>
          </a:xfrm>
          <a:prstGeom prst="rect">
            <a:avLst/>
          </a:prstGeom>
          <a:noFill/>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pitchFamily="34" charset="0"/>
                <a:ea typeface="+mj-ea"/>
                <a:cs typeface="Calibri" panose="020F0502020204030204" pitchFamily="34" charset="0"/>
              </a:rPr>
              <a:t>Top four tips for staying in the know </a:t>
            </a:r>
          </a:p>
        </p:txBody>
      </p:sp>
    </p:spTree>
    <p:extLst>
      <p:ext uri="{BB962C8B-B14F-4D97-AF65-F5344CB8AC3E}">
        <p14:creationId xmlns:p14="http://schemas.microsoft.com/office/powerpoint/2010/main" val="2716477551"/>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2DB4AF69-6442-F1C5-F049-F3250073A83B}"/>
              </a:ext>
            </a:extLst>
          </p:cNvPr>
          <p:cNvSpPr/>
          <p:nvPr/>
        </p:nvSpPr>
        <p:spPr>
          <a:xfrm>
            <a:off x="5129892" y="4233073"/>
            <a:ext cx="2039442" cy="2243927"/>
          </a:xfrm>
          <a:prstGeom prst="roundRect">
            <a:avLst/>
          </a:prstGeom>
          <a:solidFill>
            <a:srgbClr val="DEE7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ounded Rectangle 20">
            <a:extLst>
              <a:ext uri="{FF2B5EF4-FFF2-40B4-BE49-F238E27FC236}">
                <a16:creationId xmlns:a16="http://schemas.microsoft.com/office/drawing/2014/main" id="{01165469-C957-9A45-BF89-CF7DA840EC4C}"/>
              </a:ext>
            </a:extLst>
          </p:cNvPr>
          <p:cNvSpPr/>
          <p:nvPr/>
        </p:nvSpPr>
        <p:spPr>
          <a:xfrm>
            <a:off x="7807957" y="4204317"/>
            <a:ext cx="2039442" cy="2243927"/>
          </a:xfrm>
          <a:prstGeom prst="roundRect">
            <a:avLst/>
          </a:prstGeom>
          <a:solidFill>
            <a:srgbClr val="C2EBE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ounded Rectangle 4">
            <a:extLst>
              <a:ext uri="{FF2B5EF4-FFF2-40B4-BE49-F238E27FC236}">
                <a16:creationId xmlns:a16="http://schemas.microsoft.com/office/drawing/2014/main" id="{F1D29C89-F04C-9DE3-E14F-C4862ECD7C27}"/>
              </a:ext>
            </a:extLst>
          </p:cNvPr>
          <p:cNvSpPr/>
          <p:nvPr/>
        </p:nvSpPr>
        <p:spPr>
          <a:xfrm>
            <a:off x="6357120" y="1697709"/>
            <a:ext cx="2039442" cy="2243927"/>
          </a:xfrm>
          <a:prstGeom prst="roundRect">
            <a:avLst/>
          </a:prstGeom>
          <a:solidFill>
            <a:srgbClr val="63CBB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ounded Rectangle 5">
            <a:extLst>
              <a:ext uri="{FF2B5EF4-FFF2-40B4-BE49-F238E27FC236}">
                <a16:creationId xmlns:a16="http://schemas.microsoft.com/office/drawing/2014/main" id="{C86CA3A3-EE99-0115-2D3C-E437CF064245}"/>
              </a:ext>
            </a:extLst>
          </p:cNvPr>
          <p:cNvSpPr/>
          <p:nvPr/>
        </p:nvSpPr>
        <p:spPr>
          <a:xfrm>
            <a:off x="2443006" y="4227459"/>
            <a:ext cx="2039442" cy="2243927"/>
          </a:xfrm>
          <a:prstGeom prst="roundRect">
            <a:avLst/>
          </a:prstGeom>
          <a:solidFill>
            <a:srgbClr val="63CBB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ounded Rectangle 11">
            <a:extLst>
              <a:ext uri="{FF2B5EF4-FFF2-40B4-BE49-F238E27FC236}">
                <a16:creationId xmlns:a16="http://schemas.microsoft.com/office/drawing/2014/main" id="{EC7691C3-EEBF-FA1F-8902-E985F0BDEE0E}"/>
              </a:ext>
            </a:extLst>
          </p:cNvPr>
          <p:cNvSpPr/>
          <p:nvPr/>
        </p:nvSpPr>
        <p:spPr>
          <a:xfrm>
            <a:off x="8845677" y="1697709"/>
            <a:ext cx="2039442" cy="2243927"/>
          </a:xfrm>
          <a:prstGeom prst="roundRect">
            <a:avLst/>
          </a:prstGeom>
          <a:solidFill>
            <a:srgbClr val="DEE7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ounded Rectangle 3">
            <a:extLst>
              <a:ext uri="{FF2B5EF4-FFF2-40B4-BE49-F238E27FC236}">
                <a16:creationId xmlns:a16="http://schemas.microsoft.com/office/drawing/2014/main" id="{C99E0BEF-BC2A-CEA4-33A6-5AEDCC7E6D1D}"/>
              </a:ext>
            </a:extLst>
          </p:cNvPr>
          <p:cNvSpPr/>
          <p:nvPr/>
        </p:nvSpPr>
        <p:spPr>
          <a:xfrm>
            <a:off x="3868562" y="1697709"/>
            <a:ext cx="2039442" cy="2243927"/>
          </a:xfrm>
          <a:prstGeom prst="roundRect">
            <a:avLst/>
          </a:prstGeom>
          <a:solidFill>
            <a:srgbClr val="C2EBE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5CB3C248-CF20-41FA-4C43-D195220B57FE}"/>
              </a:ext>
            </a:extLst>
          </p:cNvPr>
          <p:cNvSpPr>
            <a:spLocks noGrp="1"/>
          </p:cNvSpPr>
          <p:nvPr>
            <p:ph type="title"/>
          </p:nvPr>
        </p:nvSpPr>
        <p:spPr/>
        <p:txBody>
          <a:bodyPr/>
          <a:lstStyle/>
          <a:p>
            <a:r>
              <a:rPr lang="en-US">
                <a:solidFill>
                  <a:srgbClr val="1C1F2A"/>
                </a:solidFill>
                <a:latin typeface="Calibri"/>
                <a:cs typeface="Calibri"/>
              </a:rPr>
              <a:t>Enrollment Manager Training Materials Overview</a:t>
            </a:r>
            <a:endParaRPr lang="en-US">
              <a:solidFill>
                <a:srgbClr val="1C1F2A"/>
              </a:solidFill>
            </a:endParaRPr>
          </a:p>
        </p:txBody>
      </p:sp>
      <p:sp>
        <p:nvSpPr>
          <p:cNvPr id="28" name="TextBox 27">
            <a:extLst>
              <a:ext uri="{FF2B5EF4-FFF2-40B4-BE49-F238E27FC236}">
                <a16:creationId xmlns:a16="http://schemas.microsoft.com/office/drawing/2014/main" id="{CCE75930-D717-F964-E70D-7D7A90DB119C}"/>
              </a:ext>
            </a:extLst>
          </p:cNvPr>
          <p:cNvSpPr txBox="1"/>
          <p:nvPr/>
        </p:nvSpPr>
        <p:spPr>
          <a:xfrm>
            <a:off x="2419634" y="8027952"/>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Content Placeholder 3">
            <a:extLst>
              <a:ext uri="{FF2B5EF4-FFF2-40B4-BE49-F238E27FC236}">
                <a16:creationId xmlns:a16="http://schemas.microsoft.com/office/drawing/2014/main" id="{F395AC84-24EB-22B8-4308-F1CF87F69799}"/>
              </a:ext>
            </a:extLst>
          </p:cNvPr>
          <p:cNvSpPr txBox="1">
            <a:spLocks/>
          </p:cNvSpPr>
          <p:nvPr/>
        </p:nvSpPr>
        <p:spPr>
          <a:xfrm>
            <a:off x="329387" y="775723"/>
            <a:ext cx="10555732" cy="390525"/>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C1F2A"/>
                </a:solidFill>
                <a:effectLst/>
                <a:uLnTx/>
                <a:uFillTx/>
                <a:latin typeface="Calibri"/>
                <a:ea typeface="+mn-ea"/>
                <a:cs typeface="Calibri"/>
              </a:rPr>
              <a:t>An array of EM training materials and resources are publicly available to you on  </a:t>
            </a:r>
            <a:r>
              <a:rPr kumimoji="0" lang="en-US" sz="2000" b="0" i="0" u="none" strike="noStrike" kern="1200" cap="none" spc="0" normalizeH="0" baseline="0" noProof="0">
                <a:ln>
                  <a:noFill/>
                </a:ln>
                <a:solidFill>
                  <a:srgbClr val="1C1F2A"/>
                </a:solidFill>
                <a:effectLst/>
                <a:uLnTx/>
                <a:uFillTx/>
                <a:latin typeface="Calibri"/>
                <a:ea typeface="+mn-ea"/>
                <a:cs typeface="Calibri"/>
                <a:hlinkClick r:id="rId4">
                  <a:extLst>
                    <a:ext uri="{A12FA001-AC4F-418D-AE19-62706E023703}">
                      <ahyp:hlinkClr xmlns:ahyp="http://schemas.microsoft.com/office/drawing/2018/hyperlinkcolor" val="tx"/>
                    </a:ext>
                  </a:extLst>
                </a:hlinkClick>
              </a:rPr>
              <a:t>VA’s Resources for Schools</a:t>
            </a:r>
            <a:r>
              <a:rPr kumimoji="0" lang="en-US" sz="2000" b="0" i="0" u="none" strike="noStrike" kern="1200" cap="none" spc="0" normalizeH="0" baseline="0" noProof="0">
                <a:ln>
                  <a:noFill/>
                </a:ln>
                <a:solidFill>
                  <a:srgbClr val="1C1F2A"/>
                </a:solidFill>
                <a:effectLst/>
                <a:uLnTx/>
                <a:uFillTx/>
                <a:latin typeface="Calibri"/>
                <a:ea typeface="+mn-ea"/>
                <a:cs typeface="Calibri"/>
              </a:rPr>
              <a:t> page.</a:t>
            </a:r>
            <a:endParaRPr kumimoji="0" lang="en-US" sz="2000" b="1" i="0" u="none" strike="noStrike" kern="1200" cap="none" spc="0" normalizeH="0" baseline="0" noProof="0">
              <a:ln>
                <a:noFill/>
              </a:ln>
              <a:solidFill>
                <a:srgbClr val="1C1F2A"/>
              </a:solidFill>
              <a:effectLst/>
              <a:uLnTx/>
              <a:uFillTx/>
              <a:latin typeface="Calibri"/>
              <a:ea typeface="+mn-ea"/>
              <a:cs typeface="Calibri"/>
            </a:endParaRPr>
          </a:p>
        </p:txBody>
      </p:sp>
      <p:sp>
        <p:nvSpPr>
          <p:cNvPr id="3" name="Rectangle: Rounded Corners 2">
            <a:extLst>
              <a:ext uri="{FF2B5EF4-FFF2-40B4-BE49-F238E27FC236}">
                <a16:creationId xmlns:a16="http://schemas.microsoft.com/office/drawing/2014/main" id="{34ABFD6E-5A36-C6EF-5810-6A298327A3AF}"/>
              </a:ext>
            </a:extLst>
          </p:cNvPr>
          <p:cNvSpPr/>
          <p:nvPr/>
        </p:nvSpPr>
        <p:spPr>
          <a:xfrm>
            <a:off x="4058221" y="1832848"/>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Calibri"/>
                <a:hlinkClick r:id="rId4">
                  <a:extLst>
                    <a:ext uri="{A12FA001-AC4F-418D-AE19-62706E023703}">
                      <ahyp:hlinkClr xmlns:ahyp="http://schemas.microsoft.com/office/drawing/2018/hyperlinkcolor" val="tx"/>
                    </a:ext>
                  </a:extLst>
                </a:hlinkClick>
              </a:rPr>
              <a:t>Resources for Schools page</a:t>
            </a:r>
            <a:endParaRPr kumimoji="0" lang="en-US" sz="1600" b="1" i="0" u="none" strike="noStrike" kern="1200" cap="none" spc="0" normalizeH="0" baseline="0" noProof="0">
              <a:ln>
                <a:noFill/>
              </a:ln>
              <a:solidFill>
                <a:srgbClr val="000000"/>
              </a:solidFill>
              <a:effectLst/>
              <a:uLnTx/>
              <a:uFillTx/>
              <a:latin typeface="Calibri"/>
              <a:ea typeface="+mn-ea"/>
              <a:cs typeface="Calibri"/>
            </a:endParaRPr>
          </a:p>
        </p:txBody>
      </p:sp>
      <p:sp>
        <p:nvSpPr>
          <p:cNvPr id="8" name="Rectangle: Rounded Corners 7">
            <a:extLst>
              <a:ext uri="{FF2B5EF4-FFF2-40B4-BE49-F238E27FC236}">
                <a16:creationId xmlns:a16="http://schemas.microsoft.com/office/drawing/2014/main" id="{9BDBE8BA-C061-968E-6F9D-D8CB7776674A}"/>
              </a:ext>
            </a:extLst>
          </p:cNvPr>
          <p:cNvSpPr/>
          <p:nvPr/>
        </p:nvSpPr>
        <p:spPr>
          <a:xfrm>
            <a:off x="6546779" y="1832848"/>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hlinkClick r:id="rId5">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Calibri"/>
              <a:ea typeface="+mn-ea"/>
              <a:cs typeface="Calibri"/>
              <a:hlinkClick r:id="rId5"/>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Calibri"/>
                <a:hlinkClick r:id="rId5">
                  <a:extLst>
                    <a:ext uri="{A12FA001-AC4F-418D-AE19-62706E023703}">
                      <ahyp:hlinkClr xmlns:ahyp="http://schemas.microsoft.com/office/drawing/2018/hyperlinkcolor" val="tx"/>
                    </a:ext>
                  </a:extLst>
                </a:hlinkClick>
              </a:rPr>
              <a:t>Updated EM Training Modules</a:t>
            </a:r>
            <a:endParaRPr kumimoji="0" lang="en-US" sz="1600" b="1"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p:txBody>
      </p:sp>
      <p:sp>
        <p:nvSpPr>
          <p:cNvPr id="13" name="Rectangle: Rounded Corners 12">
            <a:extLst>
              <a:ext uri="{FF2B5EF4-FFF2-40B4-BE49-F238E27FC236}">
                <a16:creationId xmlns:a16="http://schemas.microsoft.com/office/drawing/2014/main" id="{B7C8E4F7-EEFF-1E99-BA5D-83990E7A81D1}"/>
              </a:ext>
            </a:extLst>
          </p:cNvPr>
          <p:cNvSpPr/>
          <p:nvPr/>
        </p:nvSpPr>
        <p:spPr>
          <a:xfrm>
            <a:off x="2632665" y="4170122"/>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alibri"/>
              <a:ea typeface="+mn-ea"/>
              <a:cs typeface="Calibri"/>
              <a:hlinkClick r:id="rId6" invalidUrl="http:///"/>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Calibri"/>
                <a:ea typeface="+mn-ea"/>
                <a:cs typeface="Calibri"/>
                <a:hlinkClick r:id="rId7">
                  <a:extLst>
                    <a:ext uri="{A12FA001-AC4F-418D-AE19-62706E023703}">
                      <ahyp:hlinkClr xmlns:ahyp="http://schemas.microsoft.com/office/drawing/2018/hyperlinkcolor" val="tx"/>
                    </a:ext>
                  </a:extLst>
                </a:hlinkClick>
              </a:rPr>
              <a:t>EM frequently asked questions</a:t>
            </a:r>
            <a:endParaRPr kumimoji="0" lang="en-US" sz="1800" b="1" i="0" u="none" strike="noStrike" kern="1200" cap="none" spc="0" normalizeH="0" baseline="0" noProof="0">
              <a:ln>
                <a:noFill/>
              </a:ln>
              <a:solidFill>
                <a:schemeClr val="tx1"/>
              </a:solidFill>
              <a:effectLst/>
              <a:uLnTx/>
              <a:uFillTx/>
              <a:latin typeface="Calibri"/>
              <a:ea typeface="+mn-ea"/>
              <a:cs typeface="Calibri"/>
              <a:hlinkClick r:id="rId7">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D95A670F-7119-99F0-4B99-D7EC0CDBD508}"/>
              </a:ext>
            </a:extLst>
          </p:cNvPr>
          <p:cNvSpPr/>
          <p:nvPr/>
        </p:nvSpPr>
        <p:spPr>
          <a:xfrm>
            <a:off x="9035336" y="1832848"/>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hlinkClick r:id="rId8">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C1F2A"/>
                </a:solidFill>
                <a:effectLst/>
                <a:uLnTx/>
                <a:uFillTx/>
                <a:latin typeface="Calibri"/>
                <a:ea typeface="+mn-ea"/>
                <a:cs typeface="Calibri"/>
                <a:hlinkClick r:id="rId9">
                  <a:extLst>
                    <a:ext uri="{A12FA001-AC4F-418D-AE19-62706E023703}">
                      <ahyp:hlinkClr xmlns:ahyp="http://schemas.microsoft.com/office/drawing/2018/hyperlinkcolor" val="tx"/>
                    </a:ext>
                  </a:extLst>
                </a:hlinkClick>
              </a:rPr>
              <a:t>Office Hours and Webinar </a:t>
            </a:r>
            <a:r>
              <a:rPr kumimoji="0" lang="en-US" sz="1600" b="1" i="0" u="none" strike="noStrike" kern="1200" cap="none" spc="0" normalizeH="0" baseline="0" noProof="0">
                <a:ln>
                  <a:noFill/>
                </a:ln>
                <a:solidFill>
                  <a:schemeClr val="tx1"/>
                </a:solidFill>
                <a:effectLst/>
                <a:uLnTx/>
                <a:uFillTx/>
                <a:latin typeface="Calibri"/>
                <a:ea typeface="+mn-ea"/>
                <a:cs typeface="Calibri"/>
                <a:hlinkClick r:id="rId9">
                  <a:extLst>
                    <a:ext uri="{A12FA001-AC4F-418D-AE19-62706E023703}">
                      <ahyp:hlinkClr xmlns:ahyp="http://schemas.microsoft.com/office/drawing/2018/hyperlinkcolor" val="tx"/>
                    </a:ext>
                  </a:extLst>
                </a:hlinkClick>
              </a:rPr>
              <a:t>recordings</a:t>
            </a:r>
            <a:endParaRPr kumimoji="0" lang="en-US" sz="1600" b="1" i="0" u="none" strike="noStrike" kern="1200" cap="none" spc="0" normalizeH="0" baseline="0" noProof="0">
              <a:ln>
                <a:noFill/>
              </a:ln>
              <a:solidFill>
                <a:schemeClr val="tx1"/>
              </a:solidFill>
              <a:effectLst/>
              <a:uLnTx/>
              <a:uFillTx/>
              <a:latin typeface="Calibri"/>
              <a:ea typeface="+mn-ea"/>
              <a:cs typeface="Calibri"/>
            </a:endParaRPr>
          </a:p>
        </p:txBody>
      </p:sp>
      <p:sp>
        <p:nvSpPr>
          <p:cNvPr id="15" name="Rectangle: Rounded Corners 14">
            <a:extLst>
              <a:ext uri="{FF2B5EF4-FFF2-40B4-BE49-F238E27FC236}">
                <a16:creationId xmlns:a16="http://schemas.microsoft.com/office/drawing/2014/main" id="{51D02AB5-4071-533A-51C2-15A20C1FECD4}"/>
              </a:ext>
            </a:extLst>
          </p:cNvPr>
          <p:cNvSpPr/>
          <p:nvPr/>
        </p:nvSpPr>
        <p:spPr>
          <a:xfrm>
            <a:off x="4079708" y="4113767"/>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C1F2A"/>
              </a:solidFill>
              <a:effectLst/>
              <a:uLnTx/>
              <a:uFillTx/>
              <a:latin typeface="Calibri"/>
              <a:ea typeface="+mn-ea"/>
              <a:cs typeface="Calibri"/>
            </a:endParaRPr>
          </a:p>
        </p:txBody>
      </p:sp>
      <p:sp>
        <p:nvSpPr>
          <p:cNvPr id="16" name="Rectangle: Rounded Corners 15">
            <a:extLst>
              <a:ext uri="{FF2B5EF4-FFF2-40B4-BE49-F238E27FC236}">
                <a16:creationId xmlns:a16="http://schemas.microsoft.com/office/drawing/2014/main" id="{8ADC5BEE-9332-5EED-BCD2-57C1F6ED16E1}"/>
              </a:ext>
            </a:extLst>
          </p:cNvPr>
          <p:cNvSpPr/>
          <p:nvPr/>
        </p:nvSpPr>
        <p:spPr>
          <a:xfrm>
            <a:off x="5319551" y="4170122"/>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A1D28"/>
                </a:solidFill>
                <a:effectLst/>
                <a:uLnTx/>
                <a:uFillTx/>
                <a:latin typeface="Calibri"/>
                <a:ea typeface="+mn-ea"/>
                <a:cs typeface="Calibri"/>
                <a:hlinkClick r:id="rId10">
                  <a:extLst>
                    <a:ext uri="{A12FA001-AC4F-418D-AE19-62706E023703}">
                      <ahyp:hlinkClr xmlns:ahyp="http://schemas.microsoft.com/office/drawing/2018/hyperlinkcolor" val="tx"/>
                    </a:ext>
                  </a:extLst>
                </a:hlinkClick>
              </a:rPr>
              <a:t>GovDelivery emails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C1F2A"/>
              </a:solidFill>
              <a:effectLst/>
              <a:uLnTx/>
              <a:uFillTx/>
              <a:latin typeface="Calibri"/>
              <a:ea typeface="+mn-ea"/>
              <a:cs typeface="Calibri"/>
            </a:endParaRPr>
          </a:p>
        </p:txBody>
      </p:sp>
      <p:sp>
        <p:nvSpPr>
          <p:cNvPr id="17" name="Rectangle: Rounded Corners 16">
            <a:extLst>
              <a:ext uri="{FF2B5EF4-FFF2-40B4-BE49-F238E27FC236}">
                <a16:creationId xmlns:a16="http://schemas.microsoft.com/office/drawing/2014/main" id="{BDAADEE7-AAEF-8C2E-FDDC-5A001F8739B0}"/>
              </a:ext>
            </a:extLst>
          </p:cNvPr>
          <p:cNvSpPr/>
          <p:nvPr/>
        </p:nvSpPr>
        <p:spPr>
          <a:xfrm>
            <a:off x="7997616" y="4170122"/>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Calibri"/>
                <a:hlinkClick r:id="rId11">
                  <a:extLst>
                    <a:ext uri="{A12FA001-AC4F-418D-AE19-62706E023703}">
                      <ahyp:hlinkClr xmlns:ahyp="http://schemas.microsoft.com/office/drawing/2018/hyperlinkcolor" val="tx"/>
                    </a:ext>
                  </a:extLst>
                </a:hlinkClick>
              </a:rPr>
              <a:t>Enrollment Manager system updates</a:t>
            </a:r>
            <a:endParaRPr kumimoji="0" lang="en-US" sz="1600" b="1"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70C0"/>
              </a:solidFill>
              <a:effectLst/>
              <a:uLnTx/>
              <a:uFillTx/>
              <a:latin typeface="Calibri"/>
              <a:ea typeface="+mn-ea"/>
              <a:cs typeface="Calibri"/>
            </a:endParaRPr>
          </a:p>
        </p:txBody>
      </p:sp>
      <p:pic>
        <p:nvPicPr>
          <p:cNvPr id="1025" name="Picture 1024" descr="Shape&#10;&#10;Description automatically generated with low confidence">
            <a:extLst>
              <a:ext uri="{FF2B5EF4-FFF2-40B4-BE49-F238E27FC236}">
                <a16:creationId xmlns:a16="http://schemas.microsoft.com/office/drawing/2014/main" id="{7C49D19C-1EF5-ACDA-8EDE-74DEECAB4D1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67214" y="1943063"/>
            <a:ext cx="1042138" cy="1042138"/>
          </a:xfrm>
          <a:prstGeom prst="rect">
            <a:avLst/>
          </a:prstGeom>
        </p:spPr>
      </p:pic>
      <p:pic>
        <p:nvPicPr>
          <p:cNvPr id="1028" name="Picture 1027" descr="Shape&#10;&#10;Description automatically generated with low confidence">
            <a:extLst>
              <a:ext uri="{FF2B5EF4-FFF2-40B4-BE49-F238E27FC236}">
                <a16:creationId xmlns:a16="http://schemas.microsoft.com/office/drawing/2014/main" id="{94494441-9FB8-125B-05E7-5ACF80BED76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05527" y="4426257"/>
            <a:ext cx="914400" cy="914400"/>
          </a:xfrm>
          <a:prstGeom prst="rect">
            <a:avLst/>
          </a:prstGeom>
        </p:spPr>
      </p:pic>
      <p:pic>
        <p:nvPicPr>
          <p:cNvPr id="1030" name="Picture 1029" descr="Shape&#10;&#10;Description automatically generated with low confidence">
            <a:extLst>
              <a:ext uri="{FF2B5EF4-FFF2-40B4-BE49-F238E27FC236}">
                <a16:creationId xmlns:a16="http://schemas.microsoft.com/office/drawing/2014/main" id="{EA1E6B9C-2AFE-6913-1B14-E8272F55802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19641" y="2006504"/>
            <a:ext cx="914400" cy="915257"/>
          </a:xfrm>
          <a:prstGeom prst="rect">
            <a:avLst/>
          </a:prstGeom>
        </p:spPr>
      </p:pic>
      <p:pic>
        <p:nvPicPr>
          <p:cNvPr id="1032" name="Picture 1031" descr="Shape&#10;&#10;Description automatically generated with low confidence">
            <a:extLst>
              <a:ext uri="{FF2B5EF4-FFF2-40B4-BE49-F238E27FC236}">
                <a16:creationId xmlns:a16="http://schemas.microsoft.com/office/drawing/2014/main" id="{0122B88E-5D00-7E2E-FF2F-FCEDCE03223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92841" y="4426257"/>
            <a:ext cx="913544" cy="914400"/>
          </a:xfrm>
          <a:prstGeom prst="rect">
            <a:avLst/>
          </a:prstGeom>
        </p:spPr>
      </p:pic>
      <p:pic>
        <p:nvPicPr>
          <p:cNvPr id="1036" name="Picture 1035" descr="Shape&#10;&#10;Description automatically generated with low confidence">
            <a:extLst>
              <a:ext uri="{FF2B5EF4-FFF2-40B4-BE49-F238E27FC236}">
                <a16:creationId xmlns:a16="http://schemas.microsoft.com/office/drawing/2014/main" id="{723DA258-DA92-17D1-B5D6-699ABFCC26E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70478" y="4426257"/>
            <a:ext cx="914400" cy="914400"/>
          </a:xfrm>
          <a:prstGeom prst="rect">
            <a:avLst/>
          </a:prstGeom>
        </p:spPr>
      </p:pic>
      <p:pic>
        <p:nvPicPr>
          <p:cNvPr id="1038" name="Picture 1037" descr="Shape&#10;&#10;Description automatically generated with low confidence">
            <a:extLst>
              <a:ext uri="{FF2B5EF4-FFF2-40B4-BE49-F238E27FC236}">
                <a16:creationId xmlns:a16="http://schemas.microsoft.com/office/drawing/2014/main" id="{AA4670D5-537D-953C-45D0-2BCCF726409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08198" y="2006932"/>
            <a:ext cx="914400" cy="914400"/>
          </a:xfrm>
          <a:prstGeom prst="rect">
            <a:avLst/>
          </a:prstGeom>
        </p:spPr>
      </p:pic>
      <p:sp>
        <p:nvSpPr>
          <p:cNvPr id="7" name="Rounded Rectangle 5">
            <a:extLst>
              <a:ext uri="{FF2B5EF4-FFF2-40B4-BE49-F238E27FC236}">
                <a16:creationId xmlns:a16="http://schemas.microsoft.com/office/drawing/2014/main" id="{1DF7CF96-F35A-0985-1112-313AF71C922B}"/>
              </a:ext>
            </a:extLst>
          </p:cNvPr>
          <p:cNvSpPr/>
          <p:nvPr/>
        </p:nvSpPr>
        <p:spPr>
          <a:xfrm>
            <a:off x="1380004" y="1697709"/>
            <a:ext cx="2039442" cy="2243927"/>
          </a:xfrm>
          <a:prstGeom prst="roundRect">
            <a:avLst/>
          </a:prstGeom>
          <a:solidFill>
            <a:srgbClr val="DEE7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4804616D-4A9E-C858-04BA-8D30FA122116}"/>
              </a:ext>
            </a:extLst>
          </p:cNvPr>
          <p:cNvSpPr/>
          <p:nvPr/>
        </p:nvSpPr>
        <p:spPr>
          <a:xfrm>
            <a:off x="1569663" y="1832848"/>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alibri"/>
              <a:ea typeface="+mn-ea"/>
              <a:cs typeface="Calibri"/>
              <a:hlinkClick r:id="rId18" invalidUrl="http:///"/>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E7BBA"/>
                </a:solidFill>
                <a:effectLst/>
                <a:uLnTx/>
                <a:uFillTx/>
                <a:latin typeface="Calibri"/>
                <a:ea typeface="+mn-ea"/>
                <a:cs typeface="Calibri"/>
                <a:hlinkClick r:id="rId19">
                  <a:extLst>
                    <a:ext uri="{A12FA001-AC4F-418D-AE19-62706E023703}">
                      <ahyp:hlinkClr xmlns:ahyp="http://schemas.microsoft.com/office/drawing/2018/hyperlinkcolor" val="tx"/>
                    </a:ext>
                  </a:extLst>
                </a:hlinkClick>
              </a:rPr>
              <a:t>SCO Resource Matrix</a:t>
            </a:r>
            <a:endParaRPr kumimoji="0" lang="en-US" sz="1800" b="1" i="0" u="none" strike="noStrike" kern="1200" cap="none" spc="0" normalizeH="0" baseline="0" noProof="0">
              <a:ln>
                <a:noFill/>
              </a:ln>
              <a:solidFill>
                <a:schemeClr val="tx1"/>
              </a:solidFill>
              <a:effectLst/>
              <a:uLnTx/>
              <a:uFillTx/>
              <a:latin typeface="Calibri"/>
              <a:ea typeface="+mn-ea"/>
              <a:cs typeface="Calibri"/>
              <a:hlinkClick r:id="rId19">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Picture 18" descr="Shape&#10;&#10;Description automatically generated with low confidence">
            <a:extLst>
              <a:ext uri="{FF2B5EF4-FFF2-40B4-BE49-F238E27FC236}">
                <a16:creationId xmlns:a16="http://schemas.microsoft.com/office/drawing/2014/main" id="{B64A87F8-675D-AE7B-E240-EE8C03E7235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51683" y="1868105"/>
            <a:ext cx="1387987" cy="1387987"/>
          </a:xfrm>
          <a:prstGeom prst="rect">
            <a:avLst/>
          </a:prstGeom>
        </p:spPr>
      </p:pic>
    </p:spTree>
    <p:extLst>
      <p:ext uri="{BB962C8B-B14F-4D97-AF65-F5344CB8AC3E}">
        <p14:creationId xmlns:p14="http://schemas.microsoft.com/office/powerpoint/2010/main" val="2742046474"/>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D06134-D974-2764-EE6A-661BA2755EA1}"/>
              </a:ext>
            </a:extLst>
          </p:cNvPr>
          <p:cNvSpPr>
            <a:spLocks noGrp="1"/>
          </p:cNvSpPr>
          <p:nvPr>
            <p:ph type="title"/>
          </p:nvPr>
        </p:nvSpPr>
        <p:spPr/>
        <p:txBody>
          <a:bodyPr/>
          <a:lstStyle/>
          <a:p>
            <a:r>
              <a:rPr lang="en-US"/>
              <a:t> </a:t>
            </a:r>
          </a:p>
        </p:txBody>
      </p:sp>
      <p:sp>
        <p:nvSpPr>
          <p:cNvPr id="5" name="Title 1">
            <a:extLst>
              <a:ext uri="{FF2B5EF4-FFF2-40B4-BE49-F238E27FC236}">
                <a16:creationId xmlns:a16="http://schemas.microsoft.com/office/drawing/2014/main" id="{7314EFAA-68DE-BBDD-7F7E-DADB93A25D7D}"/>
              </a:ext>
            </a:extLst>
          </p:cNvPr>
          <p:cNvSpPr txBox="1">
            <a:spLocks/>
          </p:cNvSpPr>
          <p:nvPr/>
        </p:nvSpPr>
        <p:spPr>
          <a:xfrm>
            <a:off x="1767840" y="2015925"/>
            <a:ext cx="8656320" cy="2826150"/>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5400" b="1" i="0" kern="1200">
                <a:solidFill>
                  <a:schemeClr val="bg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5400" b="1" i="0" u="none" strike="noStrike" kern="1200" cap="none" spc="0" normalizeH="0" baseline="0" noProof="0">
                <a:ln>
                  <a:noFill/>
                </a:ln>
                <a:solidFill>
                  <a:srgbClr val="1C1F2A"/>
                </a:solidFill>
                <a:effectLst/>
                <a:uLnTx/>
                <a:uFillTx/>
                <a:latin typeface="Calibri" panose="020F0502020204030204" pitchFamily="34" charset="0"/>
                <a:ea typeface="+mj-ea"/>
                <a:cs typeface="Calibri" panose="020F0502020204030204" pitchFamily="34" charset="0"/>
              </a:rPr>
              <a:t>Questions?</a:t>
            </a:r>
          </a:p>
        </p:txBody>
      </p:sp>
      <p:sp>
        <p:nvSpPr>
          <p:cNvPr id="3" name="TextBox 2">
            <a:extLst>
              <a:ext uri="{FF2B5EF4-FFF2-40B4-BE49-F238E27FC236}">
                <a16:creationId xmlns:a16="http://schemas.microsoft.com/office/drawing/2014/main" id="{99B1B125-D465-60AD-C8B6-8A1CED0EB4D3}"/>
              </a:ext>
            </a:extLst>
          </p:cNvPr>
          <p:cNvSpPr txBox="1"/>
          <p:nvPr/>
        </p:nvSpPr>
        <p:spPr>
          <a:xfrm>
            <a:off x="1586079" y="4842075"/>
            <a:ext cx="9019841" cy="158504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1C1F2A"/>
                </a:solidFill>
                <a:effectLst/>
                <a:uLnTx/>
                <a:uFillTx/>
                <a:latin typeface="Calibri"/>
                <a:ea typeface="Calibri"/>
                <a:cs typeface="Calibri"/>
              </a:rPr>
              <a:t>Education Call Center: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C1F2A"/>
                </a:solidFill>
                <a:effectLst/>
                <a:uLnTx/>
                <a:uFillTx/>
                <a:latin typeface="Calibri"/>
                <a:ea typeface="Calibri"/>
                <a:cs typeface="Calibri"/>
              </a:rPr>
              <a:t>1-888-442-4551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srgbClr val="1C1F2A"/>
                </a:solidFill>
                <a:effectLst/>
                <a:uLnTx/>
                <a:uFillTx/>
                <a:latin typeface="Calibri"/>
                <a:ea typeface="Calibri"/>
                <a:cs typeface="Calibri"/>
              </a:rPr>
              <a:t>SCO Hotline representatives available 8 a.m.-5 p.m. ET</a:t>
            </a:r>
          </a:p>
        </p:txBody>
      </p:sp>
    </p:spTree>
    <p:extLst>
      <p:ext uri="{BB962C8B-B14F-4D97-AF65-F5344CB8AC3E}">
        <p14:creationId xmlns:p14="http://schemas.microsoft.com/office/powerpoint/2010/main" val="1123555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D06134-D974-2764-EE6A-661BA2755EA1}"/>
              </a:ext>
            </a:extLst>
          </p:cNvPr>
          <p:cNvSpPr>
            <a:spLocks noGrp="1"/>
          </p:cNvSpPr>
          <p:nvPr>
            <p:ph type="title"/>
          </p:nvPr>
        </p:nvSpPr>
        <p:spPr>
          <a:xfrm>
            <a:off x="1767840" y="1029606"/>
            <a:ext cx="8656320" cy="2826150"/>
          </a:xfrm>
        </p:spPr>
        <p:txBody>
          <a:bodyPr/>
          <a:lstStyle/>
          <a:p>
            <a:r>
              <a:rPr lang="en-US"/>
              <a:t> </a:t>
            </a:r>
          </a:p>
        </p:txBody>
      </p:sp>
      <p:sp>
        <p:nvSpPr>
          <p:cNvPr id="5" name="Title 1">
            <a:extLst>
              <a:ext uri="{FF2B5EF4-FFF2-40B4-BE49-F238E27FC236}">
                <a16:creationId xmlns:a16="http://schemas.microsoft.com/office/drawing/2014/main" id="{7314EFAA-68DE-BBDD-7F7E-DADB93A25D7D}"/>
              </a:ext>
            </a:extLst>
          </p:cNvPr>
          <p:cNvSpPr txBox="1">
            <a:spLocks/>
          </p:cNvSpPr>
          <p:nvPr/>
        </p:nvSpPr>
        <p:spPr>
          <a:xfrm>
            <a:off x="1767840" y="2015925"/>
            <a:ext cx="8656320" cy="1219200"/>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5400" b="1" i="0" kern="1200">
                <a:solidFill>
                  <a:schemeClr val="bg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5400" b="1" i="0" u="none" strike="noStrike" kern="1200" cap="none" spc="0" normalizeH="0" baseline="0" noProof="0">
                <a:ln>
                  <a:noFill/>
                </a:ln>
                <a:solidFill>
                  <a:srgbClr val="1C1F2A"/>
                </a:solidFill>
                <a:effectLst/>
                <a:uLnTx/>
                <a:uFillTx/>
                <a:latin typeface="Calibri" panose="020F0502020204030204" pitchFamily="34" charset="0"/>
                <a:ea typeface="+mj-ea"/>
                <a:cs typeface="Calibri" panose="020F0502020204030204" pitchFamily="34" charset="0"/>
              </a:rPr>
              <a:t>Feedback</a:t>
            </a:r>
          </a:p>
        </p:txBody>
      </p:sp>
      <p:pic>
        <p:nvPicPr>
          <p:cNvPr id="8" name="Picture 7" descr="Qr code&#10;&#10;AI-generated content may be incorrect.">
            <a:extLst>
              <a:ext uri="{FF2B5EF4-FFF2-40B4-BE49-F238E27FC236}">
                <a16:creationId xmlns:a16="http://schemas.microsoft.com/office/drawing/2014/main" id="{E22B176E-652B-C16A-491C-7251AF3B1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429000"/>
            <a:ext cx="2438400" cy="2438400"/>
          </a:xfrm>
          <a:prstGeom prst="rect">
            <a:avLst/>
          </a:prstGeom>
        </p:spPr>
      </p:pic>
    </p:spTree>
    <p:extLst>
      <p:ext uri="{BB962C8B-B14F-4D97-AF65-F5344CB8AC3E}">
        <p14:creationId xmlns:p14="http://schemas.microsoft.com/office/powerpoint/2010/main" val="426676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dirty="0">
                <a:latin typeface="Calibri"/>
                <a:cs typeface="Calibri"/>
              </a:rPr>
              <a:t>Enrollment Manager Outcomes</a:t>
            </a:r>
            <a:endParaRPr lang="en-US" dirty="0">
              <a:ea typeface="Calibri"/>
            </a:endParaRPr>
          </a:p>
        </p:txBody>
      </p:sp>
    </p:spTree>
    <p:extLst>
      <p:ext uri="{BB962C8B-B14F-4D97-AF65-F5344CB8AC3E}">
        <p14:creationId xmlns:p14="http://schemas.microsoft.com/office/powerpoint/2010/main" val="281073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3C719193-C4DC-D901-E1FC-DC0D1FD145AB}"/>
              </a:ext>
            </a:extLst>
          </p:cNvPr>
          <p:cNvSpPr txBox="1"/>
          <p:nvPr/>
        </p:nvSpPr>
        <p:spPr>
          <a:xfrm>
            <a:off x="3258326" y="3808016"/>
            <a:ext cx="4406007" cy="2196936"/>
          </a:xfrm>
          <a:prstGeom prst="rect">
            <a:avLst/>
          </a:prstGeom>
          <a:solidFill>
            <a:schemeClr val="bg2"/>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1800" b="0" i="0" u="none" strike="noStrike" kern="1200" cap="none" spc="0" normalizeH="0" baseline="0" noProof="0">
              <a:ln>
                <a:noFill/>
              </a:ln>
              <a:solidFill>
                <a:srgbClr val="004279"/>
              </a:solidFill>
              <a:effectLst/>
              <a:uLnTx/>
              <a:uFillTx/>
              <a:latin typeface="Arial" panose="020B0604020202020204"/>
              <a:ea typeface="+mn-ea"/>
              <a:cs typeface="Arial" panose="020B0604020202020204"/>
            </a:endParaRPr>
          </a:p>
        </p:txBody>
      </p:sp>
      <p:sp>
        <p:nvSpPr>
          <p:cNvPr id="27" name="TextBox 26">
            <a:extLst>
              <a:ext uri="{FF2B5EF4-FFF2-40B4-BE49-F238E27FC236}">
                <a16:creationId xmlns:a16="http://schemas.microsoft.com/office/drawing/2014/main" id="{87A05BEF-E83A-489C-FFFF-8370CD65B6BB}"/>
              </a:ext>
            </a:extLst>
          </p:cNvPr>
          <p:cNvSpPr txBox="1"/>
          <p:nvPr/>
        </p:nvSpPr>
        <p:spPr>
          <a:xfrm>
            <a:off x="1912" y="3829124"/>
            <a:ext cx="3292031" cy="2173506"/>
          </a:xfrm>
          <a:prstGeom prst="rect">
            <a:avLst/>
          </a:prstGeom>
          <a:solidFill>
            <a:schemeClr val="accent4">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1800" b="0" i="0" u="none" strike="noStrike" kern="1200" cap="none" spc="0" normalizeH="0" baseline="0" noProof="0">
              <a:ln>
                <a:noFill/>
              </a:ln>
              <a:solidFill>
                <a:srgbClr val="004279"/>
              </a:solidFill>
              <a:effectLst/>
              <a:uLnTx/>
              <a:uFillTx/>
              <a:latin typeface="Arial" panose="020B0604020202020204"/>
              <a:ea typeface="+mn-ea"/>
              <a:cs typeface="Arial" panose="020B0604020202020204"/>
            </a:endParaRPr>
          </a:p>
        </p:txBody>
      </p:sp>
      <p:sp>
        <p:nvSpPr>
          <p:cNvPr id="29" name="TextBox 28">
            <a:extLst>
              <a:ext uri="{FF2B5EF4-FFF2-40B4-BE49-F238E27FC236}">
                <a16:creationId xmlns:a16="http://schemas.microsoft.com/office/drawing/2014/main" id="{9A4BB531-EC8C-764D-0017-2B6958CC3022}"/>
              </a:ext>
            </a:extLst>
          </p:cNvPr>
          <p:cNvSpPr txBox="1"/>
          <p:nvPr/>
        </p:nvSpPr>
        <p:spPr>
          <a:xfrm>
            <a:off x="1912" y="1407295"/>
            <a:ext cx="7688685" cy="2419621"/>
          </a:xfrm>
          <a:prstGeom prst="rect">
            <a:avLst/>
          </a:prstGeom>
          <a:solidFill>
            <a:schemeClr val="accent6">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4800" b="0" i="0" u="none" strike="noStrike" kern="1200" cap="none" spc="0" normalizeH="0" baseline="0" noProof="0">
              <a:ln>
                <a:noFill/>
              </a:ln>
              <a:solidFill>
                <a:srgbClr val="004279">
                  <a:lumMod val="75000"/>
                </a:srgbClr>
              </a:solidFill>
              <a:effectLst/>
              <a:uLnTx/>
              <a:uFillTx/>
              <a:latin typeface="Calibri"/>
              <a:ea typeface="+mn-ea"/>
              <a:cs typeface="Calibri"/>
            </a:endParaRPr>
          </a:p>
        </p:txBody>
      </p:sp>
      <p:sp>
        <p:nvSpPr>
          <p:cNvPr id="25" name="TextBox 24">
            <a:extLst>
              <a:ext uri="{FF2B5EF4-FFF2-40B4-BE49-F238E27FC236}">
                <a16:creationId xmlns:a16="http://schemas.microsoft.com/office/drawing/2014/main" id="{47CB0343-894F-1786-00B0-4EEE6A0C4B6B}"/>
              </a:ext>
            </a:extLst>
          </p:cNvPr>
          <p:cNvSpPr txBox="1"/>
          <p:nvPr/>
        </p:nvSpPr>
        <p:spPr>
          <a:xfrm>
            <a:off x="7661969" y="1404580"/>
            <a:ext cx="4527668" cy="4600374"/>
          </a:xfrm>
          <a:prstGeom prst="rect">
            <a:avLst/>
          </a:prstGeom>
          <a:solidFill>
            <a:schemeClr val="accent4">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Calibri"/>
            </a:endParaRPr>
          </a:p>
        </p:txBody>
      </p:sp>
      <p:cxnSp>
        <p:nvCxnSpPr>
          <p:cNvPr id="41" name="Straight Arrow Connector 40">
            <a:extLst>
              <a:ext uri="{FF2B5EF4-FFF2-40B4-BE49-F238E27FC236}">
                <a16:creationId xmlns:a16="http://schemas.microsoft.com/office/drawing/2014/main" id="{7F196D05-0268-7B1B-3BB6-A6474B6C9304}"/>
              </a:ext>
            </a:extLst>
          </p:cNvPr>
          <p:cNvCxnSpPr>
            <a:cxnSpLocks/>
          </p:cNvCxnSpPr>
          <p:nvPr/>
        </p:nvCxnSpPr>
        <p:spPr>
          <a:xfrm flipH="1">
            <a:off x="1912" y="6002630"/>
            <a:ext cx="12190088" cy="2323"/>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136CAA2-E161-0717-59B7-B9C336AEF46F}"/>
              </a:ext>
            </a:extLst>
          </p:cNvPr>
          <p:cNvCxnSpPr>
            <a:cxnSpLocks/>
          </p:cNvCxnSpPr>
          <p:nvPr/>
        </p:nvCxnSpPr>
        <p:spPr>
          <a:xfrm flipH="1">
            <a:off x="1912" y="1403595"/>
            <a:ext cx="12190088" cy="0"/>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2397334-DAD8-1D57-20C4-F07F82A96FB9}"/>
              </a:ext>
            </a:extLst>
          </p:cNvPr>
          <p:cNvCxnSpPr>
            <a:cxnSpLocks/>
          </p:cNvCxnSpPr>
          <p:nvPr/>
        </p:nvCxnSpPr>
        <p:spPr>
          <a:xfrm>
            <a:off x="3294143" y="3829495"/>
            <a:ext cx="0" cy="2175458"/>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6948F03-055D-737E-7D18-65EC5EB65CD2}"/>
              </a:ext>
            </a:extLst>
          </p:cNvPr>
          <p:cNvCxnSpPr>
            <a:cxnSpLocks/>
          </p:cNvCxnSpPr>
          <p:nvPr/>
        </p:nvCxnSpPr>
        <p:spPr>
          <a:xfrm flipH="1">
            <a:off x="1912" y="3826916"/>
            <a:ext cx="7660056" cy="1737"/>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A469973-F60A-A23A-573E-C82F12F6FD59}"/>
              </a:ext>
            </a:extLst>
          </p:cNvPr>
          <p:cNvSpPr txBox="1"/>
          <p:nvPr/>
        </p:nvSpPr>
        <p:spPr>
          <a:xfrm>
            <a:off x="2973976" y="4323042"/>
            <a:ext cx="5229609" cy="1159292"/>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1800" b="0" i="0" u="none" strike="noStrike" kern="1200" cap="none" spc="0" normalizeH="0" baseline="0" noProof="0">
              <a:ln>
                <a:noFill/>
              </a:ln>
              <a:solidFill>
                <a:srgbClr val="004279">
                  <a:lumMod val="75000"/>
                </a:srgbClr>
              </a:solidFill>
              <a:effectLst/>
              <a:uLnTx/>
              <a:uFillTx/>
              <a:latin typeface="Calibri"/>
              <a:ea typeface="+mn-ea"/>
              <a:cs typeface="Calibri"/>
            </a:endParaRPr>
          </a:p>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4800" b="1" i="0" u="none" strike="noStrike" kern="1200" cap="none" spc="0" normalizeH="0" baseline="0" noProof="0">
              <a:ln>
                <a:noFill/>
              </a:ln>
              <a:solidFill>
                <a:srgbClr val="004279">
                  <a:lumMod val="75000"/>
                </a:srgbClr>
              </a:solidFill>
              <a:effectLst/>
              <a:uLnTx/>
              <a:uFillTx/>
              <a:latin typeface="Calibri"/>
              <a:ea typeface="+mn-ea"/>
              <a:cs typeface="Calibri"/>
            </a:endParaRPr>
          </a:p>
        </p:txBody>
      </p:sp>
      <p:sp>
        <p:nvSpPr>
          <p:cNvPr id="51" name="TextBox 50">
            <a:extLst>
              <a:ext uri="{FF2B5EF4-FFF2-40B4-BE49-F238E27FC236}">
                <a16:creationId xmlns:a16="http://schemas.microsoft.com/office/drawing/2014/main" id="{11F2E436-DB2C-5A37-C3AE-949A807F5D21}"/>
              </a:ext>
            </a:extLst>
          </p:cNvPr>
          <p:cNvSpPr txBox="1"/>
          <p:nvPr/>
        </p:nvSpPr>
        <p:spPr>
          <a:xfrm>
            <a:off x="7664333" y="1505244"/>
            <a:ext cx="4527667" cy="1631216"/>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4279"/>
                </a:solidFill>
                <a:effectLst/>
                <a:uLnTx/>
                <a:uFillTx/>
                <a:latin typeface="Calibri"/>
                <a:ea typeface="Calibri"/>
                <a:cs typeface="Calibri"/>
              </a:rPr>
              <a:t>31,283+</a:t>
            </a:r>
            <a:endParaRPr kumimoji="0" lang="en-US" sz="1800" b="0" i="0" u="none" strike="noStrike" kern="1200" cap="none" spc="0" normalizeH="0" baseline="0" noProof="0">
              <a:ln>
                <a:noFill/>
              </a:ln>
              <a:solidFill>
                <a:srgbClr val="000000"/>
              </a:solidFill>
              <a:effectLst/>
              <a:uLnTx/>
              <a:uFillTx/>
              <a:latin typeface="Arial" panose="020B0604020202020204"/>
              <a:ea typeface="Calibri"/>
              <a:cs typeface="Arial"/>
            </a:endParaRPr>
          </a:p>
          <a:p>
            <a:pPr marL="0" marR="0" lvl="0" indent="0" algn="ctr" defTabSz="2286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Calibri"/>
              </a:rPr>
              <a:t>Cumulative count of distinct users who have accessed the Digital GI Bill system. </a:t>
            </a:r>
            <a:r>
              <a:rPr kumimoji="0" lang="en-US" sz="2400" b="1" i="0" u="none" strike="noStrike" kern="1200" cap="none" spc="0" normalizeH="0" baseline="0" noProof="0">
                <a:ln>
                  <a:noFill/>
                </a:ln>
                <a:solidFill>
                  <a:srgbClr val="004279"/>
                </a:solidFill>
                <a:effectLst/>
                <a:uLnTx/>
                <a:uFillTx/>
                <a:latin typeface="Calibri"/>
                <a:ea typeface="+mn-ea"/>
                <a:cs typeface="Calibri"/>
              </a:rPr>
              <a:t>99.9%</a:t>
            </a:r>
            <a:r>
              <a:rPr kumimoji="0" lang="en-US" sz="1600" b="0" i="0" u="none" strike="noStrike" kern="1200" cap="none" spc="0" normalizeH="0" baseline="0" noProof="0">
                <a:ln>
                  <a:noFill/>
                </a:ln>
                <a:solidFill>
                  <a:srgbClr val="000000"/>
                </a:solidFill>
                <a:effectLst/>
                <a:uLnTx/>
                <a:uFillTx/>
                <a:latin typeface="Calibri"/>
                <a:ea typeface="+mn-ea"/>
                <a:cs typeface="Calibri"/>
              </a:rPr>
              <a:t> of users who have attempted to log in are in the system.</a:t>
            </a: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53" name="TextBox 52">
            <a:extLst>
              <a:ext uri="{FF2B5EF4-FFF2-40B4-BE49-F238E27FC236}">
                <a16:creationId xmlns:a16="http://schemas.microsoft.com/office/drawing/2014/main" id="{A54BA57F-7F7A-4878-CEEB-B958286F5E32}"/>
              </a:ext>
            </a:extLst>
          </p:cNvPr>
          <p:cNvSpPr txBox="1"/>
          <p:nvPr/>
        </p:nvSpPr>
        <p:spPr>
          <a:xfrm>
            <a:off x="4514303" y="6200672"/>
            <a:ext cx="2728608" cy="191621"/>
          </a:xfrm>
          <a:prstGeom prst="rect">
            <a:avLst/>
          </a:prstGeom>
          <a:no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Calibri"/>
              </a:rPr>
              <a:t>Data as of May 27, 2025</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1FA66FD7-9CCD-3523-627C-B3F6216901E3}"/>
              </a:ext>
            </a:extLst>
          </p:cNvPr>
          <p:cNvSpPr txBox="1"/>
          <p:nvPr/>
        </p:nvSpPr>
        <p:spPr>
          <a:xfrm>
            <a:off x="3399839" y="3962747"/>
            <a:ext cx="4185103" cy="16619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4400" b="1" i="0" u="none" strike="noStrike" kern="1200" cap="none" spc="0" normalizeH="0" baseline="0" noProof="0">
                <a:ln>
                  <a:noFill/>
                </a:ln>
                <a:solidFill>
                  <a:srgbClr val="004279"/>
                </a:solidFill>
                <a:effectLst/>
                <a:uLnTx/>
                <a:uFillTx/>
                <a:latin typeface="Calibri"/>
                <a:ea typeface="+mn-ea"/>
                <a:cs typeface="Calibri"/>
              </a:rPr>
              <a:t>98%*</a:t>
            </a:r>
            <a:endParaRPr kumimoji="0" lang="en-US" sz="1200" b="0" i="1" u="none" strike="noStrike" kern="1200" cap="none" spc="0" normalizeH="0" baseline="0" noProof="0">
              <a:ln>
                <a:noFill/>
              </a:ln>
              <a:solidFill>
                <a:srgbClr val="004279"/>
              </a:solidFill>
              <a:effectLst/>
              <a:uLnTx/>
              <a:uFillTx/>
              <a:latin typeface="Calibri"/>
              <a:ea typeface="Calibri"/>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Calibri"/>
              </a:rPr>
              <a:t>Of SCOs have completed at least one online training. </a:t>
            </a:r>
            <a:endParaRPr kumimoji="0" lang="en-US" sz="1100" b="0" i="0" u="none" strike="noStrike" kern="1200" cap="none" spc="0" normalizeH="0" baseline="0" noProof="0">
              <a:ln>
                <a:noFill/>
              </a:ln>
              <a:solidFill>
                <a:srgbClr val="000000"/>
              </a:solidFill>
              <a:effectLst/>
              <a:uLnTx/>
              <a:uFillTx/>
              <a:latin typeface="Calibri"/>
              <a:ea typeface="+mn-lt"/>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lt"/>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mn-lt"/>
                <a:cs typeface="Calibri"/>
              </a:rPr>
              <a:t>*Based on the assumption of 20,000 total active SCOs</a:t>
            </a: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57" name="TextBox 56">
            <a:extLst>
              <a:ext uri="{FF2B5EF4-FFF2-40B4-BE49-F238E27FC236}">
                <a16:creationId xmlns:a16="http://schemas.microsoft.com/office/drawing/2014/main" id="{80E4030E-9E87-3F15-BA11-DC6EC5D81246}"/>
              </a:ext>
            </a:extLst>
          </p:cNvPr>
          <p:cNvSpPr txBox="1"/>
          <p:nvPr/>
        </p:nvSpPr>
        <p:spPr>
          <a:xfrm>
            <a:off x="1466798" y="1905548"/>
            <a:ext cx="4773126" cy="132343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4279"/>
                </a:solidFill>
                <a:effectLst/>
                <a:uLnTx/>
                <a:uFillTx/>
                <a:latin typeface="Calibri"/>
                <a:ea typeface="Calibri"/>
                <a:cs typeface="Calibri"/>
              </a:rPr>
              <a:t>11,519,348</a:t>
            </a:r>
            <a:r>
              <a:rPr kumimoji="0" lang="en-US" sz="5400" b="1" i="0" u="none" strike="noStrike" kern="1200" cap="none" spc="0" normalizeH="0" baseline="0" noProof="0">
                <a:ln>
                  <a:noFill/>
                </a:ln>
                <a:solidFill>
                  <a:srgbClr val="004279"/>
                </a:solidFill>
                <a:effectLst/>
                <a:uLnTx/>
                <a:uFillTx/>
                <a:latin typeface="Calibri"/>
                <a:ea typeface="+mn-ea"/>
                <a:cs typeface="Calibri"/>
              </a:rPr>
              <a:t>+</a:t>
            </a:r>
            <a:endParaRPr kumimoji="0" lang="en-US" sz="1800" b="0" i="0" u="none" strike="noStrike" kern="1200" cap="none" spc="0" normalizeH="0" baseline="0" noProof="0">
              <a:ln>
                <a:noFill/>
              </a:ln>
              <a:solidFill>
                <a:srgbClr val="004279"/>
              </a:solidFill>
              <a:effectLst/>
              <a:uLnTx/>
              <a:uFillTx/>
              <a:latin typeface="Arial" panose="020B0604020202020204"/>
              <a:ea typeface="+mn-ea"/>
              <a:cs typeface="Arial" panose="020B0604020202020204"/>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Calibri"/>
              </a:rPr>
              <a:t>Enrollment certifications for all chapters have been submitted since Enrollment Manager go live.</a:t>
            </a: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sp>
        <p:nvSpPr>
          <p:cNvPr id="59" name="TextBox 58">
            <a:extLst>
              <a:ext uri="{FF2B5EF4-FFF2-40B4-BE49-F238E27FC236}">
                <a16:creationId xmlns:a16="http://schemas.microsoft.com/office/drawing/2014/main" id="{B6BA52BD-5BFA-C366-BB30-48386375D7C7}"/>
              </a:ext>
            </a:extLst>
          </p:cNvPr>
          <p:cNvSpPr txBox="1"/>
          <p:nvPr/>
        </p:nvSpPr>
        <p:spPr>
          <a:xfrm>
            <a:off x="152132" y="4223816"/>
            <a:ext cx="3019995" cy="16619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4279"/>
                </a:solidFill>
                <a:effectLst/>
                <a:uLnTx/>
                <a:uFillTx/>
                <a:latin typeface="Calibri"/>
                <a:ea typeface="+mn-ea"/>
                <a:cs typeface="Calibri"/>
              </a:rPr>
              <a:t>19,031+</a:t>
            </a:r>
            <a:endParaRPr kumimoji="0" lang="en-US" sz="1800" b="0" i="0" u="none" strike="noStrike" kern="1200" cap="none" spc="0" normalizeH="0" baseline="0" noProof="0">
              <a:ln>
                <a:noFill/>
              </a:ln>
              <a:solidFill>
                <a:srgbClr val="004279"/>
              </a:solidFill>
              <a:effectLst/>
              <a:uLnTx/>
              <a:uFillTx/>
              <a:latin typeface="Arial" panose="020B0604020202020204"/>
              <a:ea typeface="+mn-ea"/>
              <a:cs typeface="+mn-cs"/>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Calibri"/>
              </a:rPr>
              <a:t>Institutions have submitted enrollments.</a:t>
            </a:r>
            <a:endParaRPr kumimoji="0" lang="en-US" sz="1600" b="0" i="0" u="none" strike="noStrike" kern="1200" cap="none" spc="0" normalizeH="0" baseline="0" noProof="0">
              <a:ln>
                <a:noFill/>
              </a:ln>
              <a:solidFill>
                <a:srgbClr val="000000"/>
              </a:solidFill>
              <a:effectLst/>
              <a:uLnTx/>
              <a:uFillTx/>
              <a:latin typeface="Arial" panose="020B0604020202020204"/>
              <a:ea typeface="+mn-lt"/>
              <a:cs typeface="Arial" panose="020B0604020202020204"/>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4279"/>
              </a:solidFill>
              <a:effectLst/>
              <a:uLnTx/>
              <a:uFillTx/>
              <a:latin typeface="Calibri"/>
              <a:ea typeface="+mn-lt"/>
              <a:cs typeface="Calibri"/>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a:ln>
                <a:noFill/>
              </a:ln>
              <a:solidFill>
                <a:srgbClr val="004279"/>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172C63B-DDA3-C897-A397-54F306F6CD73}"/>
              </a:ext>
            </a:extLst>
          </p:cNvPr>
          <p:cNvSpPr txBox="1"/>
          <p:nvPr/>
        </p:nvSpPr>
        <p:spPr>
          <a:xfrm>
            <a:off x="7692328" y="4565891"/>
            <a:ext cx="4471677" cy="1261884"/>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4279"/>
                </a:solidFill>
                <a:effectLst/>
                <a:uLnTx/>
                <a:uFillTx/>
                <a:latin typeface="Calibri"/>
                <a:ea typeface="Calibri"/>
                <a:cs typeface="Calibri"/>
              </a:rPr>
              <a:t>23,506+</a:t>
            </a:r>
            <a:endParaRPr kumimoji="0" lang="en-US" sz="1800" b="0" i="0" u="none" strike="noStrike" kern="1200" cap="none" spc="0" normalizeH="0" baseline="0" noProof="0">
              <a:ln>
                <a:noFill/>
              </a:ln>
              <a:solidFill>
                <a:srgbClr val="000000"/>
              </a:solidFill>
              <a:effectLst/>
              <a:uLnTx/>
              <a:uFillTx/>
              <a:latin typeface="Arial" panose="020B0604020202020204"/>
              <a:ea typeface="Calibri"/>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Calibri"/>
                <a:cs typeface="Calibri"/>
              </a:rPr>
              <a:t>Active Enrollment Manager external users (SCOs and other users with distinct roles) </a:t>
            </a:r>
          </a:p>
        </p:txBody>
      </p:sp>
      <p:sp>
        <p:nvSpPr>
          <p:cNvPr id="3" name="Star: 5 Points 2">
            <a:extLst>
              <a:ext uri="{FF2B5EF4-FFF2-40B4-BE49-F238E27FC236}">
                <a16:creationId xmlns:a16="http://schemas.microsoft.com/office/drawing/2014/main" id="{9239B29E-A285-9A51-D3FF-6403573D0646}"/>
              </a:ext>
            </a:extLst>
          </p:cNvPr>
          <p:cNvSpPr/>
          <p:nvPr/>
        </p:nvSpPr>
        <p:spPr>
          <a:xfrm>
            <a:off x="467145" y="1585496"/>
            <a:ext cx="365760" cy="3657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Star: 5 Points 3">
            <a:extLst>
              <a:ext uri="{FF2B5EF4-FFF2-40B4-BE49-F238E27FC236}">
                <a16:creationId xmlns:a16="http://schemas.microsoft.com/office/drawing/2014/main" id="{64AB9282-8351-FFD0-4503-A6BF0BD4BAC7}"/>
              </a:ext>
            </a:extLst>
          </p:cNvPr>
          <p:cNvSpPr/>
          <p:nvPr/>
        </p:nvSpPr>
        <p:spPr>
          <a:xfrm>
            <a:off x="7029235" y="3218568"/>
            <a:ext cx="365760" cy="3657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Star: 5 Points 4">
            <a:extLst>
              <a:ext uri="{FF2B5EF4-FFF2-40B4-BE49-F238E27FC236}">
                <a16:creationId xmlns:a16="http://schemas.microsoft.com/office/drawing/2014/main" id="{6965A621-E5EC-4762-5C53-0071F376752C}"/>
              </a:ext>
            </a:extLst>
          </p:cNvPr>
          <p:cNvSpPr/>
          <p:nvPr/>
        </p:nvSpPr>
        <p:spPr>
          <a:xfrm>
            <a:off x="850962" y="1424477"/>
            <a:ext cx="182880" cy="18288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Star: 5 Points 6">
            <a:extLst>
              <a:ext uri="{FF2B5EF4-FFF2-40B4-BE49-F238E27FC236}">
                <a16:creationId xmlns:a16="http://schemas.microsoft.com/office/drawing/2014/main" id="{1656E57B-B1F0-28D3-D795-49F5C76B1628}"/>
              </a:ext>
            </a:extLst>
          </p:cNvPr>
          <p:cNvSpPr/>
          <p:nvPr/>
        </p:nvSpPr>
        <p:spPr>
          <a:xfrm>
            <a:off x="6942978" y="1570392"/>
            <a:ext cx="182880" cy="18288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Star: 5 Points 7">
            <a:extLst>
              <a:ext uri="{FF2B5EF4-FFF2-40B4-BE49-F238E27FC236}">
                <a16:creationId xmlns:a16="http://schemas.microsoft.com/office/drawing/2014/main" id="{463D1CF0-BF9B-A320-08DF-F522AC77D054}"/>
              </a:ext>
            </a:extLst>
          </p:cNvPr>
          <p:cNvSpPr/>
          <p:nvPr/>
        </p:nvSpPr>
        <p:spPr>
          <a:xfrm>
            <a:off x="6560944" y="3432843"/>
            <a:ext cx="182880" cy="18288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Star: 5 Points 8">
            <a:extLst>
              <a:ext uri="{FF2B5EF4-FFF2-40B4-BE49-F238E27FC236}">
                <a16:creationId xmlns:a16="http://schemas.microsoft.com/office/drawing/2014/main" id="{159964B3-D409-B0D3-444B-DDEAA0FEA5B7}"/>
              </a:ext>
            </a:extLst>
          </p:cNvPr>
          <p:cNvSpPr/>
          <p:nvPr/>
        </p:nvSpPr>
        <p:spPr>
          <a:xfrm>
            <a:off x="470496" y="3313545"/>
            <a:ext cx="365760" cy="3657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itle 1">
            <a:extLst>
              <a:ext uri="{FF2B5EF4-FFF2-40B4-BE49-F238E27FC236}">
                <a16:creationId xmlns:a16="http://schemas.microsoft.com/office/drawing/2014/main" id="{542A280F-C9F9-81F7-D6B8-3F4710649ACF}"/>
              </a:ext>
            </a:extLst>
          </p:cNvPr>
          <p:cNvSpPr txBox="1">
            <a:spLocks/>
          </p:cNvSpPr>
          <p:nvPr/>
        </p:nvSpPr>
        <p:spPr>
          <a:xfrm>
            <a:off x="257537" y="415977"/>
            <a:ext cx="11430000" cy="478202"/>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a:ea typeface="+mj-ea"/>
                <a:cs typeface="Calibri"/>
              </a:rPr>
              <a:t>Enrollment Manager By the Numbers</a:t>
            </a: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11" name="TextBox 10">
            <a:extLst>
              <a:ext uri="{FF2B5EF4-FFF2-40B4-BE49-F238E27FC236}">
                <a16:creationId xmlns:a16="http://schemas.microsoft.com/office/drawing/2014/main" id="{008A98F5-5292-B6C9-C5F3-721CB373931F}"/>
              </a:ext>
            </a:extLst>
          </p:cNvPr>
          <p:cNvSpPr txBox="1"/>
          <p:nvPr/>
        </p:nvSpPr>
        <p:spPr>
          <a:xfrm>
            <a:off x="7672583" y="3353588"/>
            <a:ext cx="4511166" cy="1066959"/>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400"/>
              </a:spcAft>
              <a:buClrTx/>
              <a:buSzTx/>
              <a:buFontTx/>
              <a:buNone/>
              <a:tabLst/>
              <a:defRPr/>
            </a:pPr>
            <a:r>
              <a:rPr kumimoji="0" lang="en-US" sz="4400" b="1" i="0" u="none" strike="noStrike" kern="1200" cap="none" spc="0" normalizeH="0" baseline="0" noProof="0">
                <a:ln>
                  <a:noFill/>
                </a:ln>
                <a:solidFill>
                  <a:srgbClr val="004279"/>
                </a:solidFill>
                <a:effectLst/>
                <a:uLnTx/>
                <a:uFillTx/>
                <a:latin typeface="Calibri"/>
                <a:ea typeface="+mn-lt"/>
                <a:cs typeface="Calibri"/>
              </a:rPr>
              <a:t>938+</a:t>
            </a:r>
            <a:endParaRPr kumimoji="0" lang="en-US" sz="4400" b="0" i="0" u="none" strike="noStrike" kern="1200" cap="none" spc="0" normalizeH="0" baseline="0" noProof="0">
              <a:ln>
                <a:noFill/>
              </a:ln>
              <a:solidFill>
                <a:srgbClr val="004279"/>
              </a:solidFill>
              <a:effectLst/>
              <a:uLnTx/>
              <a:uFillTx/>
              <a:latin typeface="Arial" panose="020B0604020202020204"/>
              <a:ea typeface="+mn-ea"/>
              <a:cs typeface="Arial"/>
            </a:endParaRPr>
          </a:p>
          <a:p>
            <a:pPr marL="0" marR="0" lvl="0" indent="0" algn="ctr" defTabSz="2286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Calibri"/>
              </a:rPr>
              <a:t>Active Enrollment Manager internal users (VA) </a:t>
            </a: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p:txBody>
      </p:sp>
      <p:cxnSp>
        <p:nvCxnSpPr>
          <p:cNvPr id="39" name="Straight Arrow Connector 38">
            <a:extLst>
              <a:ext uri="{FF2B5EF4-FFF2-40B4-BE49-F238E27FC236}">
                <a16:creationId xmlns:a16="http://schemas.microsoft.com/office/drawing/2014/main" id="{C14E3953-274B-7BA6-4CB3-6F7BFC81ECED}"/>
              </a:ext>
            </a:extLst>
          </p:cNvPr>
          <p:cNvCxnSpPr>
            <a:cxnSpLocks/>
          </p:cNvCxnSpPr>
          <p:nvPr/>
        </p:nvCxnSpPr>
        <p:spPr>
          <a:xfrm>
            <a:off x="7661968" y="1399499"/>
            <a:ext cx="0" cy="4607771"/>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19971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dirty="0">
                <a:solidFill>
                  <a:schemeClr val="bg2"/>
                </a:solidFill>
                <a:latin typeface="Calibri"/>
                <a:cs typeface="Calibri"/>
              </a:rPr>
              <a:t>New Enrollment Manager</a:t>
            </a:r>
            <a:br>
              <a:rPr lang="en-US" dirty="0">
                <a:latin typeface="Calibri"/>
                <a:cs typeface="Calibri"/>
              </a:rPr>
            </a:br>
            <a:r>
              <a:rPr lang="en-US" dirty="0">
                <a:solidFill>
                  <a:schemeClr val="bg2"/>
                </a:solidFill>
                <a:latin typeface="Calibri"/>
                <a:cs typeface="Calibri"/>
              </a:rPr>
              <a:t>  Features and Enhancements</a:t>
            </a:r>
            <a:endParaRPr lang="en-US" dirty="0">
              <a:solidFill>
                <a:schemeClr val="bg2"/>
              </a:solidFill>
              <a:ea typeface="Calibri"/>
            </a:endParaRPr>
          </a:p>
        </p:txBody>
      </p:sp>
    </p:spTree>
    <p:extLst>
      <p:ext uri="{BB962C8B-B14F-4D97-AF65-F5344CB8AC3E}">
        <p14:creationId xmlns:p14="http://schemas.microsoft.com/office/powerpoint/2010/main" val="285601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Box 198">
            <a:extLst>
              <a:ext uri="{FF2B5EF4-FFF2-40B4-BE49-F238E27FC236}">
                <a16:creationId xmlns:a16="http://schemas.microsoft.com/office/drawing/2014/main" id="{7556D1E7-4048-4F62-9112-5DE6B979BA71}"/>
              </a:ext>
            </a:extLst>
          </p:cNvPr>
          <p:cNvSpPr txBox="1"/>
          <p:nvPr/>
        </p:nvSpPr>
        <p:spPr>
          <a:xfrm>
            <a:off x="1616680" y="4340484"/>
            <a:ext cx="1030173" cy="1107996"/>
          </a:xfrm>
          <a:prstGeom prst="rect">
            <a:avLst/>
          </a:prstGeom>
          <a:noFill/>
        </p:spPr>
        <p:txBody>
          <a:bodyPr wrap="square" lIns="0" tIns="0" rIns="0" bIns="0"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Expanded capabilities for updating student academic information.</a:t>
            </a:r>
            <a:endParaRPr kumimoji="0" lang="en-US" sz="1200" b="0" i="0" u="none" strike="noStrike" kern="1200" cap="none" spc="0" normalizeH="0" baseline="0" noProof="0">
              <a:ln>
                <a:noFill/>
              </a:ln>
              <a:solidFill>
                <a:srgbClr val="000000"/>
              </a:solidFill>
              <a:effectLst/>
              <a:uLnTx/>
              <a:uFillTx/>
              <a:latin typeface="Calibri"/>
              <a:ea typeface="League Spartan" charset="0"/>
              <a:cs typeface="Calibri"/>
            </a:endParaRPr>
          </a:p>
        </p:txBody>
      </p:sp>
      <p:sp>
        <p:nvSpPr>
          <p:cNvPr id="206" name="Subtitle 2">
            <a:extLst>
              <a:ext uri="{FF2B5EF4-FFF2-40B4-BE49-F238E27FC236}">
                <a16:creationId xmlns:a16="http://schemas.microsoft.com/office/drawing/2014/main" id="{220F6E47-F4AD-4E07-A969-C76E535963DE}"/>
              </a:ext>
            </a:extLst>
          </p:cNvPr>
          <p:cNvSpPr txBox="1">
            <a:spLocks/>
          </p:cNvSpPr>
          <p:nvPr/>
        </p:nvSpPr>
        <p:spPr>
          <a:xfrm>
            <a:off x="534930" y="2708559"/>
            <a:ext cx="1426396" cy="55399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Made enhancements to Student Profile and Benefits Tab.</a:t>
            </a:r>
          </a:p>
        </p:txBody>
      </p:sp>
      <p:sp>
        <p:nvSpPr>
          <p:cNvPr id="213" name="TextBox 212">
            <a:extLst>
              <a:ext uri="{FF2B5EF4-FFF2-40B4-BE49-F238E27FC236}">
                <a16:creationId xmlns:a16="http://schemas.microsoft.com/office/drawing/2014/main" id="{B18D4057-9F97-4D39-A973-7E455CA302FD}"/>
              </a:ext>
            </a:extLst>
          </p:cNvPr>
          <p:cNvSpPr txBox="1"/>
          <p:nvPr/>
        </p:nvSpPr>
        <p:spPr>
          <a:xfrm>
            <a:off x="133981" y="4829531"/>
            <a:ext cx="1220823" cy="553998"/>
          </a:xfrm>
          <a:prstGeom prst="rect">
            <a:avLst/>
          </a:prstGeom>
          <a:noFill/>
        </p:spPr>
        <p:txBody>
          <a:bodyPr wrap="square" lIns="0" tIns="0" rIns="0" bIns="0" rtlCol="0" anchor="b" anchorCtr="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S Mincho"/>
                <a:cs typeface="Calibri"/>
              </a:rPr>
              <a:t>Introduced Enrollment Manager.</a:t>
            </a:r>
            <a:endPar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S Mincho" panose="020B0400000000000000" pitchFamily="49" charset="-128"/>
              <a:cs typeface="Calibri" panose="020F0502020204030204" pitchFamily="34" charset="0"/>
            </a:endParaRPr>
          </a:p>
        </p:txBody>
      </p:sp>
      <p:sp>
        <p:nvSpPr>
          <p:cNvPr id="375" name="Subtitle 2">
            <a:extLst>
              <a:ext uri="{FF2B5EF4-FFF2-40B4-BE49-F238E27FC236}">
                <a16:creationId xmlns:a16="http://schemas.microsoft.com/office/drawing/2014/main" id="{14AE3002-15DD-4268-8726-B628E6FB9741}"/>
              </a:ext>
            </a:extLst>
          </p:cNvPr>
          <p:cNvSpPr txBox="1">
            <a:spLocks/>
          </p:cNvSpPr>
          <p:nvPr/>
        </p:nvSpPr>
        <p:spPr>
          <a:xfrm>
            <a:off x="7969995" y="1715829"/>
            <a:ext cx="1605292" cy="1661993"/>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00000"/>
              </a:lnSpc>
              <a:spcBef>
                <a:spcPts val="0"/>
              </a:spcBef>
              <a:spcAft>
                <a:spcPts val="0"/>
              </a:spcAft>
              <a:buClrTx/>
              <a:buSzTx/>
              <a:buFont typeface="Arial"/>
              <a:buNone/>
              <a:tabLst>
                <a:tab pos="1428750" algn="l"/>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Enhancements to the View Details tab, including the ability to see the Objective, Program, Benefit Type and Enrollment ID on the View Details page without going to the Print page​​.</a:t>
            </a:r>
            <a:endParaRPr kumimoji="0" lang="en-US" sz="1200" b="0" i="0" u="none" strike="noStrike" kern="1200" cap="none" spc="0" normalizeH="0" baseline="0" noProof="0">
              <a:ln>
                <a:noFill/>
              </a:ln>
              <a:solidFill>
                <a:srgbClr val="000000"/>
              </a:solidFill>
              <a:effectLst/>
              <a:uLnTx/>
              <a:uFillTx/>
              <a:latin typeface="Calibri"/>
              <a:ea typeface="Lato Light" panose="020F0502020204030203" pitchFamily="34" charset="0"/>
              <a:cs typeface="Calibri"/>
            </a:endParaRPr>
          </a:p>
        </p:txBody>
      </p:sp>
      <p:sp>
        <p:nvSpPr>
          <p:cNvPr id="193" name="Title 1">
            <a:extLst>
              <a:ext uri="{FF2B5EF4-FFF2-40B4-BE49-F238E27FC236}">
                <a16:creationId xmlns:a16="http://schemas.microsoft.com/office/drawing/2014/main" id="{A5CFB5DB-30E1-4CAD-A23F-3F79A2D78042}"/>
              </a:ext>
            </a:extLst>
          </p:cNvPr>
          <p:cNvSpPr txBox="1">
            <a:spLocks/>
          </p:cNvSpPr>
          <p:nvPr/>
        </p:nvSpPr>
        <p:spPr>
          <a:xfrm>
            <a:off x="276291" y="282891"/>
            <a:ext cx="9510790" cy="481824"/>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i="0" u="none" strike="noStrike" kern="1200" cap="none" spc="0" normalizeH="0" baseline="0" noProof="0">
                <a:ln>
                  <a:noFill/>
                </a:ln>
                <a:solidFill>
                  <a:srgbClr val="1C1F2A"/>
                </a:solidFill>
                <a:effectLst/>
                <a:uLnTx/>
                <a:uFillTx/>
                <a:latin typeface="Calibri"/>
                <a:ea typeface="+mj-ea"/>
                <a:cs typeface="Calibri"/>
              </a:rPr>
              <a:t>Iterative improvement starting day one</a:t>
            </a:r>
          </a:p>
        </p:txBody>
      </p:sp>
      <p:sp>
        <p:nvSpPr>
          <p:cNvPr id="384" name="Content Placeholder 1">
            <a:extLst>
              <a:ext uri="{FF2B5EF4-FFF2-40B4-BE49-F238E27FC236}">
                <a16:creationId xmlns:a16="http://schemas.microsoft.com/office/drawing/2014/main" id="{8E2DD036-1DB6-4399-B3A7-83371BEFAC93}"/>
              </a:ext>
            </a:extLst>
          </p:cNvPr>
          <p:cNvSpPr txBox="1">
            <a:spLocks/>
          </p:cNvSpPr>
          <p:nvPr/>
        </p:nvSpPr>
        <p:spPr>
          <a:xfrm>
            <a:off x="343769" y="757262"/>
            <a:ext cx="9104600" cy="452965"/>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a:ln>
                  <a:noFill/>
                </a:ln>
                <a:solidFill>
                  <a:srgbClr val="1C1F2A"/>
                </a:solidFill>
                <a:effectLst/>
                <a:uLnTx/>
                <a:uFillTx/>
                <a:latin typeface="Calibri"/>
                <a:ea typeface="+mn-ea"/>
                <a:cs typeface="+mn-cs"/>
              </a:rPr>
              <a:t>This timeline presents key Enrollment Manager system updates since March 2023. </a:t>
            </a:r>
            <a:endParaRPr kumimoji="0" lang="en-US" sz="2000" b="0" i="0" u="none" strike="noStrike" kern="1200" cap="none" spc="0" normalizeH="0" baseline="0" noProof="0">
              <a:ln>
                <a:noFill/>
              </a:ln>
              <a:solidFill>
                <a:srgbClr val="1C1F2A"/>
              </a:solidFill>
              <a:effectLst/>
              <a:uLnTx/>
              <a:uFillTx/>
              <a:latin typeface="Calibri"/>
              <a:ea typeface="+mn-ea"/>
              <a:cs typeface="Calibri"/>
            </a:endParaRPr>
          </a:p>
        </p:txBody>
      </p:sp>
      <p:sp>
        <p:nvSpPr>
          <p:cNvPr id="407" name="TextBox 406">
            <a:extLst>
              <a:ext uri="{FF2B5EF4-FFF2-40B4-BE49-F238E27FC236}">
                <a16:creationId xmlns:a16="http://schemas.microsoft.com/office/drawing/2014/main" id="{103067D1-6ED0-9611-584D-414E1240B241}"/>
              </a:ext>
            </a:extLst>
          </p:cNvPr>
          <p:cNvSpPr txBox="1"/>
          <p:nvPr/>
        </p:nvSpPr>
        <p:spPr>
          <a:xfrm>
            <a:off x="50468" y="5851512"/>
            <a:ext cx="644048" cy="400110"/>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March 6, 2023</a:t>
            </a:r>
          </a:p>
        </p:txBody>
      </p:sp>
      <p:sp>
        <p:nvSpPr>
          <p:cNvPr id="408" name="TextBox 407">
            <a:extLst>
              <a:ext uri="{FF2B5EF4-FFF2-40B4-BE49-F238E27FC236}">
                <a16:creationId xmlns:a16="http://schemas.microsoft.com/office/drawing/2014/main" id="{0DEB35D7-04D8-CAEB-B143-6DED407539E8}"/>
              </a:ext>
            </a:extLst>
          </p:cNvPr>
          <p:cNvSpPr txBox="1"/>
          <p:nvPr/>
        </p:nvSpPr>
        <p:spPr>
          <a:xfrm>
            <a:off x="865933" y="5851512"/>
            <a:ext cx="644048" cy="400110"/>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March 8, 2023</a:t>
            </a:r>
          </a:p>
        </p:txBody>
      </p:sp>
      <p:sp>
        <p:nvSpPr>
          <p:cNvPr id="409" name="TextBox 408">
            <a:extLst>
              <a:ext uri="{FF2B5EF4-FFF2-40B4-BE49-F238E27FC236}">
                <a16:creationId xmlns:a16="http://schemas.microsoft.com/office/drawing/2014/main" id="{9E59802C-33B0-A8C9-76DD-CB2921DF5305}"/>
              </a:ext>
            </a:extLst>
          </p:cNvPr>
          <p:cNvSpPr txBox="1"/>
          <p:nvPr/>
        </p:nvSpPr>
        <p:spPr>
          <a:xfrm>
            <a:off x="1600762" y="5851512"/>
            <a:ext cx="767021" cy="400110"/>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March 11, 2023</a:t>
            </a:r>
          </a:p>
        </p:txBody>
      </p:sp>
      <p:sp>
        <p:nvSpPr>
          <p:cNvPr id="410" name="TextBox 409">
            <a:extLst>
              <a:ext uri="{FF2B5EF4-FFF2-40B4-BE49-F238E27FC236}">
                <a16:creationId xmlns:a16="http://schemas.microsoft.com/office/drawing/2014/main" id="{E37D37ED-0C94-DEA4-14C5-D7BF6739A68D}"/>
              </a:ext>
            </a:extLst>
          </p:cNvPr>
          <p:cNvSpPr txBox="1"/>
          <p:nvPr/>
        </p:nvSpPr>
        <p:spPr>
          <a:xfrm>
            <a:off x="3156053" y="5851512"/>
            <a:ext cx="767021" cy="400110"/>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March 25, 2023</a:t>
            </a:r>
          </a:p>
        </p:txBody>
      </p:sp>
      <p:sp>
        <p:nvSpPr>
          <p:cNvPr id="411" name="TextBox 410">
            <a:extLst>
              <a:ext uri="{FF2B5EF4-FFF2-40B4-BE49-F238E27FC236}">
                <a16:creationId xmlns:a16="http://schemas.microsoft.com/office/drawing/2014/main" id="{B3109898-83EC-CD01-5EFA-437D06AC6C68}"/>
              </a:ext>
            </a:extLst>
          </p:cNvPr>
          <p:cNvSpPr txBox="1"/>
          <p:nvPr/>
        </p:nvSpPr>
        <p:spPr>
          <a:xfrm>
            <a:off x="4050251" y="5851512"/>
            <a:ext cx="576011" cy="400110"/>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April 8, 2023</a:t>
            </a:r>
          </a:p>
        </p:txBody>
      </p:sp>
      <p:sp>
        <p:nvSpPr>
          <p:cNvPr id="412" name="TextBox 411">
            <a:extLst>
              <a:ext uri="{FF2B5EF4-FFF2-40B4-BE49-F238E27FC236}">
                <a16:creationId xmlns:a16="http://schemas.microsoft.com/office/drawing/2014/main" id="{B608D58E-B33B-171C-AB19-4F1388334506}"/>
              </a:ext>
            </a:extLst>
          </p:cNvPr>
          <p:cNvSpPr txBox="1"/>
          <p:nvPr/>
        </p:nvSpPr>
        <p:spPr>
          <a:xfrm>
            <a:off x="7294652" y="5851512"/>
            <a:ext cx="840984" cy="400110"/>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August 19, 2023</a:t>
            </a:r>
          </a:p>
        </p:txBody>
      </p:sp>
      <p:sp>
        <p:nvSpPr>
          <p:cNvPr id="413" name="TextBox 412">
            <a:extLst>
              <a:ext uri="{FF2B5EF4-FFF2-40B4-BE49-F238E27FC236}">
                <a16:creationId xmlns:a16="http://schemas.microsoft.com/office/drawing/2014/main" id="{A388A77D-D5F3-0296-24C5-C648D6ED53EC}"/>
              </a:ext>
            </a:extLst>
          </p:cNvPr>
          <p:cNvSpPr txBox="1"/>
          <p:nvPr/>
        </p:nvSpPr>
        <p:spPr>
          <a:xfrm>
            <a:off x="8361202" y="5851512"/>
            <a:ext cx="778661" cy="400110"/>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October 8, 2023</a:t>
            </a:r>
          </a:p>
        </p:txBody>
      </p:sp>
      <p:sp>
        <p:nvSpPr>
          <p:cNvPr id="485" name="TextBox 484">
            <a:extLst>
              <a:ext uri="{FF2B5EF4-FFF2-40B4-BE49-F238E27FC236}">
                <a16:creationId xmlns:a16="http://schemas.microsoft.com/office/drawing/2014/main" id="{C1669395-9AE5-8997-D248-6F9AC68A455D}"/>
              </a:ext>
            </a:extLst>
          </p:cNvPr>
          <p:cNvSpPr txBox="1"/>
          <p:nvPr/>
        </p:nvSpPr>
        <p:spPr>
          <a:xfrm>
            <a:off x="2297151" y="5851512"/>
            <a:ext cx="767021" cy="400110"/>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March 18, 2023</a:t>
            </a:r>
          </a:p>
        </p:txBody>
      </p:sp>
      <p:sp>
        <p:nvSpPr>
          <p:cNvPr id="501" name="TextBox 500">
            <a:extLst>
              <a:ext uri="{FF2B5EF4-FFF2-40B4-BE49-F238E27FC236}">
                <a16:creationId xmlns:a16="http://schemas.microsoft.com/office/drawing/2014/main" id="{837B2B8B-1434-032F-79B9-389B736CA819}"/>
              </a:ext>
            </a:extLst>
          </p:cNvPr>
          <p:cNvSpPr txBox="1"/>
          <p:nvPr/>
        </p:nvSpPr>
        <p:spPr>
          <a:xfrm>
            <a:off x="4570337" y="4225587"/>
            <a:ext cx="1449514" cy="156966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Introduced the ability to </a:t>
            </a: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save, edit and delete a new Student ID on students’ profiles​.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Calibri"/>
            </a:endParaRPr>
          </a:p>
        </p:txBody>
      </p:sp>
      <p:sp>
        <p:nvSpPr>
          <p:cNvPr id="503" name="TextBox 502">
            <a:extLst>
              <a:ext uri="{FF2B5EF4-FFF2-40B4-BE49-F238E27FC236}">
                <a16:creationId xmlns:a16="http://schemas.microsoft.com/office/drawing/2014/main" id="{098F6A89-C01F-F605-AFDD-40FBE63994BD}"/>
              </a:ext>
            </a:extLst>
          </p:cNvPr>
          <p:cNvSpPr txBox="1"/>
          <p:nvPr/>
        </p:nvSpPr>
        <p:spPr>
          <a:xfrm>
            <a:off x="2090838" y="2776395"/>
            <a:ext cx="1345004" cy="83099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Alphabetically sorted the Students Tab filter dropdown fields.</a:t>
            </a:r>
          </a:p>
        </p:txBody>
      </p:sp>
      <p:sp>
        <p:nvSpPr>
          <p:cNvPr id="504" name="TextBox 503">
            <a:extLst>
              <a:ext uri="{FF2B5EF4-FFF2-40B4-BE49-F238E27FC236}">
                <a16:creationId xmlns:a16="http://schemas.microsoft.com/office/drawing/2014/main" id="{E0A85859-EAEA-2AE5-605B-9C7EF61960AF}"/>
              </a:ext>
            </a:extLst>
          </p:cNvPr>
          <p:cNvSpPr txBox="1"/>
          <p:nvPr/>
        </p:nvSpPr>
        <p:spPr>
          <a:xfrm>
            <a:off x="2985323" y="4001391"/>
            <a:ext cx="122439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Migrated historical enrollments data at extension campus from VA-ONCE to EM.</a:t>
            </a:r>
          </a:p>
        </p:txBody>
      </p:sp>
      <p:sp>
        <p:nvSpPr>
          <p:cNvPr id="506" name="TextBox 505">
            <a:extLst>
              <a:ext uri="{FF2B5EF4-FFF2-40B4-BE49-F238E27FC236}">
                <a16:creationId xmlns:a16="http://schemas.microsoft.com/office/drawing/2014/main" id="{C3150FF9-59EF-8268-3408-2600F1B0DF9A}"/>
              </a:ext>
            </a:extLst>
          </p:cNvPr>
          <p:cNvSpPr txBox="1"/>
          <p:nvPr/>
        </p:nvSpPr>
        <p:spPr>
          <a:xfrm>
            <a:off x="4859696" y="5851512"/>
            <a:ext cx="64404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May 21, 2023 </a:t>
            </a:r>
          </a:p>
        </p:txBody>
      </p:sp>
      <p:sp>
        <p:nvSpPr>
          <p:cNvPr id="526" name="TextBox 525">
            <a:extLst>
              <a:ext uri="{FF2B5EF4-FFF2-40B4-BE49-F238E27FC236}">
                <a16:creationId xmlns:a16="http://schemas.microsoft.com/office/drawing/2014/main" id="{C63223CA-AC03-C328-1C9F-23B246BF1660}"/>
              </a:ext>
            </a:extLst>
          </p:cNvPr>
          <p:cNvSpPr txBox="1"/>
          <p:nvPr/>
        </p:nvSpPr>
        <p:spPr>
          <a:xfrm>
            <a:off x="7004006" y="4778887"/>
            <a:ext cx="1686790"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Pre-populated the facility dropdown with associated schools.</a:t>
            </a:r>
          </a:p>
        </p:txBody>
      </p:sp>
      <p:sp>
        <p:nvSpPr>
          <p:cNvPr id="528" name="TextBox 527">
            <a:extLst>
              <a:ext uri="{FF2B5EF4-FFF2-40B4-BE49-F238E27FC236}">
                <a16:creationId xmlns:a16="http://schemas.microsoft.com/office/drawing/2014/main" id="{6C32C708-D751-DF9D-10DF-2AC88BE5CB56}"/>
              </a:ext>
            </a:extLst>
          </p:cNvPr>
          <p:cNvSpPr txBox="1"/>
          <p:nvPr/>
        </p:nvSpPr>
        <p:spPr>
          <a:xfrm>
            <a:off x="9035555" y="4302683"/>
            <a:ext cx="1198283" cy="1200329"/>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Ability to submit amendments with term dates that start in the future.</a:t>
            </a:r>
          </a:p>
        </p:txBody>
      </p:sp>
      <p:sp>
        <p:nvSpPr>
          <p:cNvPr id="530" name="TextBox 529">
            <a:extLst>
              <a:ext uri="{FF2B5EF4-FFF2-40B4-BE49-F238E27FC236}">
                <a16:creationId xmlns:a16="http://schemas.microsoft.com/office/drawing/2014/main" id="{A1946584-72F8-5777-A312-E29143CECAAA}"/>
              </a:ext>
            </a:extLst>
          </p:cNvPr>
          <p:cNvSpPr txBox="1"/>
          <p:nvPr/>
        </p:nvSpPr>
        <p:spPr>
          <a:xfrm>
            <a:off x="9872308" y="2278309"/>
            <a:ext cx="1202328" cy="1384995"/>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Added an inactivity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warning message two minutes prior to SCOs’ EM session expiring.</a:t>
            </a:r>
          </a:p>
        </p:txBody>
      </p:sp>
      <p:sp>
        <p:nvSpPr>
          <p:cNvPr id="532" name="TextBox 531">
            <a:extLst>
              <a:ext uri="{FF2B5EF4-FFF2-40B4-BE49-F238E27FC236}">
                <a16:creationId xmlns:a16="http://schemas.microsoft.com/office/drawing/2014/main" id="{A5B7A982-8EC5-22C7-FC40-9B33FCEFB89B}"/>
              </a:ext>
            </a:extLst>
          </p:cNvPr>
          <p:cNvSpPr txBox="1"/>
          <p:nvPr/>
        </p:nvSpPr>
        <p:spPr>
          <a:xfrm>
            <a:off x="9257850" y="5851512"/>
            <a:ext cx="81875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November 4, 2023</a:t>
            </a:r>
          </a:p>
        </p:txBody>
      </p:sp>
      <p:cxnSp>
        <p:nvCxnSpPr>
          <p:cNvPr id="546" name="Straight Arrow Connector 545">
            <a:extLst>
              <a:ext uri="{FF2B5EF4-FFF2-40B4-BE49-F238E27FC236}">
                <a16:creationId xmlns:a16="http://schemas.microsoft.com/office/drawing/2014/main" id="{E75D3553-5C78-7DFC-BE03-0B831DC4F07A}"/>
              </a:ext>
            </a:extLst>
          </p:cNvPr>
          <p:cNvCxnSpPr>
            <a:cxnSpLocks/>
          </p:cNvCxnSpPr>
          <p:nvPr/>
        </p:nvCxnSpPr>
        <p:spPr>
          <a:xfrm flipH="1">
            <a:off x="2669502" y="3635860"/>
            <a:ext cx="2895" cy="2103120"/>
          </a:xfrm>
          <a:prstGeom prst="straightConnector1">
            <a:avLst/>
          </a:prstGeom>
          <a:noFill/>
          <a:ln w="28575" cap="flat" cmpd="sng" algn="ctr">
            <a:solidFill>
              <a:schemeClr val="accent1"/>
            </a:solidFill>
            <a:prstDash val="solid"/>
            <a:miter lim="800000"/>
            <a:tailEnd type="oval"/>
          </a:ln>
          <a:effectLst/>
        </p:spPr>
      </p:cxnSp>
      <p:cxnSp>
        <p:nvCxnSpPr>
          <p:cNvPr id="547" name="Straight Arrow Connector 546">
            <a:extLst>
              <a:ext uri="{FF2B5EF4-FFF2-40B4-BE49-F238E27FC236}">
                <a16:creationId xmlns:a16="http://schemas.microsoft.com/office/drawing/2014/main" id="{F940D791-30CE-0901-E601-7BF81E817193}"/>
              </a:ext>
            </a:extLst>
          </p:cNvPr>
          <p:cNvCxnSpPr>
            <a:cxnSpLocks/>
          </p:cNvCxnSpPr>
          <p:nvPr/>
        </p:nvCxnSpPr>
        <p:spPr>
          <a:xfrm>
            <a:off x="4340043" y="3042932"/>
            <a:ext cx="0" cy="2696048"/>
          </a:xfrm>
          <a:prstGeom prst="straightConnector1">
            <a:avLst/>
          </a:prstGeom>
          <a:noFill/>
          <a:ln w="28575" cap="flat" cmpd="sng" algn="ctr">
            <a:solidFill>
              <a:schemeClr val="accent1"/>
            </a:solidFill>
            <a:prstDash val="solid"/>
            <a:miter lim="800000"/>
            <a:tailEnd type="oval"/>
          </a:ln>
          <a:effectLst/>
        </p:spPr>
      </p:cxnSp>
      <p:sp>
        <p:nvSpPr>
          <p:cNvPr id="533" name="TextBox 532">
            <a:extLst>
              <a:ext uri="{FF2B5EF4-FFF2-40B4-BE49-F238E27FC236}">
                <a16:creationId xmlns:a16="http://schemas.microsoft.com/office/drawing/2014/main" id="{9DA74A7B-AA42-629E-0BF5-B10A0B2735DA}"/>
              </a:ext>
            </a:extLst>
          </p:cNvPr>
          <p:cNvSpPr txBox="1"/>
          <p:nvPr/>
        </p:nvSpPr>
        <p:spPr>
          <a:xfrm>
            <a:off x="10090356" y="5851512"/>
            <a:ext cx="90676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November 17, 2023</a:t>
            </a:r>
          </a:p>
        </p:txBody>
      </p:sp>
      <p:cxnSp>
        <p:nvCxnSpPr>
          <p:cNvPr id="544" name="Straight Arrow Connector 543">
            <a:extLst>
              <a:ext uri="{FF2B5EF4-FFF2-40B4-BE49-F238E27FC236}">
                <a16:creationId xmlns:a16="http://schemas.microsoft.com/office/drawing/2014/main" id="{BDEC90B4-8FCE-5C04-C9BD-16B59D21E685}"/>
              </a:ext>
            </a:extLst>
          </p:cNvPr>
          <p:cNvCxnSpPr>
            <a:cxnSpLocks/>
          </p:cNvCxnSpPr>
          <p:nvPr/>
        </p:nvCxnSpPr>
        <p:spPr>
          <a:xfrm flipH="1">
            <a:off x="1166378" y="3431552"/>
            <a:ext cx="2895" cy="2307428"/>
          </a:xfrm>
          <a:prstGeom prst="straightConnector1">
            <a:avLst/>
          </a:prstGeom>
          <a:noFill/>
          <a:ln w="28575" cap="flat" cmpd="sng" algn="ctr">
            <a:solidFill>
              <a:schemeClr val="accent1"/>
            </a:solidFill>
            <a:prstDash val="solid"/>
            <a:miter lim="800000"/>
            <a:tailEnd type="oval"/>
          </a:ln>
          <a:effectLst/>
        </p:spPr>
      </p:cxnSp>
      <p:cxnSp>
        <p:nvCxnSpPr>
          <p:cNvPr id="548" name="Straight Arrow Connector 547">
            <a:extLst>
              <a:ext uri="{FF2B5EF4-FFF2-40B4-BE49-F238E27FC236}">
                <a16:creationId xmlns:a16="http://schemas.microsoft.com/office/drawing/2014/main" id="{613EAEF6-7664-5062-4CF4-38A8D8BC0076}"/>
              </a:ext>
            </a:extLst>
          </p:cNvPr>
          <p:cNvCxnSpPr>
            <a:cxnSpLocks/>
          </p:cNvCxnSpPr>
          <p:nvPr/>
        </p:nvCxnSpPr>
        <p:spPr>
          <a:xfrm flipH="1">
            <a:off x="5975741" y="3166349"/>
            <a:ext cx="246" cy="2572631"/>
          </a:xfrm>
          <a:prstGeom prst="straightConnector1">
            <a:avLst/>
          </a:prstGeom>
          <a:noFill/>
          <a:ln w="28575" cap="flat" cmpd="sng" algn="ctr">
            <a:solidFill>
              <a:schemeClr val="accent1"/>
            </a:solidFill>
            <a:prstDash val="solid"/>
            <a:miter lim="800000"/>
            <a:tailEnd type="oval"/>
          </a:ln>
          <a:effectLst/>
        </p:spPr>
      </p:cxnSp>
      <p:cxnSp>
        <p:nvCxnSpPr>
          <p:cNvPr id="550" name="Straight Arrow Connector 549">
            <a:extLst>
              <a:ext uri="{FF2B5EF4-FFF2-40B4-BE49-F238E27FC236}">
                <a16:creationId xmlns:a16="http://schemas.microsoft.com/office/drawing/2014/main" id="{6B83059F-5C3E-EEC0-6B8A-EC520B3E3664}"/>
              </a:ext>
            </a:extLst>
          </p:cNvPr>
          <p:cNvCxnSpPr>
            <a:cxnSpLocks/>
          </p:cNvCxnSpPr>
          <p:nvPr/>
        </p:nvCxnSpPr>
        <p:spPr>
          <a:xfrm>
            <a:off x="8656087" y="3509339"/>
            <a:ext cx="0" cy="2229641"/>
          </a:xfrm>
          <a:prstGeom prst="straightConnector1">
            <a:avLst/>
          </a:prstGeom>
          <a:noFill/>
          <a:ln w="28575" cap="flat" cmpd="sng" algn="ctr">
            <a:solidFill>
              <a:schemeClr val="accent1"/>
            </a:solidFill>
            <a:prstDash val="solid"/>
            <a:miter lim="800000"/>
            <a:tailEnd type="oval"/>
          </a:ln>
          <a:effectLst/>
        </p:spPr>
      </p:cxnSp>
      <p:cxnSp>
        <p:nvCxnSpPr>
          <p:cNvPr id="552" name="Straight Arrow Connector 551">
            <a:extLst>
              <a:ext uri="{FF2B5EF4-FFF2-40B4-BE49-F238E27FC236}">
                <a16:creationId xmlns:a16="http://schemas.microsoft.com/office/drawing/2014/main" id="{86B249F1-0FE3-DD5C-BA60-A26EF0DAB2AF}"/>
              </a:ext>
            </a:extLst>
          </p:cNvPr>
          <p:cNvCxnSpPr>
            <a:cxnSpLocks/>
          </p:cNvCxnSpPr>
          <p:nvPr/>
        </p:nvCxnSpPr>
        <p:spPr>
          <a:xfrm flipH="1">
            <a:off x="10459608" y="3727300"/>
            <a:ext cx="2895" cy="2011680"/>
          </a:xfrm>
          <a:prstGeom prst="straightConnector1">
            <a:avLst/>
          </a:prstGeom>
          <a:noFill/>
          <a:ln w="28575" cap="flat" cmpd="sng" algn="ctr">
            <a:solidFill>
              <a:schemeClr val="accent1"/>
            </a:solidFill>
            <a:prstDash val="solid"/>
            <a:miter lim="800000"/>
            <a:tailEnd type="oval"/>
          </a:ln>
          <a:effectLst/>
        </p:spPr>
      </p:cxnSp>
      <p:cxnSp>
        <p:nvCxnSpPr>
          <p:cNvPr id="562" name="Straight Arrow Connector 561">
            <a:extLst>
              <a:ext uri="{FF2B5EF4-FFF2-40B4-BE49-F238E27FC236}">
                <a16:creationId xmlns:a16="http://schemas.microsoft.com/office/drawing/2014/main" id="{BBFA4B02-491F-B92C-1B38-B87CC27C9700}"/>
              </a:ext>
            </a:extLst>
          </p:cNvPr>
          <p:cNvCxnSpPr>
            <a:cxnSpLocks/>
          </p:cNvCxnSpPr>
          <p:nvPr/>
        </p:nvCxnSpPr>
        <p:spPr>
          <a:xfrm>
            <a:off x="1943586" y="5510967"/>
            <a:ext cx="0" cy="228013"/>
          </a:xfrm>
          <a:prstGeom prst="straightConnector1">
            <a:avLst/>
          </a:prstGeom>
          <a:noFill/>
          <a:ln w="28575" cap="flat" cmpd="sng" algn="ctr">
            <a:solidFill>
              <a:schemeClr val="accent1"/>
            </a:solidFill>
            <a:prstDash val="solid"/>
            <a:miter lim="800000"/>
            <a:tailEnd type="oval"/>
          </a:ln>
          <a:effectLst/>
        </p:spPr>
      </p:cxnSp>
      <p:sp>
        <p:nvSpPr>
          <p:cNvPr id="514" name="TextBox 513">
            <a:extLst>
              <a:ext uri="{FF2B5EF4-FFF2-40B4-BE49-F238E27FC236}">
                <a16:creationId xmlns:a16="http://schemas.microsoft.com/office/drawing/2014/main" id="{0B267BBB-DC51-57E5-9B00-E2F844618A57}"/>
              </a:ext>
            </a:extLst>
          </p:cNvPr>
          <p:cNvSpPr txBox="1"/>
          <p:nvPr/>
        </p:nvSpPr>
        <p:spPr>
          <a:xfrm>
            <a:off x="5332937" y="2457095"/>
            <a:ext cx="1607988" cy="646331"/>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Introduced the ability to discard draft enrollments.</a:t>
            </a:r>
          </a:p>
        </p:txBody>
      </p:sp>
      <p:cxnSp>
        <p:nvCxnSpPr>
          <p:cNvPr id="567" name="Straight Arrow Connector 566">
            <a:extLst>
              <a:ext uri="{FF2B5EF4-FFF2-40B4-BE49-F238E27FC236}">
                <a16:creationId xmlns:a16="http://schemas.microsoft.com/office/drawing/2014/main" id="{DD93BD73-901C-88E1-7A53-15937666B66A}"/>
              </a:ext>
            </a:extLst>
          </p:cNvPr>
          <p:cNvCxnSpPr>
            <a:cxnSpLocks/>
          </p:cNvCxnSpPr>
          <p:nvPr/>
        </p:nvCxnSpPr>
        <p:spPr>
          <a:xfrm>
            <a:off x="5113476" y="5510967"/>
            <a:ext cx="0" cy="228013"/>
          </a:xfrm>
          <a:prstGeom prst="straightConnector1">
            <a:avLst/>
          </a:prstGeom>
          <a:noFill/>
          <a:ln w="28575" cap="flat" cmpd="sng" algn="ctr">
            <a:solidFill>
              <a:schemeClr val="accent1"/>
            </a:solidFill>
            <a:prstDash val="solid"/>
            <a:miter lim="800000"/>
            <a:tailEnd type="oval"/>
          </a:ln>
          <a:effectLst/>
        </p:spPr>
      </p:cxnSp>
      <p:cxnSp>
        <p:nvCxnSpPr>
          <p:cNvPr id="568" name="Straight Arrow Connector 567">
            <a:extLst>
              <a:ext uri="{FF2B5EF4-FFF2-40B4-BE49-F238E27FC236}">
                <a16:creationId xmlns:a16="http://schemas.microsoft.com/office/drawing/2014/main" id="{E06B7C26-BC40-F57E-4935-D383F3459B42}"/>
              </a:ext>
            </a:extLst>
          </p:cNvPr>
          <p:cNvCxnSpPr>
            <a:cxnSpLocks/>
          </p:cNvCxnSpPr>
          <p:nvPr/>
        </p:nvCxnSpPr>
        <p:spPr>
          <a:xfrm>
            <a:off x="3491814" y="5510967"/>
            <a:ext cx="0" cy="228013"/>
          </a:xfrm>
          <a:prstGeom prst="straightConnector1">
            <a:avLst/>
          </a:prstGeom>
          <a:noFill/>
          <a:ln w="28575" cap="flat" cmpd="sng" algn="ctr">
            <a:solidFill>
              <a:schemeClr val="accent1"/>
            </a:solidFill>
            <a:prstDash val="solid"/>
            <a:miter lim="800000"/>
            <a:tailEnd type="oval"/>
          </a:ln>
          <a:effectLst/>
        </p:spPr>
      </p:cxnSp>
      <p:cxnSp>
        <p:nvCxnSpPr>
          <p:cNvPr id="571" name="Straight Arrow Connector 570">
            <a:extLst>
              <a:ext uri="{FF2B5EF4-FFF2-40B4-BE49-F238E27FC236}">
                <a16:creationId xmlns:a16="http://schemas.microsoft.com/office/drawing/2014/main" id="{E8B8E184-5786-7181-D325-FADCD35E133A}"/>
              </a:ext>
            </a:extLst>
          </p:cNvPr>
          <p:cNvCxnSpPr>
            <a:cxnSpLocks/>
          </p:cNvCxnSpPr>
          <p:nvPr/>
        </p:nvCxnSpPr>
        <p:spPr>
          <a:xfrm>
            <a:off x="9582850" y="5510967"/>
            <a:ext cx="0" cy="228013"/>
          </a:xfrm>
          <a:prstGeom prst="straightConnector1">
            <a:avLst/>
          </a:prstGeom>
          <a:noFill/>
          <a:ln w="28575" cap="flat" cmpd="sng" algn="ctr">
            <a:solidFill>
              <a:schemeClr val="accent1"/>
            </a:solidFill>
            <a:prstDash val="solid"/>
            <a:miter lim="800000"/>
            <a:tailEnd type="oval"/>
          </a:ln>
          <a:effectLst/>
        </p:spPr>
      </p:cxnSp>
      <p:cxnSp>
        <p:nvCxnSpPr>
          <p:cNvPr id="572" name="Straight Arrow Connector 571">
            <a:extLst>
              <a:ext uri="{FF2B5EF4-FFF2-40B4-BE49-F238E27FC236}">
                <a16:creationId xmlns:a16="http://schemas.microsoft.com/office/drawing/2014/main" id="{FB769A58-477D-1801-41C5-237445D43A5C}"/>
              </a:ext>
            </a:extLst>
          </p:cNvPr>
          <p:cNvCxnSpPr>
            <a:cxnSpLocks/>
          </p:cNvCxnSpPr>
          <p:nvPr/>
        </p:nvCxnSpPr>
        <p:spPr>
          <a:xfrm>
            <a:off x="7650488" y="5510967"/>
            <a:ext cx="0" cy="228013"/>
          </a:xfrm>
          <a:prstGeom prst="straightConnector1">
            <a:avLst/>
          </a:prstGeom>
          <a:noFill/>
          <a:ln w="28575" cap="flat" cmpd="sng" algn="ctr">
            <a:solidFill>
              <a:schemeClr val="accent1"/>
            </a:solidFill>
            <a:prstDash val="solid"/>
            <a:miter lim="800000"/>
            <a:tailEnd type="oval"/>
          </a:ln>
          <a:effectLst/>
        </p:spPr>
      </p:cxnSp>
      <p:sp>
        <p:nvSpPr>
          <p:cNvPr id="517" name="TextBox 516">
            <a:extLst>
              <a:ext uri="{FF2B5EF4-FFF2-40B4-BE49-F238E27FC236}">
                <a16:creationId xmlns:a16="http://schemas.microsoft.com/office/drawing/2014/main" id="{0E902BC0-54E0-EB98-67D4-E7B4B16783CA}"/>
              </a:ext>
            </a:extLst>
          </p:cNvPr>
          <p:cNvSpPr txBox="1"/>
          <p:nvPr/>
        </p:nvSpPr>
        <p:spPr>
          <a:xfrm>
            <a:off x="5677221" y="5851512"/>
            <a:ext cx="71331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June 17, 2023 </a:t>
            </a:r>
          </a:p>
        </p:txBody>
      </p:sp>
      <p:cxnSp>
        <p:nvCxnSpPr>
          <p:cNvPr id="4" name="Straight Arrow Connector 3">
            <a:extLst>
              <a:ext uri="{FF2B5EF4-FFF2-40B4-BE49-F238E27FC236}">
                <a16:creationId xmlns:a16="http://schemas.microsoft.com/office/drawing/2014/main" id="{0767B6F8-A93F-E14D-5955-89F1E090234F}"/>
              </a:ext>
            </a:extLst>
          </p:cNvPr>
          <p:cNvCxnSpPr>
            <a:cxnSpLocks/>
          </p:cNvCxnSpPr>
          <p:nvPr/>
        </p:nvCxnSpPr>
        <p:spPr>
          <a:xfrm>
            <a:off x="11386145" y="5510967"/>
            <a:ext cx="0" cy="228013"/>
          </a:xfrm>
          <a:prstGeom prst="straightConnector1">
            <a:avLst/>
          </a:prstGeom>
          <a:noFill/>
          <a:ln w="28575" cap="flat" cmpd="sng" algn="ctr">
            <a:solidFill>
              <a:schemeClr val="accent1"/>
            </a:solidFill>
            <a:prstDash val="solid"/>
            <a:miter lim="800000"/>
            <a:tailEnd type="oval"/>
          </a:ln>
          <a:effectLst/>
        </p:spPr>
      </p:cxnSp>
      <p:cxnSp>
        <p:nvCxnSpPr>
          <p:cNvPr id="566" name="Straight Arrow Connector 565">
            <a:extLst>
              <a:ext uri="{FF2B5EF4-FFF2-40B4-BE49-F238E27FC236}">
                <a16:creationId xmlns:a16="http://schemas.microsoft.com/office/drawing/2014/main" id="{61C98360-1221-B7E7-62CE-C33B818AA6C7}"/>
              </a:ext>
            </a:extLst>
          </p:cNvPr>
          <p:cNvCxnSpPr>
            <a:cxnSpLocks/>
          </p:cNvCxnSpPr>
          <p:nvPr/>
        </p:nvCxnSpPr>
        <p:spPr>
          <a:xfrm>
            <a:off x="394600" y="5510967"/>
            <a:ext cx="0" cy="228013"/>
          </a:xfrm>
          <a:prstGeom prst="straightConnector1">
            <a:avLst/>
          </a:prstGeom>
          <a:noFill/>
          <a:ln w="28575" cap="flat" cmpd="sng" algn="ctr">
            <a:solidFill>
              <a:schemeClr val="accent1"/>
            </a:solidFill>
            <a:prstDash val="solid"/>
            <a:miter lim="800000"/>
            <a:tailEnd type="oval"/>
          </a:ln>
          <a:effectLst/>
        </p:spPr>
      </p:cxnSp>
      <p:sp>
        <p:nvSpPr>
          <p:cNvPr id="3" name="TextBox 2">
            <a:extLst>
              <a:ext uri="{FF2B5EF4-FFF2-40B4-BE49-F238E27FC236}">
                <a16:creationId xmlns:a16="http://schemas.microsoft.com/office/drawing/2014/main" id="{2DF6DDCE-127A-F792-0B1B-FCB14D8809BB}"/>
              </a:ext>
            </a:extLst>
          </p:cNvPr>
          <p:cNvSpPr txBox="1"/>
          <p:nvPr/>
        </p:nvSpPr>
        <p:spPr>
          <a:xfrm>
            <a:off x="11017919" y="4058008"/>
            <a:ext cx="985944" cy="1384995"/>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Introduced ability to switch between CH35 benefit type sources.</a:t>
            </a:r>
          </a:p>
        </p:txBody>
      </p:sp>
      <p:sp>
        <p:nvSpPr>
          <p:cNvPr id="5" name="TextBox 4">
            <a:extLst>
              <a:ext uri="{FF2B5EF4-FFF2-40B4-BE49-F238E27FC236}">
                <a16:creationId xmlns:a16="http://schemas.microsoft.com/office/drawing/2014/main" id="{B67865D1-42D5-35EC-40C2-9EBFB182F588}"/>
              </a:ext>
            </a:extLst>
          </p:cNvPr>
          <p:cNvSpPr txBox="1"/>
          <p:nvPr/>
        </p:nvSpPr>
        <p:spPr>
          <a:xfrm>
            <a:off x="10973530" y="5851512"/>
            <a:ext cx="90676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December 16, 2023</a:t>
            </a:r>
          </a:p>
        </p:txBody>
      </p:sp>
      <p:pic>
        <p:nvPicPr>
          <p:cNvPr id="18" name="Picture 17">
            <a:extLst>
              <a:ext uri="{FF2B5EF4-FFF2-40B4-BE49-F238E27FC236}">
                <a16:creationId xmlns:a16="http://schemas.microsoft.com/office/drawing/2014/main" id="{86CA3CFD-4167-52FB-0775-C8F7E3528E7F}"/>
              </a:ext>
            </a:extLst>
          </p:cNvPr>
          <p:cNvPicPr>
            <a:picLocks noChangeAspect="1"/>
          </p:cNvPicPr>
          <p:nvPr/>
        </p:nvPicPr>
        <p:blipFill>
          <a:blip r:embed="rId3"/>
          <a:stretch>
            <a:fillRect/>
          </a:stretch>
        </p:blipFill>
        <p:spPr>
          <a:xfrm>
            <a:off x="3743912" y="1449899"/>
            <a:ext cx="327285" cy="213116"/>
          </a:xfrm>
          <a:prstGeom prst="rect">
            <a:avLst/>
          </a:prstGeom>
        </p:spPr>
      </p:pic>
      <p:pic>
        <p:nvPicPr>
          <p:cNvPr id="19" name="Picture 18">
            <a:extLst>
              <a:ext uri="{FF2B5EF4-FFF2-40B4-BE49-F238E27FC236}">
                <a16:creationId xmlns:a16="http://schemas.microsoft.com/office/drawing/2014/main" id="{22A41AE3-CF96-67A1-DEF4-17D3B5CF65E6}"/>
              </a:ext>
            </a:extLst>
          </p:cNvPr>
          <p:cNvPicPr>
            <a:picLocks noChangeAspect="1"/>
          </p:cNvPicPr>
          <p:nvPr/>
        </p:nvPicPr>
        <p:blipFill>
          <a:blip r:embed="rId4"/>
          <a:stretch>
            <a:fillRect/>
          </a:stretch>
        </p:blipFill>
        <p:spPr>
          <a:xfrm>
            <a:off x="5189058" y="1139577"/>
            <a:ext cx="406400" cy="282713"/>
          </a:xfrm>
          <a:prstGeom prst="rect">
            <a:avLst/>
          </a:prstGeom>
        </p:spPr>
      </p:pic>
      <p:pic>
        <p:nvPicPr>
          <p:cNvPr id="22" name="Picture 21">
            <a:extLst>
              <a:ext uri="{FF2B5EF4-FFF2-40B4-BE49-F238E27FC236}">
                <a16:creationId xmlns:a16="http://schemas.microsoft.com/office/drawing/2014/main" id="{AE081EDE-81DF-8492-FBD1-0AADB0DC3C44}"/>
              </a:ext>
            </a:extLst>
          </p:cNvPr>
          <p:cNvPicPr>
            <a:picLocks noChangeAspect="1"/>
          </p:cNvPicPr>
          <p:nvPr/>
        </p:nvPicPr>
        <p:blipFill>
          <a:blip r:embed="rId5"/>
          <a:stretch>
            <a:fillRect/>
          </a:stretch>
        </p:blipFill>
        <p:spPr>
          <a:xfrm>
            <a:off x="8972947" y="271776"/>
            <a:ext cx="533400" cy="381000"/>
          </a:xfrm>
          <a:prstGeom prst="rect">
            <a:avLst/>
          </a:prstGeom>
        </p:spPr>
      </p:pic>
      <p:pic>
        <p:nvPicPr>
          <p:cNvPr id="28" name="Picture 27">
            <a:extLst>
              <a:ext uri="{FF2B5EF4-FFF2-40B4-BE49-F238E27FC236}">
                <a16:creationId xmlns:a16="http://schemas.microsoft.com/office/drawing/2014/main" id="{CAB0F428-74C1-E105-A038-1FCDA820BB66}"/>
              </a:ext>
            </a:extLst>
          </p:cNvPr>
          <p:cNvPicPr>
            <a:picLocks noChangeAspect="1"/>
          </p:cNvPicPr>
          <p:nvPr/>
        </p:nvPicPr>
        <p:blipFill>
          <a:blip r:embed="rId3"/>
          <a:stretch>
            <a:fillRect/>
          </a:stretch>
        </p:blipFill>
        <p:spPr>
          <a:xfrm>
            <a:off x="9607157" y="1490278"/>
            <a:ext cx="327285" cy="213116"/>
          </a:xfrm>
          <a:prstGeom prst="rect">
            <a:avLst/>
          </a:prstGeom>
        </p:spPr>
      </p:pic>
      <p:pic>
        <p:nvPicPr>
          <p:cNvPr id="29" name="Picture 28">
            <a:extLst>
              <a:ext uri="{FF2B5EF4-FFF2-40B4-BE49-F238E27FC236}">
                <a16:creationId xmlns:a16="http://schemas.microsoft.com/office/drawing/2014/main" id="{B78FD64D-05F5-58B3-D685-67D8A9C35B1F}"/>
              </a:ext>
            </a:extLst>
          </p:cNvPr>
          <p:cNvPicPr>
            <a:picLocks noChangeAspect="1"/>
          </p:cNvPicPr>
          <p:nvPr/>
        </p:nvPicPr>
        <p:blipFill>
          <a:blip r:embed="rId4"/>
          <a:stretch>
            <a:fillRect/>
          </a:stretch>
        </p:blipFill>
        <p:spPr>
          <a:xfrm>
            <a:off x="348815" y="3734954"/>
            <a:ext cx="584200" cy="406400"/>
          </a:xfrm>
          <a:prstGeom prst="rect">
            <a:avLst/>
          </a:prstGeom>
        </p:spPr>
      </p:pic>
      <p:pic>
        <p:nvPicPr>
          <p:cNvPr id="31" name="Picture 30">
            <a:extLst>
              <a:ext uri="{FF2B5EF4-FFF2-40B4-BE49-F238E27FC236}">
                <a16:creationId xmlns:a16="http://schemas.microsoft.com/office/drawing/2014/main" id="{6D9C4977-6264-9B51-772F-F10EB11C231E}"/>
              </a:ext>
            </a:extLst>
          </p:cNvPr>
          <p:cNvPicPr>
            <a:picLocks noChangeAspect="1"/>
          </p:cNvPicPr>
          <p:nvPr/>
        </p:nvPicPr>
        <p:blipFill>
          <a:blip r:embed="rId6"/>
          <a:stretch>
            <a:fillRect/>
          </a:stretch>
        </p:blipFill>
        <p:spPr>
          <a:xfrm flipH="1">
            <a:off x="527183" y="1418167"/>
            <a:ext cx="1674633" cy="444500"/>
          </a:xfrm>
          <a:prstGeom prst="rect">
            <a:avLst/>
          </a:prstGeom>
        </p:spPr>
      </p:pic>
      <p:pic>
        <p:nvPicPr>
          <p:cNvPr id="36" name="Picture 35">
            <a:extLst>
              <a:ext uri="{FF2B5EF4-FFF2-40B4-BE49-F238E27FC236}">
                <a16:creationId xmlns:a16="http://schemas.microsoft.com/office/drawing/2014/main" id="{09E40CB1-C552-1300-DD3A-1AA225158783}"/>
              </a:ext>
            </a:extLst>
          </p:cNvPr>
          <p:cNvPicPr>
            <a:picLocks noChangeAspect="1"/>
          </p:cNvPicPr>
          <p:nvPr/>
        </p:nvPicPr>
        <p:blipFill>
          <a:blip r:embed="rId4"/>
          <a:stretch>
            <a:fillRect/>
          </a:stretch>
        </p:blipFill>
        <p:spPr>
          <a:xfrm>
            <a:off x="10414887" y="1788870"/>
            <a:ext cx="584200" cy="406400"/>
          </a:xfrm>
          <a:prstGeom prst="rect">
            <a:avLst/>
          </a:prstGeom>
        </p:spPr>
      </p:pic>
      <p:pic>
        <p:nvPicPr>
          <p:cNvPr id="39" name="Picture 38">
            <a:extLst>
              <a:ext uri="{FF2B5EF4-FFF2-40B4-BE49-F238E27FC236}">
                <a16:creationId xmlns:a16="http://schemas.microsoft.com/office/drawing/2014/main" id="{FA0B40A7-1BEB-6F52-F8A3-B6BA7F50F3D4}"/>
              </a:ext>
            </a:extLst>
          </p:cNvPr>
          <p:cNvPicPr>
            <a:picLocks noChangeAspect="1"/>
          </p:cNvPicPr>
          <p:nvPr/>
        </p:nvPicPr>
        <p:blipFill>
          <a:blip r:embed="rId7"/>
          <a:stretch>
            <a:fillRect/>
          </a:stretch>
        </p:blipFill>
        <p:spPr>
          <a:xfrm>
            <a:off x="5935535" y="1615764"/>
            <a:ext cx="406400" cy="381000"/>
          </a:xfrm>
          <a:prstGeom prst="rect">
            <a:avLst/>
          </a:prstGeom>
        </p:spPr>
      </p:pic>
      <p:pic>
        <p:nvPicPr>
          <p:cNvPr id="40" name="Picture 39">
            <a:extLst>
              <a:ext uri="{FF2B5EF4-FFF2-40B4-BE49-F238E27FC236}">
                <a16:creationId xmlns:a16="http://schemas.microsoft.com/office/drawing/2014/main" id="{D486E3E5-6D8D-12D0-8666-17CC7AFAA3A2}"/>
              </a:ext>
            </a:extLst>
          </p:cNvPr>
          <p:cNvPicPr>
            <a:picLocks noChangeAspect="1"/>
          </p:cNvPicPr>
          <p:nvPr/>
        </p:nvPicPr>
        <p:blipFill>
          <a:blip r:embed="rId5"/>
          <a:stretch>
            <a:fillRect/>
          </a:stretch>
        </p:blipFill>
        <p:spPr>
          <a:xfrm>
            <a:off x="11537348" y="1268742"/>
            <a:ext cx="533400" cy="381000"/>
          </a:xfrm>
          <a:prstGeom prst="rect">
            <a:avLst/>
          </a:prstGeom>
        </p:spPr>
      </p:pic>
      <p:cxnSp>
        <p:nvCxnSpPr>
          <p:cNvPr id="6" name="Straight Arrow Connector 5">
            <a:extLst>
              <a:ext uri="{FF2B5EF4-FFF2-40B4-BE49-F238E27FC236}">
                <a16:creationId xmlns:a16="http://schemas.microsoft.com/office/drawing/2014/main" id="{FCDECC05-DF71-0C33-9FEB-04BD8633EBF0}"/>
              </a:ext>
            </a:extLst>
          </p:cNvPr>
          <p:cNvCxnSpPr>
            <a:cxnSpLocks/>
          </p:cNvCxnSpPr>
          <p:nvPr/>
        </p:nvCxnSpPr>
        <p:spPr>
          <a:xfrm flipH="1">
            <a:off x="6788207" y="4002154"/>
            <a:ext cx="0" cy="1737360"/>
          </a:xfrm>
          <a:prstGeom prst="straightConnector1">
            <a:avLst/>
          </a:prstGeom>
          <a:noFill/>
          <a:ln w="28575" cap="flat" cmpd="sng" algn="ctr">
            <a:solidFill>
              <a:schemeClr val="accent1"/>
            </a:solidFill>
            <a:prstDash val="solid"/>
            <a:miter lim="800000"/>
            <a:tailEnd type="oval"/>
          </a:ln>
          <a:effectLst/>
        </p:spPr>
      </p:cxnSp>
      <p:sp>
        <p:nvSpPr>
          <p:cNvPr id="222" name="TextBox 221">
            <a:extLst>
              <a:ext uri="{FF2B5EF4-FFF2-40B4-BE49-F238E27FC236}">
                <a16:creationId xmlns:a16="http://schemas.microsoft.com/office/drawing/2014/main" id="{7DAD6D1F-1091-4FE3-A37E-FF086EEC73CA}"/>
              </a:ext>
            </a:extLst>
          </p:cNvPr>
          <p:cNvSpPr txBox="1"/>
          <p:nvPr/>
        </p:nvSpPr>
        <p:spPr>
          <a:xfrm>
            <a:off x="3707052" y="1950805"/>
            <a:ext cx="1605293" cy="923330"/>
          </a:xfrm>
          <a:prstGeom prst="rect">
            <a:avLst/>
          </a:prstGeom>
          <a:noFill/>
        </p:spPr>
        <p:txBody>
          <a:bodyPr wrap="square" lIns="0" tIns="0" rIns="0" bIns="0"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SCOs can select the correct amendment reason when amending an enrollment with a future begin date.  </a:t>
            </a:r>
            <a:endParaRPr kumimoji="0" lang="en-US" sz="1200" b="0" i="1" u="none" strike="noStrike" kern="1200" cap="none" spc="0" normalizeH="0" baseline="0" noProof="0">
              <a:ln>
                <a:noFill/>
              </a:ln>
              <a:solidFill>
                <a:srgbClr val="000000"/>
              </a:solidFill>
              <a:effectLst/>
              <a:uLnTx/>
              <a:uFillTx/>
              <a:latin typeface="Calibri"/>
              <a:ea typeface="League Spartan" charset="0"/>
              <a:cs typeface="Calibri"/>
            </a:endParaRPr>
          </a:p>
        </p:txBody>
      </p:sp>
      <p:sp>
        <p:nvSpPr>
          <p:cNvPr id="2" name="TextBox 1">
            <a:extLst>
              <a:ext uri="{FF2B5EF4-FFF2-40B4-BE49-F238E27FC236}">
                <a16:creationId xmlns:a16="http://schemas.microsoft.com/office/drawing/2014/main" id="{825AB8F1-0BD0-2308-8969-A3E347E3D174}"/>
              </a:ext>
            </a:extLst>
          </p:cNvPr>
          <p:cNvSpPr txBox="1"/>
          <p:nvPr/>
        </p:nvSpPr>
        <p:spPr>
          <a:xfrm>
            <a:off x="6488559" y="5851512"/>
            <a:ext cx="71331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a:ea typeface="+mn-ea"/>
                <a:cs typeface="Calibri"/>
              </a:rPr>
              <a:t>July 15, 2023 </a:t>
            </a:r>
            <a:endPar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675B0868-7326-97E6-7CEC-06FC1E629BE6}"/>
              </a:ext>
            </a:extLst>
          </p:cNvPr>
          <p:cNvSpPr txBox="1"/>
          <p:nvPr/>
        </p:nvSpPr>
        <p:spPr>
          <a:xfrm>
            <a:off x="6189557" y="3512739"/>
            <a:ext cx="1274748"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Data security enhancements.</a:t>
            </a: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14" name="Straight Arrow Connector 13">
            <a:extLst>
              <a:ext uri="{FF2B5EF4-FFF2-40B4-BE49-F238E27FC236}">
                <a16:creationId xmlns:a16="http://schemas.microsoft.com/office/drawing/2014/main" id="{27AC63EE-407D-1B70-BADD-18457C52A0DA}"/>
              </a:ext>
            </a:extLst>
          </p:cNvPr>
          <p:cNvCxnSpPr/>
          <p:nvPr/>
        </p:nvCxnSpPr>
        <p:spPr>
          <a:xfrm>
            <a:off x="156859" y="5695848"/>
            <a:ext cx="11900427" cy="2875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77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ubtitle 2">
            <a:extLst>
              <a:ext uri="{FF2B5EF4-FFF2-40B4-BE49-F238E27FC236}">
                <a16:creationId xmlns:a16="http://schemas.microsoft.com/office/drawing/2014/main" id="{220F6E47-F4AD-4E07-A969-C76E535963DE}"/>
              </a:ext>
            </a:extLst>
          </p:cNvPr>
          <p:cNvSpPr txBox="1">
            <a:spLocks/>
          </p:cNvSpPr>
          <p:nvPr/>
        </p:nvSpPr>
        <p:spPr>
          <a:xfrm>
            <a:off x="2673131" y="4083047"/>
            <a:ext cx="1702059" cy="1292662"/>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Calibri"/>
                <a:ea typeface="Calibri"/>
                <a:cs typeface="Calibri"/>
              </a:rPr>
              <a:t>Updated functionality to remove SCOs ability to edit previously submitted enrollments along with removing the student ID once a new program card is added for all facility types. </a:t>
            </a:r>
            <a:endParaRPr kumimoji="0" lang="en-US" sz="1300" b="1" i="0" u="none" strike="noStrike" kern="1200" cap="none" spc="0" normalizeH="0" baseline="0" noProof="0">
              <a:ln>
                <a:noFill/>
              </a:ln>
              <a:solidFill>
                <a:srgbClr val="000000"/>
              </a:solidFill>
              <a:effectLst/>
              <a:uLnTx/>
              <a:uFillTx/>
              <a:latin typeface="League Spartan" charset="0"/>
              <a:ea typeface="Calibri"/>
              <a:cs typeface="Calibri"/>
            </a:endParaRPr>
          </a:p>
        </p:txBody>
      </p:sp>
      <p:sp>
        <p:nvSpPr>
          <p:cNvPr id="408" name="TextBox 407">
            <a:extLst>
              <a:ext uri="{FF2B5EF4-FFF2-40B4-BE49-F238E27FC236}">
                <a16:creationId xmlns:a16="http://schemas.microsoft.com/office/drawing/2014/main" id="{0DEB35D7-04D8-CAEB-B143-6DED407539E8}"/>
              </a:ext>
            </a:extLst>
          </p:cNvPr>
          <p:cNvSpPr txBox="1"/>
          <p:nvPr/>
        </p:nvSpPr>
        <p:spPr>
          <a:xfrm>
            <a:off x="3123152" y="5855784"/>
            <a:ext cx="644048" cy="400110"/>
          </a:xfrm>
          <a:prstGeom prst="rect">
            <a:avLst/>
          </a:prstGeom>
          <a:noFill/>
        </p:spPr>
        <p:txBody>
          <a:bodyPr wrap="square" lIns="91440" tIns="45720" rIns="91440" bIns="45720" anchor="t">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A1D28"/>
                </a:solidFill>
                <a:effectLst/>
                <a:uLnTx/>
                <a:uFillTx/>
                <a:latin typeface="Calibri"/>
                <a:ea typeface="Calibri"/>
                <a:cs typeface="Calibri"/>
              </a:rPr>
              <a:t>August 10, 2024</a:t>
            </a:r>
          </a:p>
        </p:txBody>
      </p:sp>
      <p:sp>
        <p:nvSpPr>
          <p:cNvPr id="409" name="TextBox 408">
            <a:extLst>
              <a:ext uri="{FF2B5EF4-FFF2-40B4-BE49-F238E27FC236}">
                <a16:creationId xmlns:a16="http://schemas.microsoft.com/office/drawing/2014/main" id="{9E59802C-33B0-A8C9-76DD-CB2921DF5305}"/>
              </a:ext>
            </a:extLst>
          </p:cNvPr>
          <p:cNvSpPr txBox="1"/>
          <p:nvPr/>
        </p:nvSpPr>
        <p:spPr>
          <a:xfrm>
            <a:off x="4218508" y="5855042"/>
            <a:ext cx="781131" cy="414221"/>
          </a:xfrm>
          <a:prstGeom prst="rect">
            <a:avLst/>
          </a:prstGeom>
          <a:noFill/>
        </p:spPr>
        <p:txBody>
          <a:bodyPr wrap="square" lIns="91440" tIns="45720" rIns="91440" bIns="45720" anchor="t">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A1D28"/>
                </a:solidFill>
                <a:effectLst/>
                <a:uLnTx/>
                <a:uFillTx/>
                <a:latin typeface="Calibri"/>
                <a:ea typeface="Calibri"/>
                <a:cs typeface="Calibri"/>
              </a:rPr>
              <a:t>September 28, 2024</a:t>
            </a:r>
          </a:p>
        </p:txBody>
      </p:sp>
      <p:sp>
        <p:nvSpPr>
          <p:cNvPr id="410" name="TextBox 409">
            <a:extLst>
              <a:ext uri="{FF2B5EF4-FFF2-40B4-BE49-F238E27FC236}">
                <a16:creationId xmlns:a16="http://schemas.microsoft.com/office/drawing/2014/main" id="{E37D37ED-0C94-DEA4-14C5-D7BF6739A68D}"/>
              </a:ext>
            </a:extLst>
          </p:cNvPr>
          <p:cNvSpPr txBox="1"/>
          <p:nvPr/>
        </p:nvSpPr>
        <p:spPr>
          <a:xfrm>
            <a:off x="6694840" y="5870161"/>
            <a:ext cx="767021" cy="400110"/>
          </a:xfrm>
          <a:prstGeom prst="rect">
            <a:avLst/>
          </a:prstGeom>
          <a:noFill/>
        </p:spPr>
        <p:txBody>
          <a:bodyPr wrap="square" lIns="91440" tIns="45720" rIns="91440" bIns="45720" anchor="t">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A1D28"/>
                </a:solidFill>
                <a:effectLst/>
                <a:uLnTx/>
                <a:uFillTx/>
                <a:latin typeface="Calibri"/>
                <a:ea typeface="Calibri"/>
                <a:cs typeface="Calibri"/>
              </a:rPr>
              <a:t>December7, 2024</a:t>
            </a:r>
          </a:p>
        </p:txBody>
      </p:sp>
      <p:sp>
        <p:nvSpPr>
          <p:cNvPr id="485" name="TextBox 484">
            <a:extLst>
              <a:ext uri="{FF2B5EF4-FFF2-40B4-BE49-F238E27FC236}">
                <a16:creationId xmlns:a16="http://schemas.microsoft.com/office/drawing/2014/main" id="{C1669395-9AE5-8997-D248-6F9AC68A455D}"/>
              </a:ext>
            </a:extLst>
          </p:cNvPr>
          <p:cNvSpPr txBox="1"/>
          <p:nvPr/>
        </p:nvSpPr>
        <p:spPr>
          <a:xfrm>
            <a:off x="5461387" y="5869152"/>
            <a:ext cx="767021" cy="400110"/>
          </a:xfrm>
          <a:prstGeom prst="rect">
            <a:avLst/>
          </a:prstGeom>
          <a:noFill/>
        </p:spPr>
        <p:txBody>
          <a:bodyPr wrap="square" lIns="91440" tIns="45720" rIns="91440" bIns="45720" anchor="t">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A1D28"/>
                </a:solidFill>
                <a:effectLst/>
                <a:uLnTx/>
                <a:uFillTx/>
                <a:latin typeface="Calibri"/>
                <a:ea typeface="Calibri"/>
                <a:cs typeface="Calibri"/>
              </a:rPr>
              <a:t>October 12, 2024</a:t>
            </a:r>
            <a:endParaRPr kumimoji="0" lang="en-US" sz="1000" b="0"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503" name="TextBox 502">
            <a:extLst>
              <a:ext uri="{FF2B5EF4-FFF2-40B4-BE49-F238E27FC236}">
                <a16:creationId xmlns:a16="http://schemas.microsoft.com/office/drawing/2014/main" id="{098F6A89-C01F-F605-AFDD-40FBE63994BD}"/>
              </a:ext>
            </a:extLst>
          </p:cNvPr>
          <p:cNvSpPr txBox="1"/>
          <p:nvPr/>
        </p:nvSpPr>
        <p:spPr>
          <a:xfrm>
            <a:off x="4846391" y="4221547"/>
            <a:ext cx="2125144"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Calibri"/>
                <a:cs typeface="Calibri"/>
              </a:rPr>
              <a:t>Removed error message that claimed  SCOs "cannot have two objectives in the same enrollment period" to allow for proper certification. </a:t>
            </a:r>
            <a:endPar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04" name="TextBox 503">
            <a:extLst>
              <a:ext uri="{FF2B5EF4-FFF2-40B4-BE49-F238E27FC236}">
                <a16:creationId xmlns:a16="http://schemas.microsoft.com/office/drawing/2014/main" id="{E0A85859-EAEA-2AE5-605B-9C7EF61960AF}"/>
              </a:ext>
            </a:extLst>
          </p:cNvPr>
          <p:cNvSpPr txBox="1"/>
          <p:nvPr/>
        </p:nvSpPr>
        <p:spPr>
          <a:xfrm>
            <a:off x="6093190" y="2401064"/>
            <a:ext cx="2125144" cy="80021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a:ea typeface="Calibri"/>
                <a:cs typeface="Calibri"/>
              </a:rPr>
              <a:t>Updated field names for clarity</a:t>
            </a:r>
            <a:r>
              <a:rPr kumimoji="0" lang="en-US" sz="1200" b="0" i="0" u="none" strike="noStrike" kern="1200" cap="none" spc="0" normalizeH="0" baseline="0" noProof="0" dirty="0">
                <a:ln>
                  <a:noFill/>
                </a:ln>
                <a:solidFill>
                  <a:srgbClr val="000000"/>
                </a:solidFill>
                <a:effectLst/>
                <a:uLnTx/>
                <a:uFillTx/>
                <a:latin typeface="Calibri"/>
                <a:ea typeface="Calibri"/>
                <a:cs typeface="Calibri"/>
              </a:rPr>
              <a:t>, Removed error message for overlapping terms.</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a:ea typeface="Calibri"/>
                <a:cs typeface="Calibri"/>
              </a:rPr>
              <a:t> </a:t>
            </a:r>
            <a:endParaRPr kumimoji="0" lang="en-US" sz="1000" b="0" i="0" u="none" strike="noStrike" kern="1200" cap="none" spc="0" normalizeH="0" baseline="0" noProof="0" dirty="0">
              <a:ln>
                <a:noFill/>
              </a:ln>
              <a:solidFill>
                <a:srgbClr val="000000"/>
              </a:solidFill>
              <a:effectLst/>
              <a:uLnTx/>
              <a:uFillTx/>
              <a:latin typeface="Calibri"/>
              <a:ea typeface="Calibri"/>
              <a:cs typeface="Calibri"/>
            </a:endParaRPr>
          </a:p>
        </p:txBody>
      </p:sp>
      <p:cxnSp>
        <p:nvCxnSpPr>
          <p:cNvPr id="544" name="Straight Arrow Connector 543">
            <a:extLst>
              <a:ext uri="{FF2B5EF4-FFF2-40B4-BE49-F238E27FC236}">
                <a16:creationId xmlns:a16="http://schemas.microsoft.com/office/drawing/2014/main" id="{BDEC90B4-8FCE-5C04-C9BD-16B59D21E685}"/>
              </a:ext>
            </a:extLst>
          </p:cNvPr>
          <p:cNvCxnSpPr>
            <a:cxnSpLocks/>
          </p:cNvCxnSpPr>
          <p:nvPr/>
        </p:nvCxnSpPr>
        <p:spPr>
          <a:xfrm flipH="1">
            <a:off x="4609526" y="3507473"/>
            <a:ext cx="2895" cy="2307428"/>
          </a:xfrm>
          <a:prstGeom prst="straightConnector1">
            <a:avLst/>
          </a:prstGeom>
          <a:noFill/>
          <a:ln w="28575" cap="flat" cmpd="sng" algn="ctr">
            <a:solidFill>
              <a:schemeClr val="accent1"/>
            </a:solidFill>
            <a:prstDash val="solid"/>
            <a:miter lim="800000"/>
            <a:tailEnd type="oval"/>
          </a:ln>
          <a:effectLst/>
        </p:spPr>
      </p:cxnSp>
      <p:cxnSp>
        <p:nvCxnSpPr>
          <p:cNvPr id="546" name="Straight Arrow Connector 545">
            <a:extLst>
              <a:ext uri="{FF2B5EF4-FFF2-40B4-BE49-F238E27FC236}">
                <a16:creationId xmlns:a16="http://schemas.microsoft.com/office/drawing/2014/main" id="{E75D3553-5C78-7DFC-BE03-0B831DC4F07A}"/>
              </a:ext>
            </a:extLst>
          </p:cNvPr>
          <p:cNvCxnSpPr>
            <a:cxnSpLocks/>
          </p:cNvCxnSpPr>
          <p:nvPr/>
        </p:nvCxnSpPr>
        <p:spPr>
          <a:xfrm flipH="1">
            <a:off x="7093480" y="3507473"/>
            <a:ext cx="2895" cy="2307428"/>
          </a:xfrm>
          <a:prstGeom prst="straightConnector1">
            <a:avLst/>
          </a:prstGeom>
          <a:noFill/>
          <a:ln w="28575" cap="flat" cmpd="sng" algn="ctr">
            <a:solidFill>
              <a:schemeClr val="accent1"/>
            </a:solidFill>
            <a:prstDash val="solid"/>
            <a:miter lim="800000"/>
            <a:tailEnd type="oval"/>
          </a:ln>
          <a:effectLst/>
        </p:spPr>
      </p:cxnSp>
      <p:cxnSp>
        <p:nvCxnSpPr>
          <p:cNvPr id="562" name="Straight Arrow Connector 561">
            <a:extLst>
              <a:ext uri="{FF2B5EF4-FFF2-40B4-BE49-F238E27FC236}">
                <a16:creationId xmlns:a16="http://schemas.microsoft.com/office/drawing/2014/main" id="{BBFA4B02-491F-B92C-1B38-B87CC27C9700}"/>
              </a:ext>
            </a:extLst>
          </p:cNvPr>
          <p:cNvCxnSpPr>
            <a:cxnSpLocks/>
          </p:cNvCxnSpPr>
          <p:nvPr/>
        </p:nvCxnSpPr>
        <p:spPr>
          <a:xfrm>
            <a:off x="5794953" y="5586888"/>
            <a:ext cx="0" cy="228013"/>
          </a:xfrm>
          <a:prstGeom prst="straightConnector1">
            <a:avLst/>
          </a:prstGeom>
          <a:noFill/>
          <a:ln w="28575" cap="flat" cmpd="sng" algn="ctr">
            <a:solidFill>
              <a:schemeClr val="accent1"/>
            </a:solidFill>
            <a:prstDash val="solid"/>
            <a:miter lim="800000"/>
            <a:tailEnd type="oval"/>
          </a:ln>
          <a:effectLst/>
        </p:spPr>
      </p:cxnSp>
      <p:cxnSp>
        <p:nvCxnSpPr>
          <p:cNvPr id="566" name="Straight Arrow Connector 565">
            <a:extLst>
              <a:ext uri="{FF2B5EF4-FFF2-40B4-BE49-F238E27FC236}">
                <a16:creationId xmlns:a16="http://schemas.microsoft.com/office/drawing/2014/main" id="{61C98360-1221-B7E7-62CE-C33B818AA6C7}"/>
              </a:ext>
            </a:extLst>
          </p:cNvPr>
          <p:cNvCxnSpPr>
            <a:cxnSpLocks/>
          </p:cNvCxnSpPr>
          <p:nvPr/>
        </p:nvCxnSpPr>
        <p:spPr>
          <a:xfrm>
            <a:off x="3473218" y="5586888"/>
            <a:ext cx="0" cy="228013"/>
          </a:xfrm>
          <a:prstGeom prst="straightConnector1">
            <a:avLst/>
          </a:prstGeom>
          <a:noFill/>
          <a:ln w="28575" cap="flat" cmpd="sng" algn="ctr">
            <a:solidFill>
              <a:schemeClr val="accent1"/>
            </a:solidFill>
            <a:prstDash val="solid"/>
            <a:miter lim="800000"/>
            <a:tailEnd type="oval"/>
          </a:ln>
          <a:effectLst/>
        </p:spPr>
      </p:cxnSp>
      <p:cxnSp>
        <p:nvCxnSpPr>
          <p:cNvPr id="572" name="Straight Arrow Connector 571">
            <a:extLst>
              <a:ext uri="{FF2B5EF4-FFF2-40B4-BE49-F238E27FC236}">
                <a16:creationId xmlns:a16="http://schemas.microsoft.com/office/drawing/2014/main" id="{FB769A58-477D-1801-41C5-237445D43A5C}"/>
              </a:ext>
            </a:extLst>
          </p:cNvPr>
          <p:cNvCxnSpPr>
            <a:cxnSpLocks/>
          </p:cNvCxnSpPr>
          <p:nvPr/>
        </p:nvCxnSpPr>
        <p:spPr>
          <a:xfrm>
            <a:off x="8323972" y="5586888"/>
            <a:ext cx="0" cy="228013"/>
          </a:xfrm>
          <a:prstGeom prst="straightConnector1">
            <a:avLst/>
          </a:prstGeom>
          <a:noFill/>
          <a:ln w="28575" cap="flat" cmpd="sng" algn="ctr">
            <a:solidFill>
              <a:schemeClr val="accent1"/>
            </a:solidFill>
            <a:prstDash val="solid"/>
            <a:miter lim="800000"/>
            <a:tailEnd type="oval"/>
          </a:ln>
          <a:effectLst/>
        </p:spPr>
      </p:cxnSp>
      <p:sp>
        <p:nvSpPr>
          <p:cNvPr id="3" name="TextBox 2">
            <a:extLst>
              <a:ext uri="{FF2B5EF4-FFF2-40B4-BE49-F238E27FC236}">
                <a16:creationId xmlns:a16="http://schemas.microsoft.com/office/drawing/2014/main" id="{D5B3549B-27BC-FD8A-A502-5A5B4AE2572F}"/>
              </a:ext>
            </a:extLst>
          </p:cNvPr>
          <p:cNvSpPr txBox="1"/>
          <p:nvPr/>
        </p:nvSpPr>
        <p:spPr>
          <a:xfrm>
            <a:off x="4132030" y="2428540"/>
            <a:ext cx="1528077" cy="725407"/>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Added the ability to deactivate students no longer at your Facility, Updated the Preset Terms page</a:t>
            </a:r>
            <a:endParaRPr kumimoji="0" lang="en-US" sz="1200" b="0" i="0" u="none" strike="noStrike" kern="1200" cap="none" spc="0" normalizeH="0" baseline="0" noProof="0" dirty="0">
              <a:ln>
                <a:noFill/>
              </a:ln>
              <a:solidFill>
                <a:srgbClr val="1C1F2A"/>
              </a:solidFill>
              <a:effectLst/>
              <a:uLnTx/>
              <a:uFillTx/>
              <a:latin typeface="Arial" panose="020B0604020202020204"/>
              <a:ea typeface="+mn-ea"/>
              <a:cs typeface="+mn-cs"/>
            </a:endParaRPr>
          </a:p>
        </p:txBody>
      </p:sp>
      <p:sp>
        <p:nvSpPr>
          <p:cNvPr id="13" name="Title 1">
            <a:extLst>
              <a:ext uri="{FF2B5EF4-FFF2-40B4-BE49-F238E27FC236}">
                <a16:creationId xmlns:a16="http://schemas.microsoft.com/office/drawing/2014/main" id="{9E71F40E-5562-DA52-AD3F-1D89FA0462CB}"/>
              </a:ext>
            </a:extLst>
          </p:cNvPr>
          <p:cNvSpPr txBox="1">
            <a:spLocks/>
          </p:cNvSpPr>
          <p:nvPr/>
        </p:nvSpPr>
        <p:spPr>
          <a:xfrm>
            <a:off x="276291" y="282891"/>
            <a:ext cx="9510790" cy="481824"/>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a:ln>
                  <a:noFill/>
                </a:ln>
                <a:solidFill>
                  <a:srgbClr val="1C1F2A"/>
                </a:solidFill>
                <a:effectLst/>
                <a:uLnTx/>
                <a:uFillTx/>
                <a:latin typeface="Calibri"/>
                <a:ea typeface="+mj-ea"/>
                <a:cs typeface="Calibri"/>
              </a:rPr>
              <a:t>Enrollment Manager System Update</a:t>
            </a:r>
            <a:r>
              <a:rPr lang="en-US">
                <a:solidFill>
                  <a:srgbClr val="1C1F2A"/>
                </a:solidFill>
                <a:latin typeface="Calibri"/>
                <a:cs typeface="Calibri"/>
              </a:rPr>
              <a:t>s</a:t>
            </a:r>
            <a:r>
              <a:rPr kumimoji="0" lang="en-US" sz="3600" b="1" i="0" u="none" strike="noStrike" kern="1200" cap="none" spc="0" normalizeH="0" baseline="0" noProof="0">
                <a:ln>
                  <a:noFill/>
                </a:ln>
                <a:solidFill>
                  <a:srgbClr val="1C1F2A"/>
                </a:solidFill>
                <a:effectLst/>
                <a:uLnTx/>
                <a:uFillTx/>
                <a:latin typeface="Calibri"/>
                <a:ea typeface="+mj-ea"/>
                <a:cs typeface="Calibri"/>
              </a:rPr>
              <a:t> (cont.)</a:t>
            </a:r>
          </a:p>
        </p:txBody>
      </p:sp>
      <p:sp>
        <p:nvSpPr>
          <p:cNvPr id="16" name="Content Placeholder 1">
            <a:extLst>
              <a:ext uri="{FF2B5EF4-FFF2-40B4-BE49-F238E27FC236}">
                <a16:creationId xmlns:a16="http://schemas.microsoft.com/office/drawing/2014/main" id="{9353F31B-5C74-4ECC-EE7F-3608AB46A527}"/>
              </a:ext>
            </a:extLst>
          </p:cNvPr>
          <p:cNvSpPr txBox="1">
            <a:spLocks/>
          </p:cNvSpPr>
          <p:nvPr/>
        </p:nvSpPr>
        <p:spPr>
          <a:xfrm>
            <a:off x="343769" y="757262"/>
            <a:ext cx="9104600" cy="452965"/>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a:ln>
                  <a:noFill/>
                </a:ln>
                <a:solidFill>
                  <a:srgbClr val="1C1F2A"/>
                </a:solidFill>
                <a:effectLst/>
                <a:uLnTx/>
                <a:uFillTx/>
                <a:latin typeface="Calibri"/>
                <a:ea typeface="+mn-ea"/>
                <a:cs typeface="+mn-cs"/>
              </a:rPr>
              <a:t>This timeline presents key Enrollment Manager system updates since March 2023. </a:t>
            </a:r>
            <a:endParaRPr kumimoji="0" lang="en-US" sz="2000" b="0" i="0" u="none" strike="noStrike" kern="1200" cap="none" spc="0" normalizeH="0" baseline="0" noProof="0">
              <a:ln>
                <a:noFill/>
              </a:ln>
              <a:solidFill>
                <a:srgbClr val="1C1F2A"/>
              </a:solidFill>
              <a:effectLst/>
              <a:uLnTx/>
              <a:uFillTx/>
              <a:latin typeface="Calibri"/>
              <a:ea typeface="+mn-ea"/>
              <a:cs typeface="Calibri"/>
            </a:endParaRPr>
          </a:p>
        </p:txBody>
      </p:sp>
      <p:sp>
        <p:nvSpPr>
          <p:cNvPr id="2" name="TextBox 1">
            <a:extLst>
              <a:ext uri="{FF2B5EF4-FFF2-40B4-BE49-F238E27FC236}">
                <a16:creationId xmlns:a16="http://schemas.microsoft.com/office/drawing/2014/main" id="{427FFEC9-DC95-F79F-20C5-736C00A45357}"/>
              </a:ext>
            </a:extLst>
          </p:cNvPr>
          <p:cNvSpPr txBox="1"/>
          <p:nvPr/>
        </p:nvSpPr>
        <p:spPr>
          <a:xfrm>
            <a:off x="7974425" y="5870160"/>
            <a:ext cx="767021" cy="400110"/>
          </a:xfrm>
          <a:prstGeom prst="rect">
            <a:avLst/>
          </a:prstGeom>
          <a:noFill/>
        </p:spPr>
        <p:txBody>
          <a:bodyPr wrap="square" lIns="91440" tIns="45720" rIns="91440" bIns="45720" anchor="t">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A1D28"/>
                </a:solidFill>
                <a:effectLst/>
                <a:uLnTx/>
                <a:uFillTx/>
                <a:latin typeface="Calibri"/>
                <a:ea typeface="Calibri"/>
                <a:cs typeface="Calibri"/>
              </a:rPr>
              <a:t>February</a:t>
            </a:r>
            <a:endParaRPr kumimoji="0" lang="en-US" sz="1800" b="0" i="0" u="none" strike="noStrike" kern="1200" cap="none" spc="0" normalizeH="0" baseline="0" noProof="0" dirty="0">
              <a:ln>
                <a:noFill/>
              </a:ln>
              <a:solidFill>
                <a:srgbClr val="1C1F2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A1D28"/>
                </a:solidFill>
                <a:effectLst/>
                <a:uLnTx/>
                <a:uFillTx/>
                <a:latin typeface="Calibri"/>
                <a:ea typeface="Calibri"/>
                <a:cs typeface="Calibri"/>
              </a:rPr>
              <a:t>1, 2024</a:t>
            </a:r>
            <a:endParaRPr kumimoji="0" lang="en-US" sz="1800" b="0" i="0" u="none" strike="noStrike" kern="1200" cap="none" spc="0" normalizeH="0" baseline="0" noProof="0" dirty="0">
              <a:ln>
                <a:noFill/>
              </a:ln>
              <a:solidFill>
                <a:srgbClr val="1C1F2A"/>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FAB5A95F-12E5-588C-2137-4B9615E36CFE}"/>
              </a:ext>
            </a:extLst>
          </p:cNvPr>
          <p:cNvSpPr txBox="1"/>
          <p:nvPr/>
        </p:nvSpPr>
        <p:spPr>
          <a:xfrm>
            <a:off x="7580446" y="4372261"/>
            <a:ext cx="1889764" cy="83099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Calibri"/>
                <a:cs typeface="Calibri"/>
              </a:rPr>
              <a:t>Fixed an issue with spaces in name in the "Search My Students" tab. </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Calibri"/>
                <a:cs typeface="Calibri"/>
              </a:rPr>
              <a:t> </a:t>
            </a:r>
          </a:p>
        </p:txBody>
      </p:sp>
      <p:cxnSp>
        <p:nvCxnSpPr>
          <p:cNvPr id="7" name="Straight Arrow Connector 6">
            <a:extLst>
              <a:ext uri="{FF2B5EF4-FFF2-40B4-BE49-F238E27FC236}">
                <a16:creationId xmlns:a16="http://schemas.microsoft.com/office/drawing/2014/main" id="{0BF97C79-5DAF-E8AF-F6BC-BE4F26AF5F78}"/>
              </a:ext>
            </a:extLst>
          </p:cNvPr>
          <p:cNvCxnSpPr>
            <a:cxnSpLocks/>
          </p:cNvCxnSpPr>
          <p:nvPr/>
        </p:nvCxnSpPr>
        <p:spPr>
          <a:xfrm>
            <a:off x="61520" y="5786146"/>
            <a:ext cx="12046340"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2A5F4F-2186-CE36-0B8E-A8CFAD707973}"/>
              </a:ext>
            </a:extLst>
          </p:cNvPr>
          <p:cNvSpPr txBox="1"/>
          <p:nvPr/>
        </p:nvSpPr>
        <p:spPr>
          <a:xfrm>
            <a:off x="9909569" y="4895482"/>
            <a:ext cx="2275916" cy="798913"/>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200" b="1" i="1" u="none" strike="noStrike" kern="1200" cap="none" spc="0" normalizeH="0" baseline="0" noProof="0">
                <a:ln>
                  <a:noFill/>
                </a:ln>
                <a:solidFill>
                  <a:srgbClr val="1C1F2A"/>
                </a:solidFill>
                <a:effectLst/>
                <a:uLnTx/>
                <a:uFillTx/>
                <a:latin typeface="Calibri"/>
                <a:ea typeface="Calibri"/>
                <a:cs typeface="Calibri"/>
              </a:rPr>
              <a:t>Future updates will continue to be introduced, incorporating your feedback and improving the Enrollment Manager experience.</a:t>
            </a:r>
          </a:p>
        </p:txBody>
      </p:sp>
      <p:pic>
        <p:nvPicPr>
          <p:cNvPr id="11" name="Picture 10">
            <a:extLst>
              <a:ext uri="{FF2B5EF4-FFF2-40B4-BE49-F238E27FC236}">
                <a16:creationId xmlns:a16="http://schemas.microsoft.com/office/drawing/2014/main" id="{C3912001-4DDD-F76B-4CCB-D96A891E1C6A}"/>
              </a:ext>
            </a:extLst>
          </p:cNvPr>
          <p:cNvPicPr>
            <a:picLocks noChangeAspect="1"/>
          </p:cNvPicPr>
          <p:nvPr/>
        </p:nvPicPr>
        <p:blipFill>
          <a:blip r:embed="rId4"/>
          <a:stretch>
            <a:fillRect/>
          </a:stretch>
        </p:blipFill>
        <p:spPr>
          <a:xfrm>
            <a:off x="3743912" y="1449899"/>
            <a:ext cx="327285" cy="213116"/>
          </a:xfrm>
          <a:prstGeom prst="rect">
            <a:avLst/>
          </a:prstGeom>
        </p:spPr>
      </p:pic>
      <p:pic>
        <p:nvPicPr>
          <p:cNvPr id="12" name="Picture 11">
            <a:extLst>
              <a:ext uri="{FF2B5EF4-FFF2-40B4-BE49-F238E27FC236}">
                <a16:creationId xmlns:a16="http://schemas.microsoft.com/office/drawing/2014/main" id="{45FF1599-5BBA-0549-D353-8D1C46A68E3E}"/>
              </a:ext>
            </a:extLst>
          </p:cNvPr>
          <p:cNvPicPr>
            <a:picLocks noChangeAspect="1"/>
          </p:cNvPicPr>
          <p:nvPr/>
        </p:nvPicPr>
        <p:blipFill>
          <a:blip r:embed="rId5"/>
          <a:stretch>
            <a:fillRect/>
          </a:stretch>
        </p:blipFill>
        <p:spPr>
          <a:xfrm>
            <a:off x="5189058" y="1139577"/>
            <a:ext cx="406400" cy="282713"/>
          </a:xfrm>
          <a:prstGeom prst="rect">
            <a:avLst/>
          </a:prstGeom>
        </p:spPr>
      </p:pic>
      <p:pic>
        <p:nvPicPr>
          <p:cNvPr id="14" name="Picture 13">
            <a:extLst>
              <a:ext uri="{FF2B5EF4-FFF2-40B4-BE49-F238E27FC236}">
                <a16:creationId xmlns:a16="http://schemas.microsoft.com/office/drawing/2014/main" id="{4077227B-41CD-C819-AD9E-F7E67B87C3A0}"/>
              </a:ext>
            </a:extLst>
          </p:cNvPr>
          <p:cNvPicPr>
            <a:picLocks noChangeAspect="1"/>
          </p:cNvPicPr>
          <p:nvPr/>
        </p:nvPicPr>
        <p:blipFill>
          <a:blip r:embed="rId6"/>
          <a:stretch>
            <a:fillRect/>
          </a:stretch>
        </p:blipFill>
        <p:spPr>
          <a:xfrm>
            <a:off x="8972947" y="271776"/>
            <a:ext cx="533400" cy="381000"/>
          </a:xfrm>
          <a:prstGeom prst="rect">
            <a:avLst/>
          </a:prstGeom>
        </p:spPr>
      </p:pic>
      <p:pic>
        <p:nvPicPr>
          <p:cNvPr id="15" name="Picture 14">
            <a:extLst>
              <a:ext uri="{FF2B5EF4-FFF2-40B4-BE49-F238E27FC236}">
                <a16:creationId xmlns:a16="http://schemas.microsoft.com/office/drawing/2014/main" id="{108C639C-2E14-7192-EF52-841B25D58AE7}"/>
              </a:ext>
            </a:extLst>
          </p:cNvPr>
          <p:cNvPicPr>
            <a:picLocks noChangeAspect="1"/>
          </p:cNvPicPr>
          <p:nvPr/>
        </p:nvPicPr>
        <p:blipFill>
          <a:blip r:embed="rId4"/>
          <a:stretch>
            <a:fillRect/>
          </a:stretch>
        </p:blipFill>
        <p:spPr>
          <a:xfrm>
            <a:off x="9607157" y="1490278"/>
            <a:ext cx="327285" cy="213116"/>
          </a:xfrm>
          <a:prstGeom prst="rect">
            <a:avLst/>
          </a:prstGeom>
        </p:spPr>
      </p:pic>
      <p:pic>
        <p:nvPicPr>
          <p:cNvPr id="18" name="Picture 17">
            <a:extLst>
              <a:ext uri="{FF2B5EF4-FFF2-40B4-BE49-F238E27FC236}">
                <a16:creationId xmlns:a16="http://schemas.microsoft.com/office/drawing/2014/main" id="{1590C49C-6A76-A929-0DE6-10949C8B860C}"/>
              </a:ext>
            </a:extLst>
          </p:cNvPr>
          <p:cNvPicPr>
            <a:picLocks noChangeAspect="1"/>
          </p:cNvPicPr>
          <p:nvPr/>
        </p:nvPicPr>
        <p:blipFill>
          <a:blip r:embed="rId7"/>
          <a:stretch>
            <a:fillRect/>
          </a:stretch>
        </p:blipFill>
        <p:spPr>
          <a:xfrm flipH="1">
            <a:off x="527183" y="1418167"/>
            <a:ext cx="1674633" cy="444500"/>
          </a:xfrm>
          <a:prstGeom prst="rect">
            <a:avLst/>
          </a:prstGeom>
        </p:spPr>
      </p:pic>
      <p:pic>
        <p:nvPicPr>
          <p:cNvPr id="19" name="Picture 18">
            <a:extLst>
              <a:ext uri="{FF2B5EF4-FFF2-40B4-BE49-F238E27FC236}">
                <a16:creationId xmlns:a16="http://schemas.microsoft.com/office/drawing/2014/main" id="{F7E4DD25-64B1-3C9D-000D-217451FB96BF}"/>
              </a:ext>
            </a:extLst>
          </p:cNvPr>
          <p:cNvPicPr>
            <a:picLocks noChangeAspect="1"/>
          </p:cNvPicPr>
          <p:nvPr/>
        </p:nvPicPr>
        <p:blipFill>
          <a:blip r:embed="rId5"/>
          <a:stretch>
            <a:fillRect/>
          </a:stretch>
        </p:blipFill>
        <p:spPr>
          <a:xfrm>
            <a:off x="10414887" y="1788870"/>
            <a:ext cx="584200" cy="406400"/>
          </a:xfrm>
          <a:prstGeom prst="rect">
            <a:avLst/>
          </a:prstGeom>
        </p:spPr>
      </p:pic>
      <p:pic>
        <p:nvPicPr>
          <p:cNvPr id="20" name="Picture 19">
            <a:extLst>
              <a:ext uri="{FF2B5EF4-FFF2-40B4-BE49-F238E27FC236}">
                <a16:creationId xmlns:a16="http://schemas.microsoft.com/office/drawing/2014/main" id="{9AE61410-E78F-73F2-7C9E-12573CE831BB}"/>
              </a:ext>
            </a:extLst>
          </p:cNvPr>
          <p:cNvPicPr>
            <a:picLocks noChangeAspect="1"/>
          </p:cNvPicPr>
          <p:nvPr/>
        </p:nvPicPr>
        <p:blipFill>
          <a:blip r:embed="rId8"/>
          <a:stretch>
            <a:fillRect/>
          </a:stretch>
        </p:blipFill>
        <p:spPr>
          <a:xfrm>
            <a:off x="6093190" y="1563212"/>
            <a:ext cx="406400" cy="381000"/>
          </a:xfrm>
          <a:prstGeom prst="rect">
            <a:avLst/>
          </a:prstGeom>
        </p:spPr>
      </p:pic>
      <p:pic>
        <p:nvPicPr>
          <p:cNvPr id="21" name="Picture 20">
            <a:extLst>
              <a:ext uri="{FF2B5EF4-FFF2-40B4-BE49-F238E27FC236}">
                <a16:creationId xmlns:a16="http://schemas.microsoft.com/office/drawing/2014/main" id="{1C4ECF2D-F722-C3B1-12CD-F8281FAFCB98}"/>
              </a:ext>
            </a:extLst>
          </p:cNvPr>
          <p:cNvPicPr>
            <a:picLocks noChangeAspect="1"/>
          </p:cNvPicPr>
          <p:nvPr/>
        </p:nvPicPr>
        <p:blipFill>
          <a:blip r:embed="rId6"/>
          <a:stretch>
            <a:fillRect/>
          </a:stretch>
        </p:blipFill>
        <p:spPr>
          <a:xfrm>
            <a:off x="11537348" y="1268742"/>
            <a:ext cx="533400" cy="381000"/>
          </a:xfrm>
          <a:prstGeom prst="rect">
            <a:avLst/>
          </a:prstGeom>
        </p:spPr>
      </p:pic>
      <p:cxnSp>
        <p:nvCxnSpPr>
          <p:cNvPr id="37" name="Straight Arrow Connector 36">
            <a:extLst>
              <a:ext uri="{FF2B5EF4-FFF2-40B4-BE49-F238E27FC236}">
                <a16:creationId xmlns:a16="http://schemas.microsoft.com/office/drawing/2014/main" id="{CC4E8E62-7078-837C-4DD7-675D9FC6D159}"/>
              </a:ext>
            </a:extLst>
          </p:cNvPr>
          <p:cNvCxnSpPr>
            <a:cxnSpLocks/>
          </p:cNvCxnSpPr>
          <p:nvPr/>
        </p:nvCxnSpPr>
        <p:spPr>
          <a:xfrm>
            <a:off x="1562190" y="5582854"/>
            <a:ext cx="0" cy="228013"/>
          </a:xfrm>
          <a:prstGeom prst="straightConnector1">
            <a:avLst/>
          </a:prstGeom>
          <a:noFill/>
          <a:ln w="28575" cap="flat" cmpd="sng" algn="ctr">
            <a:solidFill>
              <a:schemeClr val="accent1"/>
            </a:solidFill>
            <a:prstDash val="solid"/>
            <a:miter lim="800000"/>
            <a:tailEnd type="oval"/>
          </a:ln>
          <a:effectLst/>
        </p:spPr>
      </p:cxnSp>
      <p:sp>
        <p:nvSpPr>
          <p:cNvPr id="39" name="TextBox 38">
            <a:extLst>
              <a:ext uri="{FF2B5EF4-FFF2-40B4-BE49-F238E27FC236}">
                <a16:creationId xmlns:a16="http://schemas.microsoft.com/office/drawing/2014/main" id="{C9145C20-9473-6C6E-0598-AB174254C795}"/>
              </a:ext>
            </a:extLst>
          </p:cNvPr>
          <p:cNvSpPr txBox="1"/>
          <p:nvPr/>
        </p:nvSpPr>
        <p:spPr>
          <a:xfrm>
            <a:off x="42235" y="5851513"/>
            <a:ext cx="90676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February 3, 2024</a:t>
            </a:r>
          </a:p>
        </p:txBody>
      </p:sp>
      <p:sp>
        <p:nvSpPr>
          <p:cNvPr id="41" name="TextBox 40">
            <a:extLst>
              <a:ext uri="{FF2B5EF4-FFF2-40B4-BE49-F238E27FC236}">
                <a16:creationId xmlns:a16="http://schemas.microsoft.com/office/drawing/2014/main" id="{877A73CE-67B6-7A0A-DDA1-E356E1C2F91D}"/>
              </a:ext>
            </a:extLst>
          </p:cNvPr>
          <p:cNvSpPr txBox="1"/>
          <p:nvPr/>
        </p:nvSpPr>
        <p:spPr>
          <a:xfrm>
            <a:off x="1098668" y="5865890"/>
            <a:ext cx="906763"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a:ea typeface="Calibri"/>
                <a:cs typeface="Calibri"/>
              </a:rPr>
              <a:t>February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C1F2A"/>
                </a:solidFill>
                <a:effectLst/>
                <a:uLnTx/>
                <a:uFillTx/>
                <a:latin typeface="Calibri"/>
                <a:ea typeface="Calibri"/>
                <a:cs typeface="Calibri"/>
              </a:rPr>
              <a:t>2024</a:t>
            </a:r>
            <a:endParaRPr kumimoji="0" lang="en-US" sz="1000" b="0" i="0" u="none" strike="noStrike" kern="1200" cap="none" spc="0" normalizeH="0" baseline="0" noProof="0">
              <a:ln>
                <a:noFill/>
              </a:ln>
              <a:solidFill>
                <a:srgbClr val="1C1F2A"/>
              </a:solidFill>
              <a:effectLst/>
              <a:uLnTx/>
              <a:uFillTx/>
              <a:latin typeface="Calibri" panose="020F0502020204030204" pitchFamily="34" charset="0"/>
              <a:ea typeface="Calibri"/>
              <a:cs typeface="Calibri" panose="020F0502020204030204" pitchFamily="34" charset="0"/>
            </a:endParaRPr>
          </a:p>
        </p:txBody>
      </p:sp>
      <p:sp>
        <p:nvSpPr>
          <p:cNvPr id="43" name="TextBox 42">
            <a:extLst>
              <a:ext uri="{FF2B5EF4-FFF2-40B4-BE49-F238E27FC236}">
                <a16:creationId xmlns:a16="http://schemas.microsoft.com/office/drawing/2014/main" id="{AE87BCC1-CF6A-2E4F-B790-8B80EC68710D}"/>
              </a:ext>
            </a:extLst>
          </p:cNvPr>
          <p:cNvSpPr txBox="1"/>
          <p:nvPr/>
        </p:nvSpPr>
        <p:spPr>
          <a:xfrm>
            <a:off x="948114" y="4133694"/>
            <a:ext cx="1324330" cy="138499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Conducted data population effort for actual birth dates for students with default birth date of 01/01/1900.</a:t>
            </a:r>
            <a:endParaRPr kumimoji="0" lang="en-US" sz="1200" b="0" i="0" u="none" strike="noStrike" kern="1200" cap="none" spc="0" normalizeH="0" baseline="0" noProof="0">
              <a:ln>
                <a:noFill/>
              </a:ln>
              <a:solidFill>
                <a:srgbClr val="1C1F2A"/>
              </a:solidFill>
              <a:effectLst/>
              <a:uLnTx/>
              <a:uFillTx/>
              <a:latin typeface="Calibri"/>
              <a:ea typeface="+mn-ea"/>
              <a:cs typeface="Calibri"/>
            </a:endParaRPr>
          </a:p>
        </p:txBody>
      </p:sp>
      <p:sp>
        <p:nvSpPr>
          <p:cNvPr id="45" name="TextBox 44">
            <a:extLst>
              <a:ext uri="{FF2B5EF4-FFF2-40B4-BE49-F238E27FC236}">
                <a16:creationId xmlns:a16="http://schemas.microsoft.com/office/drawing/2014/main" id="{EC40955C-9482-D0E1-0165-8B62B73F06F9}"/>
              </a:ext>
            </a:extLst>
          </p:cNvPr>
          <p:cNvSpPr txBox="1"/>
          <p:nvPr/>
        </p:nvSpPr>
        <p:spPr>
          <a:xfrm>
            <a:off x="132102" y="2838580"/>
            <a:ext cx="1163517" cy="725407"/>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Benefits tab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clarifications.</a:t>
            </a:r>
          </a:p>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a:ln>
                <a:noFill/>
              </a:ln>
              <a:solidFill>
                <a:srgbClr val="1C1F2A"/>
              </a:solidFill>
              <a:effectLst/>
              <a:uLnTx/>
              <a:uFillTx/>
              <a:latin typeface="Arial" panose="020B0604020202020204"/>
              <a:ea typeface="+mn-ea"/>
              <a:cs typeface="+mn-cs"/>
            </a:endParaRPr>
          </a:p>
        </p:txBody>
      </p:sp>
      <p:cxnSp>
        <p:nvCxnSpPr>
          <p:cNvPr id="47" name="Straight Arrow Connector 46">
            <a:extLst>
              <a:ext uri="{FF2B5EF4-FFF2-40B4-BE49-F238E27FC236}">
                <a16:creationId xmlns:a16="http://schemas.microsoft.com/office/drawing/2014/main" id="{96CB0D8E-E055-E1E5-6BC9-C26A3040B192}"/>
              </a:ext>
            </a:extLst>
          </p:cNvPr>
          <p:cNvCxnSpPr>
            <a:cxnSpLocks/>
          </p:cNvCxnSpPr>
          <p:nvPr/>
        </p:nvCxnSpPr>
        <p:spPr>
          <a:xfrm>
            <a:off x="2358368" y="3385726"/>
            <a:ext cx="14378" cy="2425141"/>
          </a:xfrm>
          <a:prstGeom prst="straightConnector1">
            <a:avLst/>
          </a:prstGeom>
          <a:noFill/>
          <a:ln w="28575" cap="flat" cmpd="sng" algn="ctr">
            <a:solidFill>
              <a:schemeClr val="accent1"/>
            </a:solidFill>
            <a:prstDash val="solid"/>
            <a:miter lim="800000"/>
            <a:tailEnd type="oval"/>
          </a:ln>
          <a:effectLst/>
        </p:spPr>
      </p:cxnSp>
      <p:sp>
        <p:nvSpPr>
          <p:cNvPr id="49" name="TextBox 48">
            <a:extLst>
              <a:ext uri="{FF2B5EF4-FFF2-40B4-BE49-F238E27FC236}">
                <a16:creationId xmlns:a16="http://schemas.microsoft.com/office/drawing/2014/main" id="{352BF9BB-55DA-11FF-3FD5-EFA7F0651865}"/>
              </a:ext>
            </a:extLst>
          </p:cNvPr>
          <p:cNvSpPr txBox="1"/>
          <p:nvPr/>
        </p:nvSpPr>
        <p:spPr>
          <a:xfrm>
            <a:off x="1893572" y="5865889"/>
            <a:ext cx="961299"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A1D28"/>
                </a:solidFill>
                <a:effectLst/>
                <a:uLnTx/>
                <a:uFillTx/>
                <a:latin typeface="Calibri"/>
                <a:ea typeface="Calibri"/>
                <a:cs typeface="Calibri"/>
              </a:rPr>
              <a:t>July 8, </a:t>
            </a:r>
            <a:endParaRPr kumimoji="0" lang="en-US" sz="1000" b="0" i="0" u="none" strike="noStrike" kern="1200" cap="none" spc="0" normalizeH="0" baseline="0" noProof="0">
              <a:ln>
                <a:noFill/>
              </a:ln>
              <a:solidFill>
                <a:srgbClr val="1C1F2A"/>
              </a:solidFill>
              <a:effectLst/>
              <a:uLnTx/>
              <a:uFillTx/>
              <a:latin typeface="Arial" panose="020B0604020202020204"/>
              <a:ea typeface="Calibri"/>
              <a:cs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A1D28"/>
                </a:solidFill>
                <a:effectLst/>
                <a:uLnTx/>
                <a:uFillTx/>
                <a:latin typeface="Calibri"/>
                <a:ea typeface="Calibri"/>
                <a:cs typeface="Calibri"/>
              </a:rPr>
              <a:t>2024</a:t>
            </a:r>
            <a:endParaRPr kumimoji="0" lang="en-US" sz="1000" b="0" i="0" u="none" strike="noStrike" kern="1200" cap="none" spc="0" normalizeH="0" baseline="0" noProof="0">
              <a:ln>
                <a:noFill/>
              </a:ln>
              <a:solidFill>
                <a:srgbClr val="1C1F2A"/>
              </a:solidFill>
              <a:effectLst/>
              <a:uLnTx/>
              <a:uFillTx/>
              <a:latin typeface="Arial" panose="020B0604020202020204"/>
              <a:ea typeface="+mn-ea"/>
              <a:cs typeface="Arial"/>
            </a:endParaRPr>
          </a:p>
        </p:txBody>
      </p:sp>
      <p:sp>
        <p:nvSpPr>
          <p:cNvPr id="51" name="TextBox 50">
            <a:extLst>
              <a:ext uri="{FF2B5EF4-FFF2-40B4-BE49-F238E27FC236}">
                <a16:creationId xmlns:a16="http://schemas.microsoft.com/office/drawing/2014/main" id="{D3AB2AA2-9358-B12A-8CE4-AF67CC9AE0D5}"/>
              </a:ext>
            </a:extLst>
          </p:cNvPr>
          <p:cNvSpPr txBox="1"/>
          <p:nvPr/>
        </p:nvSpPr>
        <p:spPr>
          <a:xfrm>
            <a:off x="1890845" y="2229648"/>
            <a:ext cx="1533867" cy="1107996"/>
          </a:xfrm>
          <a:prstGeom prst="rect">
            <a:avLst/>
          </a:prstGeom>
          <a:noFill/>
        </p:spPr>
        <p:txBody>
          <a:bodyPr wrap="square" lIns="0" tIns="0" rIns="0" bIns="0" rtlCol="0" anchor="b" anchorCtr="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C1F2A"/>
                </a:solidFill>
                <a:effectLst/>
                <a:uLnTx/>
                <a:uFillTx/>
                <a:latin typeface="Calibri"/>
                <a:ea typeface="Calibri"/>
                <a:cs typeface="Calibri"/>
              </a:rPr>
              <a:t>Introduced VBA remark for NCD along with improved student search features and enhanced tab displays on the menu. </a:t>
            </a:r>
            <a:endParaRPr kumimoji="0" lang="en-US" sz="1200" b="0" i="0" u="none" strike="noStrike" kern="1200" cap="none" spc="0" normalizeH="0" baseline="0" noProof="0">
              <a:ln>
                <a:noFill/>
              </a:ln>
              <a:solidFill>
                <a:srgbClr val="1C1F2A"/>
              </a:solidFill>
              <a:effectLst/>
              <a:uLnTx/>
              <a:uFillTx/>
              <a:latin typeface="Arial" panose="020B0604020202020204"/>
              <a:ea typeface="Calibri"/>
              <a:cs typeface="Arial" panose="020B0604020202020204"/>
            </a:endParaRPr>
          </a:p>
        </p:txBody>
      </p:sp>
      <p:cxnSp>
        <p:nvCxnSpPr>
          <p:cNvPr id="54" name="Straight Arrow Connector 53">
            <a:extLst>
              <a:ext uri="{FF2B5EF4-FFF2-40B4-BE49-F238E27FC236}">
                <a16:creationId xmlns:a16="http://schemas.microsoft.com/office/drawing/2014/main" id="{A559361A-FC9A-A41E-CFD9-1522FB1C0342}"/>
              </a:ext>
            </a:extLst>
          </p:cNvPr>
          <p:cNvCxnSpPr>
            <a:cxnSpLocks/>
          </p:cNvCxnSpPr>
          <p:nvPr/>
        </p:nvCxnSpPr>
        <p:spPr>
          <a:xfrm>
            <a:off x="503688" y="3385725"/>
            <a:ext cx="14378" cy="2425141"/>
          </a:xfrm>
          <a:prstGeom prst="straightConnector1">
            <a:avLst/>
          </a:prstGeom>
          <a:noFill/>
          <a:ln w="28575" cap="flat" cmpd="sng" algn="ctr">
            <a:solidFill>
              <a:schemeClr val="accent1"/>
            </a:solidFill>
            <a:prstDash val="solid"/>
            <a:miter lim="800000"/>
            <a:tailEnd type="oval"/>
          </a:ln>
          <a:effectLst/>
        </p:spPr>
      </p:cxnSp>
      <p:sp>
        <p:nvSpPr>
          <p:cNvPr id="4" name="TextBox 3">
            <a:extLst>
              <a:ext uri="{FF2B5EF4-FFF2-40B4-BE49-F238E27FC236}">
                <a16:creationId xmlns:a16="http://schemas.microsoft.com/office/drawing/2014/main" id="{27548EF5-B94A-031D-4352-8B615225BEC5}"/>
              </a:ext>
            </a:extLst>
          </p:cNvPr>
          <p:cNvSpPr txBox="1"/>
          <p:nvPr/>
        </p:nvSpPr>
        <p:spPr>
          <a:xfrm>
            <a:off x="9354651" y="5898915"/>
            <a:ext cx="767021" cy="400110"/>
          </a:xfrm>
          <a:prstGeom prst="rect">
            <a:avLst/>
          </a:prstGeom>
          <a:noFill/>
        </p:spPr>
        <p:txBody>
          <a:bodyPr wrap="square" lIns="91440" tIns="45720" rIns="91440" bIns="45720" anchor="t">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A1D28"/>
                </a:solidFill>
                <a:effectLst/>
                <a:uLnTx/>
                <a:uFillTx/>
                <a:latin typeface="Calibri"/>
                <a:ea typeface="Calibri"/>
                <a:cs typeface="Calibri"/>
              </a:rPr>
              <a:t>March 22, 2025</a:t>
            </a:r>
          </a:p>
        </p:txBody>
      </p:sp>
      <p:sp>
        <p:nvSpPr>
          <p:cNvPr id="5" name="TextBox 4">
            <a:extLst>
              <a:ext uri="{FF2B5EF4-FFF2-40B4-BE49-F238E27FC236}">
                <a16:creationId xmlns:a16="http://schemas.microsoft.com/office/drawing/2014/main" id="{C2B4F3D4-3CC2-7F3A-1181-D567AFB268BF}"/>
              </a:ext>
            </a:extLst>
          </p:cNvPr>
          <p:cNvSpPr txBox="1"/>
          <p:nvPr/>
        </p:nvSpPr>
        <p:spPr>
          <a:xfrm>
            <a:off x="8845654" y="2158147"/>
            <a:ext cx="2125144" cy="138499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Calibri"/>
                <a:cs typeface="Calibri"/>
              </a:rPr>
              <a:t>Updated the Programs Tab, enabled the option to decline SCO Assistant Drafts, and allowed special characters to be included in the Notes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Calibri"/>
                <a:cs typeface="Calibri"/>
              </a:rPr>
              <a:t> </a:t>
            </a:r>
            <a:endParaRPr lang="en-US" sz="1200" b="0" i="0" u="none" strike="noStrike" kern="1200" cap="none" spc="0" normalizeH="0" baseline="0" noProof="0" dirty="0">
              <a:ln>
                <a:noFill/>
              </a:ln>
              <a:solidFill>
                <a:srgbClr val="000000"/>
              </a:solidFill>
              <a:effectLst/>
              <a:uLnTx/>
              <a:uFillTx/>
              <a:latin typeface="Calibri"/>
              <a:ea typeface="Calibri"/>
              <a:cs typeface="Calibri"/>
            </a:endParaRPr>
          </a:p>
        </p:txBody>
      </p:sp>
      <p:cxnSp>
        <p:nvCxnSpPr>
          <p:cNvPr id="6" name="Straight Arrow Connector 5">
            <a:extLst>
              <a:ext uri="{FF2B5EF4-FFF2-40B4-BE49-F238E27FC236}">
                <a16:creationId xmlns:a16="http://schemas.microsoft.com/office/drawing/2014/main" id="{0FDBF19F-1033-3CA0-550F-19D1D70B1F10}"/>
              </a:ext>
            </a:extLst>
          </p:cNvPr>
          <p:cNvCxnSpPr>
            <a:cxnSpLocks/>
          </p:cNvCxnSpPr>
          <p:nvPr/>
        </p:nvCxnSpPr>
        <p:spPr>
          <a:xfrm flipH="1">
            <a:off x="9753291" y="3536227"/>
            <a:ext cx="2895" cy="2307428"/>
          </a:xfrm>
          <a:prstGeom prst="straightConnector1">
            <a:avLst/>
          </a:prstGeom>
          <a:noFill/>
          <a:ln w="28575" cap="flat" cmpd="sng" algn="ctr">
            <a:solidFill>
              <a:schemeClr val="accent1"/>
            </a:solidFill>
            <a:prstDash val="solid"/>
            <a:miter lim="800000"/>
            <a:tailEnd type="oval"/>
          </a:ln>
          <a:effectLst/>
        </p:spPr>
      </p:cxnSp>
    </p:spTree>
    <p:extLst>
      <p:ext uri="{BB962C8B-B14F-4D97-AF65-F5344CB8AC3E}">
        <p14:creationId xmlns:p14="http://schemas.microsoft.com/office/powerpoint/2010/main" val="65317323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4BB2D-D7EF-8BD9-BD47-7B1F72452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3C789-121A-8FA0-68B2-B580F3E7F375}"/>
              </a:ext>
            </a:extLst>
          </p:cNvPr>
          <p:cNvSpPr>
            <a:spLocks noGrp="1"/>
          </p:cNvSpPr>
          <p:nvPr>
            <p:ph type="title"/>
          </p:nvPr>
        </p:nvSpPr>
        <p:spPr/>
        <p:txBody>
          <a:bodyPr/>
          <a:lstStyle/>
          <a:p>
            <a:r>
              <a:rPr lang="en-US" dirty="0">
                <a:latin typeface="Calibri"/>
                <a:ea typeface="Calibri"/>
                <a:cs typeface="Calibri"/>
              </a:rPr>
              <a:t>Enrollment Manager Updates</a:t>
            </a:r>
            <a:endParaRPr lang="en-US" dirty="0"/>
          </a:p>
        </p:txBody>
      </p:sp>
      <p:sp>
        <p:nvSpPr>
          <p:cNvPr id="3" name="Content Placeholder 2">
            <a:extLst>
              <a:ext uri="{FF2B5EF4-FFF2-40B4-BE49-F238E27FC236}">
                <a16:creationId xmlns:a16="http://schemas.microsoft.com/office/drawing/2014/main" id="{8CA833CD-F6FF-8C47-13BE-9C39B4EA2BC1}"/>
              </a:ext>
            </a:extLst>
          </p:cNvPr>
          <p:cNvSpPr>
            <a:spLocks noGrp="1"/>
          </p:cNvSpPr>
          <p:nvPr>
            <p:ph sz="quarter" idx="10"/>
          </p:nvPr>
        </p:nvSpPr>
        <p:spPr>
          <a:xfrm>
            <a:off x="381000" y="1371600"/>
            <a:ext cx="10353675" cy="3733800"/>
          </a:xfrm>
        </p:spPr>
        <p:txBody>
          <a:bodyPr vert="horz" lIns="0" tIns="0" rIns="0" bIns="0" rtlCol="0" anchor="t">
            <a:noAutofit/>
          </a:bodyPr>
          <a:lstStyle/>
          <a:p>
            <a:pPr marL="800100" lvl="1" indent="-342900">
              <a:defRPr/>
            </a:pPr>
            <a:r>
              <a:rPr lang="en-US" sz="2000" dirty="0">
                <a:solidFill>
                  <a:schemeClr val="tx1"/>
                </a:solidFill>
                <a:latin typeface="Calibri"/>
                <a:cs typeface="Calibri"/>
              </a:rPr>
              <a:t>SCOs can change the status of a student within Students Tab (Active/Inactive)</a:t>
            </a:r>
            <a:endParaRPr lang="en-US" dirty="0">
              <a:cs typeface="Arial"/>
            </a:endParaRPr>
          </a:p>
          <a:p>
            <a:pPr marL="800100" lvl="1" indent="-342900">
              <a:defRPr/>
            </a:pPr>
            <a:r>
              <a:rPr lang="en-US" sz="2000" dirty="0">
                <a:solidFill>
                  <a:schemeClr val="tx1"/>
                </a:solidFill>
                <a:latin typeface="Calibri"/>
                <a:cs typeface="Calibri"/>
              </a:rPr>
              <a:t>SCOs can terminate all future enrollments at one time</a:t>
            </a:r>
          </a:p>
          <a:p>
            <a:pPr marL="800100" lvl="1" indent="-342900">
              <a:defRPr/>
            </a:pPr>
            <a:r>
              <a:rPr lang="en-US" sz="2000" dirty="0">
                <a:solidFill>
                  <a:schemeClr val="tx1"/>
                </a:solidFill>
                <a:latin typeface="Calibri"/>
                <a:cs typeface="Calibri"/>
              </a:rPr>
              <a:t>SCOs can print all documents from an enrollment period at once</a:t>
            </a:r>
          </a:p>
          <a:p>
            <a:pPr marL="800100" lvl="1" indent="-342900">
              <a:defRPr/>
            </a:pPr>
            <a:r>
              <a:rPr lang="en-US" sz="2000" dirty="0">
                <a:solidFill>
                  <a:schemeClr val="tx1"/>
                </a:solidFill>
                <a:latin typeface="Calibri"/>
                <a:cs typeface="Calibri"/>
              </a:rPr>
              <a:t>The Preset enrollments page was updated to include: </a:t>
            </a:r>
          </a:p>
          <a:p>
            <a:pPr marL="1028700" lvl="2" indent="-342900">
              <a:defRPr/>
            </a:pPr>
            <a:r>
              <a:rPr lang="en-US" dirty="0">
                <a:solidFill>
                  <a:schemeClr val="tx1"/>
                </a:solidFill>
                <a:latin typeface="Calibri"/>
                <a:cs typeface="Calibri"/>
              </a:rPr>
              <a:t>A School/Facility code column </a:t>
            </a:r>
          </a:p>
          <a:p>
            <a:pPr marL="1028700" lvl="2" indent="-342900">
              <a:defRPr/>
            </a:pPr>
            <a:r>
              <a:rPr lang="en-US" sz="2000" dirty="0">
                <a:solidFill>
                  <a:schemeClr val="tx1"/>
                </a:solidFill>
                <a:latin typeface="Calibri"/>
                <a:cs typeface="Calibri"/>
              </a:rPr>
              <a:t>Checkboxes</a:t>
            </a:r>
            <a:endParaRPr lang="en-US" dirty="0">
              <a:latin typeface="Calibri"/>
              <a:cs typeface="Calibri"/>
            </a:endParaRPr>
          </a:p>
          <a:p>
            <a:pPr marL="1028700" lvl="2" indent="-342900">
              <a:defRPr/>
            </a:pPr>
            <a:r>
              <a:rPr lang="en-US" sz="2000" dirty="0">
                <a:solidFill>
                  <a:schemeClr val="tx1"/>
                </a:solidFill>
                <a:latin typeface="Calibri"/>
                <a:cs typeface="Calibri"/>
              </a:rPr>
              <a:t>Update term status button</a:t>
            </a:r>
          </a:p>
          <a:p>
            <a:pPr marL="800100" lvl="1" indent="-342900">
              <a:spcBef>
                <a:spcPts val="600"/>
              </a:spcBef>
              <a:defRPr/>
            </a:pPr>
            <a:r>
              <a:rPr lang="en-US" sz="2000" dirty="0">
                <a:solidFill>
                  <a:schemeClr val="tx1"/>
                </a:solidFill>
                <a:latin typeface="Calibri"/>
                <a:cs typeface="Calibri"/>
              </a:rPr>
              <a:t>VBA Remark updates </a:t>
            </a:r>
          </a:p>
          <a:p>
            <a:pPr marL="1028700" lvl="2" indent="-342900">
              <a:spcBef>
                <a:spcPts val="600"/>
              </a:spcBef>
              <a:defRPr/>
            </a:pPr>
            <a:r>
              <a:rPr lang="en-US" dirty="0">
                <a:latin typeface="Calibri"/>
                <a:ea typeface="Calibri"/>
                <a:cs typeface="Calibri"/>
              </a:rPr>
              <a:t>Dual degree (</a:t>
            </a:r>
            <a:r>
              <a:rPr lang="en-US" b="0" i="0" dirty="0">
                <a:solidFill>
                  <a:srgbClr val="172B4D"/>
                </a:solidFill>
                <a:effectLst/>
                <a:latin typeface="-apple-system"/>
              </a:rPr>
              <a:t>Student is in a Dual Degree/Major – XXXXXX)</a:t>
            </a:r>
            <a:endParaRPr lang="en-US" dirty="0">
              <a:ea typeface="Calibri"/>
            </a:endParaRPr>
          </a:p>
        </p:txBody>
      </p:sp>
      <p:sp>
        <p:nvSpPr>
          <p:cNvPr id="4" name="TextBox 3">
            <a:extLst>
              <a:ext uri="{FF2B5EF4-FFF2-40B4-BE49-F238E27FC236}">
                <a16:creationId xmlns:a16="http://schemas.microsoft.com/office/drawing/2014/main" id="{3301F583-2D0F-D2BB-BF77-B5762690CD03}"/>
              </a:ext>
            </a:extLst>
          </p:cNvPr>
          <p:cNvSpPr txBox="1"/>
          <p:nvPr/>
        </p:nvSpPr>
        <p:spPr>
          <a:xfrm>
            <a:off x="381000" y="847117"/>
            <a:ext cx="5609617" cy="368840"/>
          </a:xfrm>
          <a:prstGeom prst="rect">
            <a:avLst/>
          </a:prstGeom>
          <a:noFill/>
        </p:spPr>
        <p:txBody>
          <a:bodyPr wrap="none" lIns="0" tIns="0" rIns="0" bIns="0" rtlCol="0" anchor="ctr">
            <a:noAutofit/>
          </a:bodyPr>
          <a:lstStyle/>
          <a:p>
            <a:pPr algn="l" defTabSz="228600">
              <a:spcAft>
                <a:spcPts val="1200"/>
              </a:spcAft>
            </a:pPr>
            <a:r>
              <a:rPr lang="en-US" sz="2400" b="1" i="1" noProof="0" dirty="0">
                <a:solidFill>
                  <a:srgbClr val="0070C0"/>
                </a:solidFill>
                <a:latin typeface="Calibri" panose="020F0502020204030204" pitchFamily="34" charset="0"/>
                <a:cs typeface="Calibri" panose="020F0502020204030204" pitchFamily="34" charset="0"/>
              </a:rPr>
              <a:t>Release 6.1 (September 21</a:t>
            </a:r>
            <a:r>
              <a:rPr lang="en-US" sz="2400" b="1" i="1" dirty="0">
                <a:solidFill>
                  <a:srgbClr val="0070C0"/>
                </a:solidFill>
                <a:latin typeface="Calibri" panose="020F0502020204030204" pitchFamily="34" charset="0"/>
                <a:cs typeface="Calibri" panose="020F0502020204030204" pitchFamily="34" charset="0"/>
              </a:rPr>
              <a:t>, 2024)</a:t>
            </a:r>
            <a:endParaRPr lang="en-US" sz="2400" b="1" i="1" noProof="0" dirty="0">
              <a:solidFill>
                <a:srgbClr val="0070C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8DE43A6-574B-C73C-2529-41967E71A1A2}"/>
              </a:ext>
            </a:extLst>
          </p:cNvPr>
          <p:cNvSpPr txBox="1"/>
          <p:nvPr/>
        </p:nvSpPr>
        <p:spPr>
          <a:xfrm>
            <a:off x="519112" y="5695890"/>
            <a:ext cx="11153775" cy="400110"/>
          </a:xfrm>
          <a:prstGeom prst="rect">
            <a:avLst/>
          </a:prstGeom>
          <a:solidFill>
            <a:schemeClr val="accent5">
              <a:lumMod val="20000"/>
              <a:lumOff val="80000"/>
            </a:schemeClr>
          </a:solidFill>
          <a:ln w="28575">
            <a:solidFill>
              <a:schemeClr val="accent5">
                <a:lumMod val="75000"/>
              </a:schemeClr>
            </a:solidFill>
            <a:prstDash val="dash"/>
          </a:ln>
        </p:spPr>
        <p:txBody>
          <a:bodyPr wrap="square" anchor="ctr">
            <a:spAutoFit/>
          </a:bodyPr>
          <a:lstStyle/>
          <a:p>
            <a:pPr algn="ctr"/>
            <a:r>
              <a:rPr lang="en-US" sz="2000" i="1" dirty="0">
                <a:latin typeface="Calibri"/>
                <a:ea typeface="Calibri"/>
                <a:cs typeface="Calibri"/>
              </a:rPr>
              <a:t>To view the full list of recent system updates, see the </a:t>
            </a:r>
            <a:r>
              <a:rPr lang="en-US" sz="2000" i="1" dirty="0">
                <a:solidFill>
                  <a:schemeClr val="accent1"/>
                </a:solidFill>
                <a:latin typeface="Calibri"/>
                <a:ea typeface="Calibri"/>
                <a:cs typeface="Calibri"/>
                <a:hlinkClick r:id="rId3">
                  <a:extLst>
                    <a:ext uri="{A12FA001-AC4F-418D-AE19-62706E023703}">
                      <ahyp:hlinkClr xmlns:ahyp="http://schemas.microsoft.com/office/drawing/2018/hyperlinkcolor" val="tx"/>
                    </a:ext>
                  </a:extLst>
                </a:hlinkClick>
              </a:rPr>
              <a:t>Enrollment Manager System Updates</a:t>
            </a:r>
            <a:r>
              <a:rPr lang="en-US" sz="2000" i="1" dirty="0">
                <a:latin typeface="Calibri"/>
                <a:ea typeface="Calibri"/>
                <a:cs typeface="Calibri"/>
              </a:rPr>
              <a:t>.</a:t>
            </a:r>
          </a:p>
        </p:txBody>
      </p:sp>
    </p:spTree>
    <p:extLst>
      <p:ext uri="{BB962C8B-B14F-4D97-AF65-F5344CB8AC3E}">
        <p14:creationId xmlns:p14="http://schemas.microsoft.com/office/powerpoint/2010/main" val="898895121"/>
      </p:ext>
    </p:extLst>
  </p:cSld>
  <p:clrMapOvr>
    <a:masterClrMapping/>
  </p:clrMapOvr>
</p:sld>
</file>

<file path=ppt/theme/theme1.xml><?xml version="1.0" encoding="utf-8"?>
<a:theme xmlns:a="http://schemas.openxmlformats.org/drawingml/2006/main" name="3_DGIB">
  <a:themeElements>
    <a:clrScheme name="EM">
      <a:dk1>
        <a:srgbClr val="1C1F2A"/>
      </a:dk1>
      <a:lt1>
        <a:srgbClr val="FFFFFF"/>
      </a:lt1>
      <a:dk2>
        <a:srgbClr val="1A1D28"/>
      </a:dk2>
      <a:lt2>
        <a:srgbClr val="E1F3F0"/>
      </a:lt2>
      <a:accent1>
        <a:srgbClr val="6AC6B7"/>
      </a:accent1>
      <a:accent2>
        <a:srgbClr val="1C1F2A"/>
      </a:accent2>
      <a:accent3>
        <a:srgbClr val="CDDABE"/>
      </a:accent3>
      <a:accent4>
        <a:srgbClr val="598426"/>
      </a:accent4>
      <a:accent5>
        <a:srgbClr val="F3C300"/>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2.xml><?xml version="1.0" encoding="utf-8"?>
<a:theme xmlns:a="http://schemas.openxmlformats.org/drawingml/2006/main" name="8_DGIB">
  <a:themeElements>
    <a:clrScheme name="EM">
      <a:dk1>
        <a:srgbClr val="1C1F2A"/>
      </a:dk1>
      <a:lt1>
        <a:srgbClr val="FFFFFF"/>
      </a:lt1>
      <a:dk2>
        <a:srgbClr val="1A1D28"/>
      </a:dk2>
      <a:lt2>
        <a:srgbClr val="E1F3F0"/>
      </a:lt2>
      <a:accent1>
        <a:srgbClr val="6AC6B7"/>
      </a:accent1>
      <a:accent2>
        <a:srgbClr val="1C1F2A"/>
      </a:accent2>
      <a:accent3>
        <a:srgbClr val="CDDABE"/>
      </a:accent3>
      <a:accent4>
        <a:srgbClr val="598426"/>
      </a:accent4>
      <a:accent5>
        <a:srgbClr val="F3C300"/>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45720" rIns="91440" bIns="45720" anchor="t">
        <a:spAutoFit/>
      </a:bodyPr>
      <a:lstStyle>
        <a:defPPr algn="l">
          <a:defRPr sz="1400" b="1" i="0" u="none" strike="noStrike" dirty="0" smtClean="0">
            <a:solidFill>
              <a:srgbClr val="000000"/>
            </a:solidFill>
            <a:effectLst/>
            <a:latin typeface="Calibri" panose="020F0502020204030204" pitchFamily="34" charset="0"/>
          </a:defRPr>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3.xml><?xml version="1.0" encoding="utf-8"?>
<a:theme xmlns:a="http://schemas.openxmlformats.org/drawingml/2006/main" name="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4.xml><?xml version="1.0" encoding="utf-8"?>
<a:theme xmlns:a="http://schemas.openxmlformats.org/drawingml/2006/main" name="1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5.xml><?xml version="1.0" encoding="utf-8"?>
<a:theme xmlns:a="http://schemas.openxmlformats.org/drawingml/2006/main" name="2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3f31f3b4-b0b5-42fd-95d9-062071dff2f0" xsi:nil="true"/>
    <lcf76f155ced4ddcb4097134ff3c332f xmlns="082bccd5-2f6c-4ce5-9de2-bea8cc8dded0">
      <Terms xmlns="http://schemas.microsoft.com/office/infopath/2007/PartnerControls"/>
    </lcf76f155ced4ddcb4097134ff3c332f>
    <Information xmlns="082bccd5-2f6c-4ce5-9de2-bea8cc8dde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B437D012EF8C428D2CB3BBA5BD9C86" ma:contentTypeVersion="18" ma:contentTypeDescription="Create a new document." ma:contentTypeScope="" ma:versionID="f98691175fafe6b212f35a45b596eb52">
  <xsd:schema xmlns:xsd="http://www.w3.org/2001/XMLSchema" xmlns:xs="http://www.w3.org/2001/XMLSchema" xmlns:p="http://schemas.microsoft.com/office/2006/metadata/properties" xmlns:ns1="http://schemas.microsoft.com/sharepoint/v3" xmlns:ns2="082bccd5-2f6c-4ce5-9de2-bea8cc8dded0" xmlns:ns3="3f31f3b4-b0b5-42fd-95d9-062071dff2f0" targetNamespace="http://schemas.microsoft.com/office/2006/metadata/properties" ma:root="true" ma:fieldsID="8569f7e60eea306817a74f50f8ba8462" ns1:_="" ns2:_="" ns3:_="">
    <xsd:import namespace="http://schemas.microsoft.com/sharepoint/v3"/>
    <xsd:import namespace="082bccd5-2f6c-4ce5-9de2-bea8cc8dded0"/>
    <xsd:import namespace="3f31f3b4-b0b5-42fd-95d9-062071dff2f0"/>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Informa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2bccd5-2f6c-4ce5-9de2-bea8cc8dd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Information" ma:index="13" nillable="true" ma:displayName="Information" ma:description="Short description of the information within the document(s)." ma:format="Dropdown" ma:internalName="Information">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31f3b4-b0b5-42fd-95d9-062071dff2f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1a141d8-ff27-469a-a3c0-72b23cf914e3}" ma:internalName="TaxCatchAll" ma:showField="CatchAllData" ma:web="3f31f3b4-b0b5-42fd-95d9-062071dff2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09FE04-BC0C-4273-8111-83260FD896AC}">
  <ds:schemaRefs>
    <ds:schemaRef ds:uri="082bccd5-2f6c-4ce5-9de2-bea8cc8dded0"/>
    <ds:schemaRef ds:uri="0f44f810-0da8-498e-a5a1-2700851d7e44"/>
    <ds:schemaRef ds:uri="3f31f3b4-b0b5-42fd-95d9-062071dff2f0"/>
    <ds:schemaRef ds:uri="4a3f04f8-1667-49cb-834f-c9e23a231e6b"/>
    <ds:schemaRef ds:uri="acdf9be4-fb74-4f44-8efc-ade650aa12fe"/>
    <ds:schemaRef ds:uri="eda212a2-f3cb-4120-92c2-2800487489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4C46B5C-4FA1-446D-AA38-C7AD1E34A903}">
  <ds:schemaRefs>
    <ds:schemaRef ds:uri="http://schemas.microsoft.com/sharepoint/v3/contenttype/forms"/>
  </ds:schemaRefs>
</ds:datastoreItem>
</file>

<file path=customXml/itemProps3.xml><?xml version="1.0" encoding="utf-8"?>
<ds:datastoreItem xmlns:ds="http://schemas.openxmlformats.org/officeDocument/2006/customXml" ds:itemID="{E0D834C8-F62D-425B-8A16-E8A13ED4DBAE}">
  <ds:schemaRefs>
    <ds:schemaRef ds:uri="082bccd5-2f6c-4ce5-9de2-bea8cc8dded0"/>
    <ds:schemaRef ds:uri="3f31f3b4-b0b5-42fd-95d9-062071dff2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b4f49566-f18d-44d1-9442-111a59d839fa}" enabled="1" method="Privileged" siteId="{a01f407a-85cb-4a16-98bb-f28e6384bd28}" removed="0"/>
</clbl:labelList>
</file>

<file path=docProps/app.xml><?xml version="1.0" encoding="utf-8"?>
<Properties xmlns="http://schemas.openxmlformats.org/officeDocument/2006/extended-properties" xmlns:vt="http://schemas.openxmlformats.org/officeDocument/2006/docPropsVTypes">
  <Template>office theme</Template>
  <TotalTime>1025</TotalTime>
  <Words>3264</Words>
  <Application>Microsoft Office PowerPoint</Application>
  <PresentationFormat>Widescreen</PresentationFormat>
  <Paragraphs>406</Paragraphs>
  <Slides>33</Slides>
  <Notes>30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33</vt:i4>
      </vt:variant>
    </vt:vector>
  </HeadingPairs>
  <TitlesOfParts>
    <vt:vector size="50" baseType="lpstr">
      <vt:lpstr>-apple-system</vt:lpstr>
      <vt:lpstr>Aptos</vt:lpstr>
      <vt:lpstr>Arial</vt:lpstr>
      <vt:lpstr>Arial,Sans-Serif</vt:lpstr>
      <vt:lpstr>Calibri</vt:lpstr>
      <vt:lpstr>Calibri Light</vt:lpstr>
      <vt:lpstr>Graphik</vt:lpstr>
      <vt:lpstr>Graphik Light</vt:lpstr>
      <vt:lpstr>League Spartan</vt:lpstr>
      <vt:lpstr>System Font</vt:lpstr>
      <vt:lpstr>Wingdings</vt:lpstr>
      <vt:lpstr>WordVisi_MSFontService</vt:lpstr>
      <vt:lpstr>3_DGIB</vt:lpstr>
      <vt:lpstr>8_DGIB</vt:lpstr>
      <vt:lpstr>DGIB</vt:lpstr>
      <vt:lpstr>1_DGIB</vt:lpstr>
      <vt:lpstr>2_DGIB</vt:lpstr>
      <vt:lpstr>Enrollment Manager  Veterans Benefits Administration Education Service</vt:lpstr>
      <vt:lpstr>Agenda</vt:lpstr>
      <vt:lpstr>Digital GI Bill (DGIB) overview </vt:lpstr>
      <vt:lpstr>Enrollment Manager Outcomes</vt:lpstr>
      <vt:lpstr>PowerPoint Presentation</vt:lpstr>
      <vt:lpstr>New Enrollment Manager   Features and Enhancements</vt:lpstr>
      <vt:lpstr>PowerPoint Presentation</vt:lpstr>
      <vt:lpstr>PowerPoint Presentation</vt:lpstr>
      <vt:lpstr>Enrollment Manager Updates</vt:lpstr>
      <vt:lpstr>Enrollment Manager Updates</vt:lpstr>
      <vt:lpstr>Release 7.0 | Integration with new Processing System</vt:lpstr>
      <vt:lpstr>Release 7.0 | Awards Table Updates</vt:lpstr>
      <vt:lpstr>Release 7 |Guide for SCOs</vt:lpstr>
      <vt:lpstr>Release 7 | Enrollment Verification Updates</vt:lpstr>
      <vt:lpstr>Release 7 | Enrollment Verification Cheat Sheet</vt:lpstr>
      <vt:lpstr>Enrollment Manager Updates</vt:lpstr>
      <vt:lpstr>Enrollment Manager Most Recent System Updates</vt:lpstr>
      <vt:lpstr>Future Updates </vt:lpstr>
      <vt:lpstr>Future Updates </vt:lpstr>
      <vt:lpstr>Known Bugs</vt:lpstr>
      <vt:lpstr>Enrollment Manager Tips</vt:lpstr>
      <vt:lpstr>PowerPoint Presentation</vt:lpstr>
      <vt:lpstr>PowerPoint Presentation</vt:lpstr>
      <vt:lpstr>General tips and reminders</vt:lpstr>
      <vt:lpstr>Advance Questions</vt:lpstr>
      <vt:lpstr>Updated Resources and FAQs </vt:lpstr>
      <vt:lpstr>PowerPoint Presentation</vt:lpstr>
      <vt:lpstr>PowerPoint Presentation</vt:lpstr>
      <vt:lpstr>Additional Resources</vt:lpstr>
      <vt:lpstr>Top Four Tips </vt:lpstr>
      <vt:lpstr>Enrollment Manager Training Materials Overview</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Juliet</dc:creator>
  <cp:lastModifiedBy>Norton-leonard, Shay D. (VBAVACO)</cp:lastModifiedBy>
  <cp:revision>53</cp:revision>
  <dcterms:created xsi:type="dcterms:W3CDTF">2024-05-21T17:39:48Z</dcterms:created>
  <dcterms:modified xsi:type="dcterms:W3CDTF">2025-06-13T17:41:06Z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0x0101001442E7AF03271F40914A9C10BB919493</vt:lpwstr>
  </property>
</Properties>
</file>