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Default Extension="jpg" ContentType="image/jpg"/>
  <Default Extension="png" ContentType="image/png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/Relationships>
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/Relationships>
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.xml"/></Relationships>
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1.xml"/></Relationships>
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.xml"/></Relationships>
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3.xml"/></Relationships>
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.xml"/></Relationships>
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.xml"/></Relationships>
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.xml"/></Relationships>
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/Relationships>
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.xml"/></Relationships>
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/Relationships>
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.xml"/></Relationships>
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.xml"/></Relationships>
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.xml"/></Relationships>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1" i="0">
                <a:solidFill>
                  <a:srgbClr val="173063"/>
                </a:solidFill>
                <a:latin typeface="Book Antiqua"/>
                <a:cs typeface="Book Antiqu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200" b="1" i="0">
                <a:solidFill>
                  <a:srgbClr val="173063"/>
                </a:solidFill>
                <a:latin typeface="Book Antiqua"/>
                <a:cs typeface="Book Antiqu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1" i="0">
                <a:solidFill>
                  <a:srgbClr val="173063"/>
                </a:solidFill>
                <a:latin typeface="Book Antiqua"/>
                <a:cs typeface="Book Antiqu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1" i="0">
                <a:solidFill>
                  <a:srgbClr val="173063"/>
                </a:solidFill>
                <a:latin typeface="Book Antiqua"/>
                <a:cs typeface="Book Antiqu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5943600"/>
            <a:ext cx="9144000" cy="914400"/>
          </a:xfrm>
          <a:custGeom>
            <a:avLst/>
            <a:gdLst/>
            <a:ahLst/>
            <a:cxnLst/>
            <a:rect l="l" t="t" r="r" b="b"/>
            <a:pathLst>
              <a:path w="9144000" h="914400">
                <a:moveTo>
                  <a:pt x="0" y="0"/>
                </a:moveTo>
                <a:lnTo>
                  <a:pt x="9143999" y="0"/>
                </a:lnTo>
                <a:lnTo>
                  <a:pt x="9143999" y="914399"/>
                </a:lnTo>
                <a:lnTo>
                  <a:pt x="0" y="9143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0" y="5943600"/>
            <a:ext cx="9143999" cy="914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1" y="0"/>
            <a:ext cx="6013450" cy="5875655"/>
          </a:xfrm>
          <a:custGeom>
            <a:avLst/>
            <a:gdLst/>
            <a:ahLst/>
            <a:cxnLst/>
            <a:rect l="l" t="t" r="r" b="b"/>
            <a:pathLst>
              <a:path w="6013450" h="5875655">
                <a:moveTo>
                  <a:pt x="0" y="0"/>
                </a:moveTo>
                <a:lnTo>
                  <a:pt x="6013050" y="0"/>
                </a:lnTo>
                <a:lnTo>
                  <a:pt x="6013050" y="5875125"/>
                </a:lnTo>
                <a:lnTo>
                  <a:pt x="0" y="5875125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1" y="0"/>
            <a:ext cx="6013050" cy="58751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6013050" y="352224"/>
            <a:ext cx="3041650" cy="5438775"/>
          </a:xfrm>
          <a:custGeom>
            <a:avLst/>
            <a:gdLst/>
            <a:ahLst/>
            <a:cxnLst/>
            <a:rect l="l" t="t" r="r" b="b"/>
            <a:pathLst>
              <a:path w="3041650" h="5438775">
                <a:moveTo>
                  <a:pt x="0" y="0"/>
                </a:moveTo>
                <a:lnTo>
                  <a:pt x="3041099" y="0"/>
                </a:lnTo>
                <a:lnTo>
                  <a:pt x="3041099" y="5438699"/>
                </a:lnTo>
                <a:lnTo>
                  <a:pt x="0" y="5438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bk object 21"/>
          <p:cNvSpPr/>
          <p:nvPr/>
        </p:nvSpPr>
        <p:spPr>
          <a:xfrm>
            <a:off x="6540953" y="437950"/>
            <a:ext cx="0" cy="245110"/>
          </a:xfrm>
          <a:custGeom>
            <a:avLst/>
            <a:gdLst/>
            <a:ahLst/>
            <a:cxnLst/>
            <a:rect l="l" t="t" r="r" b="b"/>
            <a:pathLst>
              <a:path w="0" h="245109">
                <a:moveTo>
                  <a:pt x="0" y="244750"/>
                </a:move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bk object 22"/>
          <p:cNvSpPr/>
          <p:nvPr/>
        </p:nvSpPr>
        <p:spPr>
          <a:xfrm>
            <a:off x="6098775" y="416000"/>
            <a:ext cx="442595" cy="266700"/>
          </a:xfrm>
          <a:custGeom>
            <a:avLst/>
            <a:gdLst/>
            <a:ahLst/>
            <a:cxnLst/>
            <a:rect l="l" t="t" r="r" b="b"/>
            <a:pathLst>
              <a:path w="442595" h="266700">
                <a:moveTo>
                  <a:pt x="0" y="0"/>
                </a:moveTo>
                <a:lnTo>
                  <a:pt x="442177" y="0"/>
                </a:lnTo>
                <a:lnTo>
                  <a:pt x="442177" y="266700"/>
                </a:lnTo>
                <a:lnTo>
                  <a:pt x="0" y="266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bk object 23"/>
          <p:cNvSpPr/>
          <p:nvPr/>
        </p:nvSpPr>
        <p:spPr>
          <a:xfrm>
            <a:off x="6540952" y="416000"/>
            <a:ext cx="2368550" cy="338455"/>
          </a:xfrm>
          <a:custGeom>
            <a:avLst/>
            <a:gdLst/>
            <a:ahLst/>
            <a:cxnLst/>
            <a:rect l="l" t="t" r="r" b="b"/>
            <a:pathLst>
              <a:path w="2368550" h="338455">
                <a:moveTo>
                  <a:pt x="0" y="0"/>
                </a:moveTo>
                <a:lnTo>
                  <a:pt x="2368206" y="0"/>
                </a:lnTo>
                <a:lnTo>
                  <a:pt x="2368206" y="338188"/>
                </a:lnTo>
                <a:lnTo>
                  <a:pt x="0" y="338188"/>
                </a:lnTo>
                <a:lnTo>
                  <a:pt x="0" y="0"/>
                </a:lnTo>
                <a:close/>
              </a:path>
            </a:pathLst>
          </a:custGeom>
          <a:solidFill>
            <a:srgbClr val="01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Relationship Id="rId7" Type="http://schemas.openxmlformats.org/officeDocument/2006/relationships/image" Target="../media/image1.jp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5943600"/>
            <a:ext cx="9144000" cy="914400"/>
          </a:xfrm>
          <a:custGeom>
            <a:avLst/>
            <a:gdLst/>
            <a:ahLst/>
            <a:cxnLst/>
            <a:rect l="l" t="t" r="r" b="b"/>
            <a:pathLst>
              <a:path w="9144000" h="914400">
                <a:moveTo>
                  <a:pt x="0" y="0"/>
                </a:moveTo>
                <a:lnTo>
                  <a:pt x="9143999" y="0"/>
                </a:lnTo>
                <a:lnTo>
                  <a:pt x="9143999" y="914399"/>
                </a:lnTo>
                <a:lnTo>
                  <a:pt x="0" y="9143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0" y="5943600"/>
            <a:ext cx="9143999" cy="914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03435" y="1114292"/>
            <a:ext cx="6537128" cy="2270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00" b="1" i="0">
                <a:solidFill>
                  <a:srgbClr val="173063"/>
                </a:solidFill>
                <a:latin typeface="Book Antiqua"/>
                <a:cs typeface="Book Antiqu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03435" y="1114292"/>
            <a:ext cx="6537128" cy="2270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00" b="1" i="0">
                <a:solidFill>
                  <a:srgbClr val="173063"/>
                </a:solidFill>
                <a:latin typeface="Book Antiqua"/>
                <a:cs typeface="Book Antiqu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tiffanyanderson@sandiego.edu" TargetMode="External"/><Relationship Id="rId3" Type="http://schemas.openxmlformats.org/officeDocument/2006/relationships/notesSlide" Target="../notesSlides/notesSlide1.xml"/><Relationship Id="rId4" Type="http://schemas.openxmlformats.org/officeDocument/2006/relationships/slide" Target="slide1.xm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notesSlide" Target="../notesSlides/notesSlide10.xml"/><Relationship Id="rId5" Type="http://schemas.openxmlformats.org/officeDocument/2006/relationships/slide" Target="slide10.xm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notesSlide" Target="../notesSlides/notesSlide11.xml"/><Relationship Id="rId4" Type="http://schemas.openxmlformats.org/officeDocument/2006/relationships/slide" Target="slide11.xm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Relationship Id="rId4" Type="http://schemas.openxmlformats.org/officeDocument/2006/relationships/notesSlide" Target="../notesSlides/notesSlide12.xml"/><Relationship Id="rId5" Type="http://schemas.openxmlformats.org/officeDocument/2006/relationships/slide" Target="slide12.xm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notesSlide" Target="../notesSlides/notesSlide13.xml"/><Relationship Id="rId4" Type="http://schemas.openxmlformats.org/officeDocument/2006/relationships/slide" Target="slide13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slide" Target="slide14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slide" Target="slide2.xm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notesSlide" Target="../notesSlides/notesSlide3.xml"/><Relationship Id="rId5" Type="http://schemas.openxmlformats.org/officeDocument/2006/relationships/slide" Target="slide3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slide" Target="slide4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notesSlide" Target="../notesSlides/notesSlide5.xml"/><Relationship Id="rId5" Type="http://schemas.openxmlformats.org/officeDocument/2006/relationships/slide" Target="slide5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notesSlide" Target="../notesSlides/notesSlide6.xml"/><Relationship Id="rId6" Type="http://schemas.openxmlformats.org/officeDocument/2006/relationships/slide" Target="slide6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7.xml"/><Relationship Id="rId5" Type="http://schemas.openxmlformats.org/officeDocument/2006/relationships/slide" Target="slide7.xm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notesSlide" Target="../notesSlides/notesSlide8.xml"/><Relationship Id="rId6" Type="http://schemas.openxmlformats.org/officeDocument/2006/relationships/slide" Target="slide8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notesSlide" Target="../notesSlides/notesSlide9.xml"/><Relationship Id="rId6" Type="http://schemas.openxmlformats.org/officeDocument/2006/relationships/slide" Target="slide9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294899"/>
            <a:ext cx="7772400" cy="3808095"/>
          </a:xfrm>
          <a:custGeom>
            <a:avLst/>
            <a:gdLst/>
            <a:ahLst/>
            <a:cxnLst/>
            <a:rect l="l" t="t" r="r" b="b"/>
            <a:pathLst>
              <a:path w="7772400" h="3808095">
                <a:moveTo>
                  <a:pt x="0" y="0"/>
                </a:moveTo>
                <a:lnTo>
                  <a:pt x="7772399" y="0"/>
                </a:lnTo>
                <a:lnTo>
                  <a:pt x="7772399" y="3807599"/>
                </a:lnTo>
                <a:lnTo>
                  <a:pt x="0" y="38075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</a:pPr>
            <a:r>
              <a:rPr dirty="0" spc="-235"/>
              <a:t>H</a:t>
            </a:r>
            <a:r>
              <a:rPr dirty="0" spc="110"/>
              <a:t>o</a:t>
            </a:r>
            <a:r>
              <a:rPr dirty="0" spc="-114"/>
              <a:t>l</a:t>
            </a:r>
            <a:r>
              <a:rPr dirty="0" spc="100"/>
              <a:t>i</a:t>
            </a:r>
            <a:r>
              <a:rPr dirty="0" spc="125"/>
              <a:t>s</a:t>
            </a:r>
            <a:r>
              <a:rPr dirty="0" spc="345"/>
              <a:t>t</a:t>
            </a:r>
            <a:r>
              <a:rPr dirty="0" spc="-55"/>
              <a:t>i</a:t>
            </a:r>
            <a:r>
              <a:rPr dirty="0" spc="320"/>
              <a:t>c</a:t>
            </a:r>
            <a:r>
              <a:rPr dirty="0" spc="-70"/>
              <a:t> </a:t>
            </a:r>
            <a:r>
              <a:rPr dirty="0" spc="-470"/>
              <a:t>A</a:t>
            </a:r>
            <a:r>
              <a:rPr dirty="0" spc="35"/>
              <a:t>p</a:t>
            </a:r>
            <a:r>
              <a:rPr dirty="0" spc="10"/>
              <a:t>p</a:t>
            </a:r>
            <a:r>
              <a:rPr dirty="0" spc="195"/>
              <a:t>r</a:t>
            </a:r>
            <a:r>
              <a:rPr dirty="0" spc="200"/>
              <a:t>o</a:t>
            </a:r>
            <a:r>
              <a:rPr dirty="0" spc="235"/>
              <a:t>a</a:t>
            </a:r>
            <a:r>
              <a:rPr dirty="0" spc="250"/>
              <a:t>c</a:t>
            </a:r>
            <a:r>
              <a:rPr dirty="0" spc="250"/>
              <a:t>h</a:t>
            </a:r>
            <a:r>
              <a:rPr dirty="0" spc="-70"/>
              <a:t> </a:t>
            </a:r>
            <a:r>
              <a:rPr dirty="0" spc="204"/>
              <a:t>t</a:t>
            </a:r>
            <a:r>
              <a:rPr dirty="0" spc="140"/>
              <a:t>o</a:t>
            </a:r>
            <a:r>
              <a:rPr dirty="0" spc="65"/>
              <a:t> </a:t>
            </a:r>
            <a:r>
              <a:rPr dirty="0" spc="-155"/>
              <a:t>S</a:t>
            </a:r>
            <a:r>
              <a:rPr dirty="0" spc="25"/>
              <a:t>u</a:t>
            </a:r>
            <a:r>
              <a:rPr dirty="0" spc="35"/>
              <a:t>p</a:t>
            </a:r>
            <a:r>
              <a:rPr dirty="0" spc="140"/>
              <a:t>p</a:t>
            </a:r>
            <a:r>
              <a:rPr dirty="0" spc="120"/>
              <a:t>o</a:t>
            </a:r>
            <a:r>
              <a:rPr dirty="0" spc="325"/>
              <a:t>r</a:t>
            </a:r>
            <a:r>
              <a:rPr dirty="0" spc="345"/>
              <a:t>t</a:t>
            </a:r>
            <a:r>
              <a:rPr dirty="0" spc="-35"/>
              <a:t>i</a:t>
            </a:r>
            <a:r>
              <a:rPr dirty="0" spc="235"/>
              <a:t>n</a:t>
            </a:r>
            <a:r>
              <a:rPr dirty="0" spc="285"/>
              <a:t>g</a:t>
            </a:r>
            <a:r>
              <a:rPr dirty="0" spc="-70"/>
              <a:t> </a:t>
            </a:r>
            <a:r>
              <a:rPr dirty="0" spc="-140"/>
              <a:t>S</a:t>
            </a:r>
            <a:r>
              <a:rPr dirty="0" spc="315"/>
              <a:t>t</a:t>
            </a:r>
            <a:r>
              <a:rPr dirty="0" spc="55"/>
              <a:t>u</a:t>
            </a:r>
            <a:r>
              <a:rPr dirty="0"/>
              <a:t>d</a:t>
            </a:r>
            <a:r>
              <a:rPr dirty="0" spc="110"/>
              <a:t>e</a:t>
            </a:r>
            <a:r>
              <a:rPr dirty="0" spc="220"/>
              <a:t>n</a:t>
            </a:r>
            <a:r>
              <a:rPr dirty="0" spc="310"/>
              <a:t>t</a:t>
            </a:r>
            <a:r>
              <a:rPr dirty="0" spc="229"/>
              <a:t> </a:t>
            </a:r>
            <a:r>
              <a:rPr dirty="0" spc="-855"/>
              <a:t>V</a:t>
            </a:r>
            <a:r>
              <a:rPr dirty="0" spc="260"/>
              <a:t>e</a:t>
            </a:r>
            <a:r>
              <a:rPr dirty="0" spc="75"/>
              <a:t>t</a:t>
            </a:r>
            <a:r>
              <a:rPr dirty="0" spc="114"/>
              <a:t>e</a:t>
            </a:r>
            <a:r>
              <a:rPr dirty="0" spc="270"/>
              <a:t>r</a:t>
            </a:r>
            <a:r>
              <a:rPr dirty="0" spc="215"/>
              <a:t>a</a:t>
            </a:r>
            <a:r>
              <a:rPr dirty="0" spc="295"/>
              <a:t>n</a:t>
            </a:r>
            <a:r>
              <a:rPr dirty="0" spc="275"/>
              <a:t>s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4786100"/>
            <a:ext cx="4817110" cy="1036319"/>
          </a:xfrm>
          <a:custGeom>
            <a:avLst/>
            <a:gdLst/>
            <a:ahLst/>
            <a:cxnLst/>
            <a:rect l="l" t="t" r="r" b="b"/>
            <a:pathLst>
              <a:path w="4817110" h="1036320">
                <a:moveTo>
                  <a:pt x="0" y="0"/>
                </a:moveTo>
                <a:lnTo>
                  <a:pt x="4817099" y="0"/>
                </a:lnTo>
                <a:lnTo>
                  <a:pt x="4817099" y="1035899"/>
                </a:lnTo>
                <a:lnTo>
                  <a:pt x="0" y="10358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73025" y="4897379"/>
            <a:ext cx="3561715" cy="1018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700" spc="14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700" spc="40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700" spc="80">
                <a:solidFill>
                  <a:srgbClr val="003B70"/>
                </a:solidFill>
                <a:latin typeface="Book Antiqua"/>
                <a:cs typeface="Book Antiqua"/>
              </a:rPr>
              <a:t>f</a:t>
            </a:r>
            <a:r>
              <a:rPr dirty="0" sz="1700" spc="75">
                <a:solidFill>
                  <a:srgbClr val="003B70"/>
                </a:solidFill>
                <a:latin typeface="Book Antiqua"/>
                <a:cs typeface="Book Antiqua"/>
              </a:rPr>
              <a:t>f</a:t>
            </a:r>
            <a:r>
              <a:rPr dirty="0" sz="1700" spc="50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700" spc="8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700" spc="35">
                <a:solidFill>
                  <a:srgbClr val="003B70"/>
                </a:solidFill>
                <a:latin typeface="Book Antiqua"/>
                <a:cs typeface="Book Antiqua"/>
              </a:rPr>
              <a:t>y</a:t>
            </a:r>
            <a:r>
              <a:rPr dirty="0" sz="17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700" spc="-135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700" spc="55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700" spc="75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1700" spc="60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700" spc="6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700" spc="95">
                <a:solidFill>
                  <a:srgbClr val="003B70"/>
                </a:solidFill>
                <a:latin typeface="Book Antiqua"/>
                <a:cs typeface="Book Antiqua"/>
              </a:rPr>
              <a:t>son</a:t>
            </a:r>
            <a:endParaRPr sz="1700">
              <a:latin typeface="Book Antiqua"/>
              <a:cs typeface="Book Antiqua"/>
            </a:endParaRPr>
          </a:p>
          <a:p>
            <a:pPr marL="12700" marR="5080">
              <a:lnSpc>
                <a:spcPct val="100000"/>
              </a:lnSpc>
            </a:pPr>
            <a:r>
              <a:rPr dirty="0" sz="1700" spc="-130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700" spc="10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700" spc="85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700" spc="90">
                <a:solidFill>
                  <a:srgbClr val="003B70"/>
                </a:solidFill>
                <a:latin typeface="Book Antiqua"/>
                <a:cs typeface="Book Antiqua"/>
              </a:rPr>
              <a:t>is</a:t>
            </a:r>
            <a:r>
              <a:rPr dirty="0" sz="1700" spc="9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700" spc="50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700" spc="95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700" spc="10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7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700" spc="35">
                <a:solidFill>
                  <a:srgbClr val="003B70"/>
                </a:solidFill>
                <a:latin typeface="Book Antiqua"/>
                <a:cs typeface="Book Antiqua"/>
              </a:rPr>
              <a:t>Di</a:t>
            </a:r>
            <a:r>
              <a:rPr dirty="0" sz="1700" spc="-1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700" spc="80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700" spc="95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1700" spc="7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700" spc="45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1700" spc="8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7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700" spc="45">
                <a:solidFill>
                  <a:srgbClr val="003B70"/>
                </a:solidFill>
                <a:latin typeface="Book Antiqua"/>
                <a:cs typeface="Book Antiqua"/>
              </a:rPr>
              <a:t>f</a:t>
            </a:r>
            <a:r>
              <a:rPr dirty="0" sz="1700" spc="45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1700" spc="8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7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700" spc="-70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1700" spc="-80">
                <a:solidFill>
                  <a:srgbClr val="003B70"/>
                </a:solidFill>
                <a:latin typeface="Book Antiqua"/>
                <a:cs typeface="Book Antiqua"/>
              </a:rPr>
              <a:t>G</a:t>
            </a:r>
            <a:r>
              <a:rPr dirty="0" sz="17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700" spc="105">
                <a:solidFill>
                  <a:srgbClr val="003B70"/>
                </a:solidFill>
                <a:latin typeface="Book Antiqua"/>
                <a:cs typeface="Book Antiqua"/>
              </a:rPr>
              <a:t>st</a:t>
            </a:r>
            <a:r>
              <a:rPr dirty="0" sz="1700" spc="25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1700" spc="-10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1700" spc="60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700" spc="95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700" spc="11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700" spc="105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700" spc="60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700" spc="-105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1700" spc="125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700" spc="2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700" spc="-10">
                <a:solidFill>
                  <a:srgbClr val="003B70"/>
                </a:solidFill>
                <a:latin typeface="Book Antiqua"/>
                <a:cs typeface="Book Antiqua"/>
              </a:rPr>
              <a:t>v</a:t>
            </a:r>
            <a:r>
              <a:rPr dirty="0" sz="1700" spc="60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700" spc="6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700" spc="85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700" spc="2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700" spc="11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700" spc="35">
                <a:solidFill>
                  <a:srgbClr val="003B70"/>
                </a:solidFill>
                <a:latin typeface="Book Antiqua"/>
                <a:cs typeface="Book Antiqua"/>
              </a:rPr>
              <a:t>y</a:t>
            </a:r>
            <a:r>
              <a:rPr dirty="0" sz="17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700" spc="40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1700" spc="70">
                <a:solidFill>
                  <a:srgbClr val="003B70"/>
                </a:solidFill>
                <a:latin typeface="Book Antiqua"/>
                <a:cs typeface="Book Antiqua"/>
              </a:rPr>
              <a:t>f</a:t>
            </a:r>
            <a:r>
              <a:rPr dirty="0" sz="17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700" spc="145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700" spc="50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700" spc="125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7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700" spc="10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1700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7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700" spc="55">
                <a:solidFill>
                  <a:srgbClr val="003B70"/>
                </a:solidFill>
                <a:latin typeface="Book Antiqua"/>
                <a:cs typeface="Book Antiqua"/>
              </a:rPr>
              <a:t>g</a:t>
            </a:r>
            <a:r>
              <a:rPr dirty="0" sz="1700" spc="55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1700" spc="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700" spc="114">
                <a:solidFill>
                  <a:srgbClr val="003B70"/>
                </a:solidFill>
                <a:latin typeface="Book Antiqua"/>
                <a:cs typeface="Book Antiqua"/>
                <a:hlinkClick r:id="rId2"/>
              </a:rPr>
              <a:t>t</a:t>
            </a:r>
            <a:r>
              <a:rPr dirty="0" sz="1700" spc="40">
                <a:solidFill>
                  <a:srgbClr val="003B70"/>
                </a:solidFill>
                <a:latin typeface="Book Antiqua"/>
                <a:cs typeface="Book Antiqua"/>
                <a:hlinkClick r:id="rId2"/>
              </a:rPr>
              <a:t>i</a:t>
            </a:r>
            <a:r>
              <a:rPr dirty="0" sz="1700" spc="80">
                <a:solidFill>
                  <a:srgbClr val="003B70"/>
                </a:solidFill>
                <a:latin typeface="Book Antiqua"/>
                <a:cs typeface="Book Antiqua"/>
                <a:hlinkClick r:id="rId2"/>
              </a:rPr>
              <a:t>f</a:t>
            </a:r>
            <a:r>
              <a:rPr dirty="0" sz="1700" spc="75">
                <a:solidFill>
                  <a:srgbClr val="003B70"/>
                </a:solidFill>
                <a:latin typeface="Book Antiqua"/>
                <a:cs typeface="Book Antiqua"/>
                <a:hlinkClick r:id="rId2"/>
              </a:rPr>
              <a:t>f</a:t>
            </a:r>
            <a:r>
              <a:rPr dirty="0" sz="1700" spc="50">
                <a:solidFill>
                  <a:srgbClr val="003B70"/>
                </a:solidFill>
                <a:latin typeface="Book Antiqua"/>
                <a:cs typeface="Book Antiqua"/>
                <a:hlinkClick r:id="rId2"/>
              </a:rPr>
              <a:t>a</a:t>
            </a:r>
            <a:r>
              <a:rPr dirty="0" sz="1700" spc="80">
                <a:solidFill>
                  <a:srgbClr val="003B70"/>
                </a:solidFill>
                <a:latin typeface="Book Antiqua"/>
                <a:cs typeface="Book Antiqua"/>
                <a:hlinkClick r:id="rId2"/>
              </a:rPr>
              <a:t>n</a:t>
            </a:r>
            <a:r>
              <a:rPr dirty="0" sz="1700" spc="20">
                <a:solidFill>
                  <a:srgbClr val="003B70"/>
                </a:solidFill>
                <a:latin typeface="Book Antiqua"/>
                <a:cs typeface="Book Antiqua"/>
                <a:hlinkClick r:id="rId2"/>
              </a:rPr>
              <a:t>y</a:t>
            </a:r>
            <a:r>
              <a:rPr dirty="0" sz="1700" spc="50">
                <a:solidFill>
                  <a:srgbClr val="003B70"/>
                </a:solidFill>
                <a:latin typeface="Book Antiqua"/>
                <a:cs typeface="Book Antiqua"/>
                <a:hlinkClick r:id="rId2"/>
              </a:rPr>
              <a:t>a</a:t>
            </a:r>
            <a:r>
              <a:rPr dirty="0" sz="1700" spc="55">
                <a:solidFill>
                  <a:srgbClr val="003B70"/>
                </a:solidFill>
                <a:latin typeface="Book Antiqua"/>
                <a:cs typeface="Book Antiqua"/>
                <a:hlinkClick r:id="rId2"/>
              </a:rPr>
              <a:t>n</a:t>
            </a:r>
            <a:r>
              <a:rPr dirty="0" sz="1700" spc="75">
                <a:solidFill>
                  <a:srgbClr val="003B70"/>
                </a:solidFill>
                <a:latin typeface="Book Antiqua"/>
                <a:cs typeface="Book Antiqua"/>
                <a:hlinkClick r:id="rId2"/>
              </a:rPr>
              <a:t>d</a:t>
            </a:r>
            <a:r>
              <a:rPr dirty="0" sz="1700" spc="60">
                <a:solidFill>
                  <a:srgbClr val="003B70"/>
                </a:solidFill>
                <a:latin typeface="Book Antiqua"/>
                <a:cs typeface="Book Antiqua"/>
                <a:hlinkClick r:id="rId2"/>
              </a:rPr>
              <a:t>e</a:t>
            </a:r>
            <a:r>
              <a:rPr dirty="0" sz="1700" spc="65">
                <a:solidFill>
                  <a:srgbClr val="003B70"/>
                </a:solidFill>
                <a:latin typeface="Book Antiqua"/>
                <a:cs typeface="Book Antiqua"/>
                <a:hlinkClick r:id="rId2"/>
              </a:rPr>
              <a:t>r</a:t>
            </a:r>
            <a:r>
              <a:rPr dirty="0" sz="1700" spc="90">
                <a:solidFill>
                  <a:srgbClr val="003B70"/>
                </a:solidFill>
                <a:latin typeface="Book Antiqua"/>
                <a:cs typeface="Book Antiqua"/>
                <a:hlinkClick r:id="rId2"/>
              </a:rPr>
              <a:t>so</a:t>
            </a:r>
            <a:r>
              <a:rPr dirty="0" sz="1700" spc="80">
                <a:solidFill>
                  <a:srgbClr val="003B70"/>
                </a:solidFill>
                <a:latin typeface="Book Antiqua"/>
                <a:cs typeface="Book Antiqua"/>
                <a:hlinkClick r:id="rId2"/>
              </a:rPr>
              <a:t>n</a:t>
            </a:r>
            <a:r>
              <a:rPr dirty="0" sz="1700" spc="434">
                <a:solidFill>
                  <a:srgbClr val="003B70"/>
                </a:solidFill>
                <a:latin typeface="Book Antiqua"/>
                <a:cs typeface="Book Antiqua"/>
                <a:hlinkClick r:id="rId2"/>
              </a:rPr>
              <a:t>@</a:t>
            </a:r>
            <a:r>
              <a:rPr dirty="0" sz="1700" spc="135">
                <a:solidFill>
                  <a:srgbClr val="003B70"/>
                </a:solidFill>
                <a:latin typeface="Book Antiqua"/>
                <a:cs typeface="Book Antiqua"/>
                <a:hlinkClick r:id="rId2"/>
              </a:rPr>
              <a:t>s</a:t>
            </a:r>
            <a:r>
              <a:rPr dirty="0" sz="1700" spc="50">
                <a:solidFill>
                  <a:srgbClr val="003B70"/>
                </a:solidFill>
                <a:latin typeface="Book Antiqua"/>
                <a:cs typeface="Book Antiqua"/>
                <a:hlinkClick r:id="rId2"/>
              </a:rPr>
              <a:t>a</a:t>
            </a:r>
            <a:r>
              <a:rPr dirty="0" sz="1700" spc="55">
                <a:solidFill>
                  <a:srgbClr val="003B70"/>
                </a:solidFill>
                <a:latin typeface="Book Antiqua"/>
                <a:cs typeface="Book Antiqua"/>
                <a:hlinkClick r:id="rId2"/>
              </a:rPr>
              <a:t>n</a:t>
            </a:r>
            <a:r>
              <a:rPr dirty="0" sz="1700" spc="65">
                <a:solidFill>
                  <a:srgbClr val="003B70"/>
                </a:solidFill>
                <a:latin typeface="Book Antiqua"/>
                <a:cs typeface="Book Antiqua"/>
                <a:hlinkClick r:id="rId2"/>
              </a:rPr>
              <a:t>d</a:t>
            </a:r>
            <a:r>
              <a:rPr dirty="0" sz="1700" spc="45">
                <a:solidFill>
                  <a:srgbClr val="003B70"/>
                </a:solidFill>
                <a:latin typeface="Book Antiqua"/>
                <a:cs typeface="Book Antiqua"/>
                <a:hlinkClick r:id="rId2"/>
              </a:rPr>
              <a:t>i</a:t>
            </a:r>
            <a:r>
              <a:rPr dirty="0" sz="1700" spc="65">
                <a:solidFill>
                  <a:srgbClr val="003B70"/>
                </a:solidFill>
                <a:latin typeface="Book Antiqua"/>
                <a:cs typeface="Book Antiqua"/>
                <a:hlinkClick r:id="rId2"/>
              </a:rPr>
              <a:t>e</a:t>
            </a:r>
            <a:r>
              <a:rPr dirty="0" sz="1700" spc="55">
                <a:solidFill>
                  <a:srgbClr val="003B70"/>
                </a:solidFill>
                <a:latin typeface="Book Antiqua"/>
                <a:cs typeface="Book Antiqua"/>
                <a:hlinkClick r:id="rId2"/>
              </a:rPr>
              <a:t>g</a:t>
            </a:r>
            <a:r>
              <a:rPr dirty="0" sz="1700" spc="15">
                <a:solidFill>
                  <a:srgbClr val="003B70"/>
                </a:solidFill>
                <a:latin typeface="Book Antiqua"/>
                <a:cs typeface="Book Antiqua"/>
                <a:hlinkClick r:id="rId2"/>
              </a:rPr>
              <a:t>o</a:t>
            </a:r>
            <a:r>
              <a:rPr dirty="0" sz="1700" spc="-10">
                <a:solidFill>
                  <a:srgbClr val="003B70"/>
                </a:solidFill>
                <a:latin typeface="Book Antiqua"/>
                <a:cs typeface="Book Antiqua"/>
                <a:hlinkClick r:id="rId2"/>
              </a:rPr>
              <a:t>.</a:t>
            </a:r>
            <a:r>
              <a:rPr dirty="0" sz="1700" spc="80">
                <a:solidFill>
                  <a:srgbClr val="003B70"/>
                </a:solidFill>
                <a:latin typeface="Book Antiqua"/>
                <a:cs typeface="Book Antiqua"/>
                <a:hlinkClick r:id="rId2"/>
              </a:rPr>
              <a:t>e</a:t>
            </a:r>
            <a:r>
              <a:rPr dirty="0" sz="1700" spc="-30">
                <a:solidFill>
                  <a:srgbClr val="003B70"/>
                </a:solidFill>
                <a:latin typeface="Book Antiqua"/>
                <a:cs typeface="Book Antiqua"/>
                <a:hlinkClick r:id="rId2"/>
              </a:rPr>
              <a:t>d</a:t>
            </a:r>
            <a:r>
              <a:rPr dirty="0" sz="1700" spc="40">
                <a:solidFill>
                  <a:srgbClr val="003B70"/>
                </a:solidFill>
                <a:latin typeface="Book Antiqua"/>
                <a:cs typeface="Book Antiqua"/>
                <a:hlinkClick r:id="rId2"/>
              </a:rPr>
              <a:t>u</a:t>
            </a:r>
            <a:endParaRPr sz="17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800" y="266349"/>
            <a:ext cx="7772400" cy="114300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4000" spc="30">
                <a:solidFill>
                  <a:srgbClr val="003B70"/>
                </a:solidFill>
                <a:latin typeface="Book Antiqua"/>
                <a:cs typeface="Book Antiqua"/>
              </a:rPr>
              <a:t>J</a:t>
            </a:r>
            <a:r>
              <a:rPr dirty="0" sz="4000" spc="95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4000" spc="85">
                <a:solidFill>
                  <a:srgbClr val="003B70"/>
                </a:solidFill>
                <a:latin typeface="Book Antiqua"/>
                <a:cs typeface="Book Antiqua"/>
              </a:rPr>
              <a:t>y</a:t>
            </a:r>
            <a:endParaRPr sz="4000">
              <a:latin typeface="Book Antiqua"/>
              <a:cs typeface="Book Antiqu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2449" y="1448099"/>
            <a:ext cx="8159115" cy="4267200"/>
          </a:xfrm>
          <a:custGeom>
            <a:avLst/>
            <a:gdLst/>
            <a:ahLst/>
            <a:cxnLst/>
            <a:rect l="l" t="t" r="r" b="b"/>
            <a:pathLst>
              <a:path w="8159115" h="4267200">
                <a:moveTo>
                  <a:pt x="0" y="0"/>
                </a:moveTo>
                <a:lnTo>
                  <a:pt x="8159099" y="0"/>
                </a:lnTo>
                <a:lnTo>
                  <a:pt x="8159099" y="4266599"/>
                </a:lnTo>
                <a:lnTo>
                  <a:pt x="0" y="42665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62633" y="1471519"/>
            <a:ext cx="4229735" cy="5632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6715" indent="-374015">
              <a:lnSpc>
                <a:spcPct val="100000"/>
              </a:lnSpc>
              <a:buClr>
                <a:srgbClr val="173063"/>
              </a:buClr>
              <a:buFont typeface="Arial"/>
              <a:buChar char="●"/>
              <a:tabLst>
                <a:tab pos="387350" algn="l"/>
              </a:tabLst>
            </a:pPr>
            <a:r>
              <a:rPr dirty="0" sz="190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-30">
                <a:solidFill>
                  <a:srgbClr val="003B70"/>
                </a:solidFill>
                <a:latin typeface="Book Antiqua"/>
                <a:cs typeface="Book Antiqua"/>
              </a:rPr>
              <a:t>V</a:t>
            </a:r>
            <a:r>
              <a:rPr dirty="0" sz="1900" spc="-135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25">
                <a:solidFill>
                  <a:srgbClr val="003B70"/>
                </a:solidFill>
                <a:latin typeface="Book Antiqua"/>
                <a:cs typeface="Book Antiqua"/>
              </a:rPr>
              <a:t>p</a:t>
            </a:r>
            <a:r>
              <a:rPr dirty="0" sz="1900" spc="85">
                <a:solidFill>
                  <a:srgbClr val="003B70"/>
                </a:solidFill>
                <a:latin typeface="Book Antiqua"/>
                <a:cs typeface="Book Antiqua"/>
              </a:rPr>
              <a:t>ar</a:t>
            </a:r>
            <a:r>
              <a:rPr dirty="0" sz="1900" spc="12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14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70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85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130">
                <a:solidFill>
                  <a:srgbClr val="003B70"/>
                </a:solidFill>
                <a:latin typeface="Book Antiqua"/>
                <a:cs typeface="Book Antiqua"/>
              </a:rPr>
              <a:t>h</a:t>
            </a:r>
            <a:r>
              <a:rPr dirty="0" sz="1900" spc="40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900" spc="10">
                <a:solidFill>
                  <a:srgbClr val="003B70"/>
                </a:solidFill>
                <a:latin typeface="Book Antiqua"/>
                <a:cs typeface="Book Antiqua"/>
              </a:rPr>
              <a:t>p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55">
                <a:solidFill>
                  <a:srgbClr val="003B70"/>
                </a:solidFill>
                <a:latin typeface="Book Antiqua"/>
                <a:cs typeface="Book Antiqua"/>
              </a:rPr>
              <a:t>f</a:t>
            </a:r>
            <a:r>
              <a:rPr dirty="0" sz="1900" spc="50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1900" spc="9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30">
                <a:solidFill>
                  <a:srgbClr val="003B70"/>
                </a:solidFill>
                <a:latin typeface="Book Antiqua"/>
                <a:cs typeface="Book Antiqua"/>
              </a:rPr>
              <a:t>P</a:t>
            </a:r>
            <a:r>
              <a:rPr dirty="0" sz="1900" spc="70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45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1900" spc="-1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2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80">
                <a:solidFill>
                  <a:srgbClr val="003B70"/>
                </a:solidFill>
                <a:latin typeface="Book Antiqua"/>
                <a:cs typeface="Book Antiqua"/>
              </a:rPr>
              <a:t>g</a:t>
            </a:r>
            <a:r>
              <a:rPr dirty="0" sz="1900" spc="70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140">
                <a:solidFill>
                  <a:srgbClr val="003B70"/>
                </a:solidFill>
                <a:latin typeface="Book Antiqua"/>
                <a:cs typeface="Book Antiqua"/>
              </a:rPr>
              <a:t>me</a:t>
            </a:r>
            <a:endParaRPr sz="1900">
              <a:latin typeface="Book Antiqua"/>
              <a:cs typeface="Book Antiqua"/>
            </a:endParaRPr>
          </a:p>
          <a:p>
            <a:pPr marL="386715" indent="-374015">
              <a:lnSpc>
                <a:spcPct val="100000"/>
              </a:lnSpc>
              <a:buClr>
                <a:srgbClr val="173063"/>
              </a:buClr>
              <a:buFont typeface="Arial"/>
              <a:buChar char="●"/>
              <a:tabLst>
                <a:tab pos="387350" algn="l"/>
              </a:tabLst>
            </a:pPr>
            <a:r>
              <a:rPr dirty="0" sz="1900" spc="2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nd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45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1900" spc="80">
                <a:solidFill>
                  <a:srgbClr val="003B70"/>
                </a:solidFill>
                <a:latin typeface="Book Antiqua"/>
                <a:cs typeface="Book Antiqua"/>
              </a:rPr>
              <a:t>f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25">
                <a:solidFill>
                  <a:srgbClr val="003B70"/>
                </a:solidFill>
                <a:latin typeface="Book Antiqua"/>
                <a:cs typeface="Book Antiqua"/>
              </a:rPr>
              <a:t>y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85">
                <a:solidFill>
                  <a:srgbClr val="003B70"/>
                </a:solidFill>
                <a:latin typeface="Book Antiqua"/>
                <a:cs typeface="Book Antiqua"/>
              </a:rPr>
              <a:t>ar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-120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1900" spc="130">
                <a:solidFill>
                  <a:srgbClr val="003B70"/>
                </a:solidFill>
                <a:latin typeface="Book Antiqua"/>
                <a:cs typeface="Book Antiqua"/>
              </a:rPr>
              <a:t>h</a:t>
            </a:r>
            <a:r>
              <a:rPr dirty="0" sz="1900" spc="100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100">
                <a:solidFill>
                  <a:srgbClr val="003B70"/>
                </a:solidFill>
                <a:latin typeface="Book Antiqua"/>
                <a:cs typeface="Book Antiqua"/>
              </a:rPr>
              <a:t>is</a:t>
            </a:r>
            <a:r>
              <a:rPr dirty="0" sz="1900" spc="10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165">
                <a:solidFill>
                  <a:srgbClr val="003B70"/>
                </a:solidFill>
                <a:latin typeface="Book Antiqua"/>
                <a:cs typeface="Book Antiqua"/>
              </a:rPr>
              <a:t>m</a:t>
            </a:r>
            <a:r>
              <a:rPr dirty="0" sz="1900" spc="100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12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endParaRPr sz="19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60875" y="2554925"/>
            <a:ext cx="4451999" cy="31598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29524" y="2359425"/>
            <a:ext cx="4306499" cy="32297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266349"/>
            <a:ext cx="7772400" cy="1143000"/>
          </a:xfrm>
          <a:custGeom>
            <a:avLst/>
            <a:gdLst/>
            <a:ahLst/>
            <a:cxnLst/>
            <a:rect l="l" t="t" r="r" b="b"/>
            <a:pathLst>
              <a:path w="7772400" h="1143000">
                <a:moveTo>
                  <a:pt x="0" y="0"/>
                </a:moveTo>
                <a:lnTo>
                  <a:pt x="7772399" y="0"/>
                </a:lnTo>
                <a:lnTo>
                  <a:pt x="7772399" y="1142999"/>
                </a:lnTo>
                <a:lnTo>
                  <a:pt x="0" y="11429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73100" y="610359"/>
            <a:ext cx="2787650" cy="533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229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4000">
                <a:solidFill>
                  <a:srgbClr val="003B70"/>
                </a:solidFill>
                <a:latin typeface="Book Antiqua"/>
                <a:cs typeface="Book Antiqua"/>
              </a:rPr>
              <a:t>p</a:t>
            </a:r>
            <a:r>
              <a:rPr dirty="0" sz="4000" spc="13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4000" spc="19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4000" spc="6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4000" spc="25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4000" spc="85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4000" spc="165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4000" spc="90">
                <a:solidFill>
                  <a:srgbClr val="003B70"/>
                </a:solidFill>
                <a:latin typeface="Book Antiqua"/>
                <a:cs typeface="Book Antiqua"/>
              </a:rPr>
              <a:t>l</a:t>
            </a:r>
            <a:r>
              <a:rPr dirty="0" sz="4000" spc="30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4000" spc="26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4000" spc="85">
                <a:solidFill>
                  <a:srgbClr val="003B70"/>
                </a:solidFill>
                <a:latin typeface="Book Antiqua"/>
                <a:cs typeface="Book Antiqua"/>
              </a:rPr>
              <a:t>y</a:t>
            </a:r>
            <a:endParaRPr sz="4000">
              <a:latin typeface="Book Antiqua"/>
              <a:cs typeface="Book Antiqu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2449" y="1448099"/>
            <a:ext cx="3933190" cy="426720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 marL="457200" marR="203835" indent="-374650">
              <a:lnSpc>
                <a:spcPct val="100000"/>
              </a:lnSpc>
              <a:buClr>
                <a:srgbClr val="173063"/>
              </a:buClr>
              <a:buFont typeface="Arial"/>
              <a:buChar char="●"/>
              <a:tabLst>
                <a:tab pos="457200" algn="l"/>
              </a:tabLst>
            </a:pPr>
            <a:r>
              <a:rPr dirty="0" sz="1900" spc="30">
                <a:solidFill>
                  <a:srgbClr val="003B70"/>
                </a:solidFill>
                <a:latin typeface="Book Antiqua"/>
                <a:cs typeface="Book Antiqua"/>
              </a:rPr>
              <a:t>P</a:t>
            </a:r>
            <a:r>
              <a:rPr dirty="0" sz="1900" spc="85">
                <a:solidFill>
                  <a:srgbClr val="003B70"/>
                </a:solidFill>
                <a:latin typeface="Book Antiqua"/>
                <a:cs typeface="Book Antiqua"/>
              </a:rPr>
              <a:t>ar</a:t>
            </a:r>
            <a:r>
              <a:rPr dirty="0" sz="1900" spc="12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14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00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5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80">
                <a:solidFill>
                  <a:srgbClr val="003B70"/>
                </a:solidFill>
                <a:latin typeface="Book Antiqua"/>
                <a:cs typeface="Book Antiqua"/>
              </a:rPr>
              <a:t>g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30">
                <a:solidFill>
                  <a:srgbClr val="003B70"/>
                </a:solidFill>
                <a:latin typeface="Book Antiqua"/>
                <a:cs typeface="Book Antiqua"/>
              </a:rPr>
              <a:t>w</a:t>
            </a:r>
            <a:r>
              <a:rPr dirty="0" sz="1900" spc="30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900" spc="10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140">
                <a:solidFill>
                  <a:srgbClr val="003B70"/>
                </a:solidFill>
                <a:latin typeface="Book Antiqua"/>
                <a:cs typeface="Book Antiqua"/>
              </a:rPr>
              <a:t>h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15">
                <a:solidFill>
                  <a:srgbClr val="003B70"/>
                </a:solidFill>
                <a:latin typeface="Book Antiqua"/>
                <a:cs typeface="Book Antiqua"/>
              </a:rPr>
              <a:t>F</a:t>
            </a:r>
            <a:r>
              <a:rPr dirty="0" sz="1900" spc="45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10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120">
                <a:solidFill>
                  <a:srgbClr val="003B70"/>
                </a:solidFill>
                <a:latin typeface="Book Antiqua"/>
                <a:cs typeface="Book Antiqua"/>
              </a:rPr>
              <a:t>h</a:t>
            </a:r>
            <a:r>
              <a:rPr dirty="0" sz="1900" spc="9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9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-125">
                <a:solidFill>
                  <a:srgbClr val="003B70"/>
                </a:solidFill>
                <a:latin typeface="Book Antiqua"/>
                <a:cs typeface="Book Antiqua"/>
              </a:rPr>
              <a:t>G</a:t>
            </a:r>
            <a:r>
              <a:rPr dirty="0" sz="1900" spc="50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eg</a:t>
            </a:r>
            <a:r>
              <a:rPr dirty="0" sz="1900" spc="3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-10">
                <a:solidFill>
                  <a:srgbClr val="003B70"/>
                </a:solidFill>
                <a:latin typeface="Book Antiqua"/>
                <a:cs typeface="Book Antiqua"/>
              </a:rPr>
              <a:t>v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2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40">
                <a:solidFill>
                  <a:srgbClr val="003B70"/>
                </a:solidFill>
                <a:latin typeface="Book Antiqua"/>
                <a:cs typeface="Book Antiqua"/>
              </a:rPr>
              <a:t>y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110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1900" spc="5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120">
                <a:solidFill>
                  <a:srgbClr val="003B70"/>
                </a:solidFill>
                <a:latin typeface="Book Antiqua"/>
                <a:cs typeface="Book Antiqua"/>
              </a:rPr>
              <a:t>h</a:t>
            </a:r>
            <a:r>
              <a:rPr dirty="0" sz="1900" spc="9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9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9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80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2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-10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1900" spc="30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40">
                <a:solidFill>
                  <a:srgbClr val="003B70"/>
                </a:solidFill>
                <a:latin typeface="Book Antiqua"/>
                <a:cs typeface="Book Antiqua"/>
              </a:rPr>
              <a:t>y</a:t>
            </a:r>
            <a:endParaRPr sz="1900">
              <a:latin typeface="Book Antiqua"/>
              <a:cs typeface="Book Antiqua"/>
            </a:endParaRPr>
          </a:p>
          <a:p>
            <a:pPr marL="457200" indent="-374650">
              <a:lnSpc>
                <a:spcPct val="100000"/>
              </a:lnSpc>
              <a:buClr>
                <a:srgbClr val="173063"/>
              </a:buClr>
              <a:buFont typeface="Arial"/>
              <a:buChar char="●"/>
              <a:tabLst>
                <a:tab pos="457200" algn="l"/>
              </a:tabLst>
            </a:pPr>
            <a:r>
              <a:rPr dirty="0" sz="1900" spc="15">
                <a:solidFill>
                  <a:srgbClr val="003B70"/>
                </a:solidFill>
                <a:latin typeface="Book Antiqua"/>
                <a:cs typeface="Book Antiqua"/>
              </a:rPr>
              <a:t>F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30">
                <a:solidFill>
                  <a:srgbClr val="003B70"/>
                </a:solidFill>
                <a:latin typeface="Book Antiqua"/>
                <a:cs typeface="Book Antiqua"/>
              </a:rPr>
              <a:t>ll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120">
                <a:solidFill>
                  <a:srgbClr val="003B70"/>
                </a:solidFill>
                <a:latin typeface="Book Antiqua"/>
                <a:cs typeface="Book Antiqua"/>
              </a:rPr>
              <a:t>st</a:t>
            </a:r>
            <a:r>
              <a:rPr dirty="0" sz="1900" spc="25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1900" spc="-10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05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-10">
                <a:solidFill>
                  <a:srgbClr val="003B70"/>
                </a:solidFill>
                <a:latin typeface="Book Antiqua"/>
                <a:cs typeface="Book Antiqua"/>
              </a:rPr>
              <a:t>v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4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60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14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12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50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8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50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45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endParaRPr sz="19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85150" y="1090575"/>
            <a:ext cx="3740699" cy="4676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800" y="266349"/>
            <a:ext cx="7772400" cy="114300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4000" spc="-85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4000" spc="105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4000" spc="27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4000" spc="140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4000" spc="-5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4000" spc="60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4000" spc="40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4000" spc="50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4000" spc="-20">
                <a:solidFill>
                  <a:srgbClr val="003B70"/>
                </a:solidFill>
                <a:latin typeface="Book Antiqua"/>
                <a:cs typeface="Book Antiqua"/>
              </a:rPr>
              <a:t>v</a:t>
            </a:r>
            <a:r>
              <a:rPr dirty="0" sz="4000" spc="14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4000" spc="30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4000" spc="-5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4000" spc="7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4000" spc="17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4000" spc="229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4000" spc="80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4000" spc="5">
                <a:solidFill>
                  <a:srgbClr val="003B70"/>
                </a:solidFill>
                <a:latin typeface="Book Antiqua"/>
                <a:cs typeface="Book Antiqua"/>
              </a:rPr>
              <a:t>l</a:t>
            </a:r>
            <a:r>
              <a:rPr dirty="0" sz="4000" spc="254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4000" spc="25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endParaRPr sz="4000">
              <a:latin typeface="Book Antiqua"/>
              <a:cs typeface="Book Antiqu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7251" y="1859862"/>
            <a:ext cx="4185920" cy="3138805"/>
          </a:xfrm>
          <a:custGeom>
            <a:avLst/>
            <a:gdLst/>
            <a:ahLst/>
            <a:cxnLst/>
            <a:rect l="l" t="t" r="r" b="b"/>
            <a:pathLst>
              <a:path w="4185920" h="3138804">
                <a:moveTo>
                  <a:pt x="0" y="0"/>
                </a:moveTo>
                <a:lnTo>
                  <a:pt x="4185526" y="0"/>
                </a:lnTo>
                <a:lnTo>
                  <a:pt x="4185526" y="3138274"/>
                </a:lnTo>
                <a:lnTo>
                  <a:pt x="0" y="313827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27251" y="1859862"/>
            <a:ext cx="4185526" cy="3138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586177" y="2173775"/>
            <a:ext cx="4416425" cy="2398395"/>
          </a:xfrm>
          <a:custGeom>
            <a:avLst/>
            <a:gdLst/>
            <a:ahLst/>
            <a:cxnLst/>
            <a:rect l="l" t="t" r="r" b="b"/>
            <a:pathLst>
              <a:path w="4416425" h="2398395">
                <a:moveTo>
                  <a:pt x="0" y="0"/>
                </a:moveTo>
                <a:lnTo>
                  <a:pt x="4415923" y="0"/>
                </a:lnTo>
                <a:lnTo>
                  <a:pt x="4415923" y="2397984"/>
                </a:lnTo>
                <a:lnTo>
                  <a:pt x="0" y="239798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586177" y="2173775"/>
            <a:ext cx="4415923" cy="23979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800" y="266349"/>
            <a:ext cx="7772400" cy="114300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4000" spc="135">
                <a:solidFill>
                  <a:srgbClr val="003B70"/>
                </a:solidFill>
                <a:latin typeface="Book Antiqua"/>
                <a:cs typeface="Book Antiqua"/>
              </a:rPr>
              <a:t>M</a:t>
            </a:r>
            <a:r>
              <a:rPr dirty="0" sz="4000" spc="-204">
                <a:solidFill>
                  <a:srgbClr val="003B70"/>
                </a:solidFill>
                <a:latin typeface="Book Antiqua"/>
                <a:cs typeface="Book Antiqua"/>
              </a:rPr>
              <a:t>V</a:t>
            </a:r>
            <a:r>
              <a:rPr dirty="0" sz="4000" spc="145">
                <a:solidFill>
                  <a:srgbClr val="003B70"/>
                </a:solidFill>
                <a:latin typeface="Book Antiqua"/>
                <a:cs typeface="Book Antiqua"/>
              </a:rPr>
              <a:t>P</a:t>
            </a:r>
            <a:r>
              <a:rPr dirty="0" sz="4000" spc="-170">
                <a:solidFill>
                  <a:srgbClr val="003B70"/>
                </a:solidFill>
                <a:latin typeface="Book Antiqua"/>
                <a:cs typeface="Book Antiqua"/>
              </a:rPr>
              <a:t>’</a:t>
            </a:r>
            <a:r>
              <a:rPr dirty="0" sz="4000" spc="25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4000" spc="-5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4000" spc="225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4000" spc="60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4000" spc="190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4000" spc="204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4000" spc="17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4000" spc="245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4000" spc="25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endParaRPr sz="4000">
              <a:latin typeface="Book Antiqua"/>
              <a:cs typeface="Book Antiqu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2449" y="1448099"/>
            <a:ext cx="8159115" cy="4267200"/>
          </a:xfrm>
          <a:custGeom>
            <a:avLst/>
            <a:gdLst/>
            <a:ahLst/>
            <a:cxnLst/>
            <a:rect l="l" t="t" r="r" b="b"/>
            <a:pathLst>
              <a:path w="8159115" h="4267200">
                <a:moveTo>
                  <a:pt x="0" y="0"/>
                </a:moveTo>
                <a:lnTo>
                  <a:pt x="8159099" y="0"/>
                </a:lnTo>
                <a:lnTo>
                  <a:pt x="8159099" y="4266599"/>
                </a:lnTo>
                <a:lnTo>
                  <a:pt x="0" y="42665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49649" y="1731917"/>
            <a:ext cx="7610475" cy="303530"/>
          </a:xfrm>
          <a:custGeom>
            <a:avLst/>
            <a:gdLst/>
            <a:ahLst/>
            <a:cxnLst/>
            <a:rect l="l" t="t" r="r" b="b"/>
            <a:pathLst>
              <a:path w="7610475" h="303530">
                <a:moveTo>
                  <a:pt x="0" y="0"/>
                </a:moveTo>
                <a:lnTo>
                  <a:pt x="7610370" y="0"/>
                </a:lnTo>
                <a:lnTo>
                  <a:pt x="7610370" y="303252"/>
                </a:lnTo>
                <a:lnTo>
                  <a:pt x="0" y="303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62633" y="1471519"/>
            <a:ext cx="8009890" cy="5632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6715" indent="-374015">
              <a:lnSpc>
                <a:spcPct val="100000"/>
              </a:lnSpc>
              <a:buClr>
                <a:srgbClr val="173063"/>
              </a:buClr>
              <a:buFont typeface="Arial"/>
              <a:buChar char="●"/>
              <a:tabLst>
                <a:tab pos="387350" algn="l"/>
              </a:tabLst>
            </a:pPr>
            <a:r>
              <a:rPr dirty="0" sz="1900" spc="-110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1900" spc="10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-55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1900" spc="-80">
                <a:solidFill>
                  <a:srgbClr val="003B70"/>
                </a:solidFill>
                <a:latin typeface="Book Antiqua"/>
                <a:cs typeface="Book Antiqua"/>
              </a:rPr>
              <a:t>’</a:t>
            </a:r>
            <a:r>
              <a:rPr dirty="0" sz="1900" spc="12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85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1900" spc="100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1900" spc="160">
                <a:solidFill>
                  <a:srgbClr val="003B70"/>
                </a:solidFill>
                <a:latin typeface="Book Antiqua"/>
                <a:cs typeface="Book Antiqua"/>
              </a:rPr>
              <a:t>m</a:t>
            </a:r>
            <a:r>
              <a:rPr dirty="0" sz="1900" spc="200">
                <a:solidFill>
                  <a:srgbClr val="003B70"/>
                </a:solidFill>
                <a:latin typeface="Book Antiqua"/>
                <a:cs typeface="Book Antiqua"/>
              </a:rPr>
              <a:t>m</a:t>
            </a:r>
            <a:r>
              <a:rPr dirty="0" sz="1900" spc="3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900" spc="13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180">
                <a:solidFill>
                  <a:srgbClr val="003B70"/>
                </a:solidFill>
                <a:latin typeface="Book Antiqua"/>
                <a:cs typeface="Book Antiqua"/>
              </a:rPr>
              <a:t>m</a:t>
            </a:r>
            <a:r>
              <a:rPr dirty="0" sz="1900" spc="9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05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60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50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1900" spc="35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1900" spc="9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>
                <a:solidFill>
                  <a:srgbClr val="003B70"/>
                </a:solidFill>
                <a:latin typeface="Book Antiqua"/>
                <a:cs typeface="Book Antiqua"/>
              </a:rPr>
              <a:t>p</a:t>
            </a:r>
            <a:r>
              <a:rPr dirty="0" sz="1900" spc="40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1900" spc="95">
                <a:solidFill>
                  <a:srgbClr val="003B70"/>
                </a:solidFill>
                <a:latin typeface="Book Antiqua"/>
                <a:cs typeface="Book Antiqua"/>
              </a:rPr>
              <a:t>g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60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200">
                <a:solidFill>
                  <a:srgbClr val="003B70"/>
                </a:solidFill>
                <a:latin typeface="Book Antiqua"/>
                <a:cs typeface="Book Antiqua"/>
              </a:rPr>
              <a:t>m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5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900" spc="14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10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110">
                <a:solidFill>
                  <a:srgbClr val="003B70"/>
                </a:solidFill>
                <a:latin typeface="Book Antiqua"/>
                <a:cs typeface="Book Antiqua"/>
              </a:rPr>
              <a:t>he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12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45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8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70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00">
                <a:solidFill>
                  <a:srgbClr val="003B70"/>
                </a:solidFill>
                <a:latin typeface="Book Antiqua"/>
                <a:cs typeface="Book Antiqua"/>
              </a:rPr>
              <a:t>g</a:t>
            </a:r>
            <a:r>
              <a:rPr dirty="0" sz="1900" spc="4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900" spc="105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-10">
                <a:solidFill>
                  <a:srgbClr val="003B70"/>
                </a:solidFill>
                <a:latin typeface="Book Antiqua"/>
                <a:cs typeface="Book Antiqua"/>
              </a:rPr>
              <a:t>p</a:t>
            </a:r>
            <a:r>
              <a:rPr dirty="0" sz="1900" spc="30">
                <a:solidFill>
                  <a:srgbClr val="003B70"/>
                </a:solidFill>
                <a:latin typeface="Book Antiqua"/>
                <a:cs typeface="Book Antiqua"/>
              </a:rPr>
              <a:t>l</a:t>
            </a:r>
            <a:r>
              <a:rPr dirty="0" sz="1900" spc="50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14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endParaRPr sz="1900">
              <a:latin typeface="Book Antiqua"/>
              <a:cs typeface="Book Antiqua"/>
            </a:endParaRPr>
          </a:p>
          <a:p>
            <a:pPr marL="386715" indent="-374015">
              <a:lnSpc>
                <a:spcPct val="100000"/>
              </a:lnSpc>
              <a:buClr>
                <a:srgbClr val="173063"/>
              </a:buClr>
              <a:buFont typeface="Arial"/>
              <a:buChar char="●"/>
              <a:tabLst>
                <a:tab pos="387350" algn="l"/>
              </a:tabLst>
            </a:pPr>
            <a:r>
              <a:rPr dirty="0" sz="1900" spc="-180">
                <a:solidFill>
                  <a:srgbClr val="009999"/>
                </a:solidFill>
                <a:latin typeface="Book Antiqua"/>
                <a:cs typeface="Book Antiqua"/>
              </a:rPr>
              <a:t>1</a:t>
            </a:r>
            <a:r>
              <a:rPr dirty="0" sz="1900" spc="275">
                <a:solidFill>
                  <a:srgbClr val="009999"/>
                </a:solidFill>
                <a:latin typeface="Book Antiqua"/>
                <a:cs typeface="Book Antiqua"/>
              </a:rPr>
              <a:t>0</a:t>
            </a:r>
            <a:r>
              <a:rPr dirty="0" sz="1900" spc="-25">
                <a:solidFill>
                  <a:srgbClr val="009999"/>
                </a:solidFill>
                <a:latin typeface="Book Antiqua"/>
                <a:cs typeface="Book Antiqua"/>
              </a:rPr>
              <a:t> </a:t>
            </a:r>
            <a:r>
              <a:rPr dirty="0" sz="1900" spc="80">
                <a:solidFill>
                  <a:srgbClr val="009999"/>
                </a:solidFill>
                <a:latin typeface="Book Antiqua"/>
                <a:cs typeface="Book Antiqua"/>
              </a:rPr>
              <a:t>mill</a:t>
            </a:r>
            <a:r>
              <a:rPr dirty="0" sz="1900" spc="40">
                <a:solidFill>
                  <a:srgbClr val="009999"/>
                </a:solidFill>
                <a:latin typeface="Book Antiqua"/>
                <a:cs typeface="Book Antiqua"/>
              </a:rPr>
              <a:t>i</a:t>
            </a:r>
            <a:r>
              <a:rPr dirty="0" sz="1900" spc="105">
                <a:solidFill>
                  <a:srgbClr val="009999"/>
                </a:solidFill>
                <a:latin typeface="Book Antiqua"/>
                <a:cs typeface="Book Antiqua"/>
              </a:rPr>
              <a:t>on</a:t>
            </a:r>
            <a:r>
              <a:rPr dirty="0" sz="1900" spc="-25">
                <a:solidFill>
                  <a:srgbClr val="009999"/>
                </a:solidFill>
                <a:latin typeface="Book Antiqua"/>
                <a:cs typeface="Book Antiqua"/>
              </a:rPr>
              <a:t> </a:t>
            </a:r>
            <a:r>
              <a:rPr dirty="0" sz="1900" spc="-20">
                <a:solidFill>
                  <a:srgbClr val="009999"/>
                </a:solidFill>
                <a:latin typeface="Book Antiqua"/>
                <a:cs typeface="Book Antiqua"/>
              </a:rPr>
              <a:t>d</a:t>
            </a:r>
            <a:r>
              <a:rPr dirty="0" sz="1900" spc="50">
                <a:solidFill>
                  <a:srgbClr val="009999"/>
                </a:solidFill>
                <a:latin typeface="Book Antiqua"/>
                <a:cs typeface="Book Antiqua"/>
              </a:rPr>
              <a:t>o</a:t>
            </a:r>
            <a:r>
              <a:rPr dirty="0" sz="1900" spc="55">
                <a:solidFill>
                  <a:srgbClr val="009999"/>
                </a:solidFill>
                <a:latin typeface="Book Antiqua"/>
                <a:cs typeface="Book Antiqua"/>
              </a:rPr>
              <a:t>llar</a:t>
            </a:r>
            <a:r>
              <a:rPr dirty="0" sz="1900" spc="-25">
                <a:solidFill>
                  <a:srgbClr val="009999"/>
                </a:solidFill>
                <a:latin typeface="Book Antiqua"/>
                <a:cs typeface="Book Antiqua"/>
              </a:rPr>
              <a:t> </a:t>
            </a:r>
            <a:r>
              <a:rPr dirty="0" sz="1900" spc="-20">
                <a:solidFill>
                  <a:srgbClr val="009999"/>
                </a:solidFill>
                <a:latin typeface="Book Antiqua"/>
                <a:cs typeface="Book Antiqua"/>
              </a:rPr>
              <a:t>d</a:t>
            </a:r>
            <a:r>
              <a:rPr dirty="0" sz="1900" spc="95">
                <a:solidFill>
                  <a:srgbClr val="009999"/>
                </a:solidFill>
                <a:latin typeface="Book Antiqua"/>
                <a:cs typeface="Book Antiqua"/>
              </a:rPr>
              <a:t>on</a:t>
            </a:r>
            <a:r>
              <a:rPr dirty="0" sz="1900" spc="65">
                <a:solidFill>
                  <a:srgbClr val="009999"/>
                </a:solidFill>
                <a:latin typeface="Book Antiqua"/>
                <a:cs typeface="Book Antiqua"/>
              </a:rPr>
              <a:t>a</a:t>
            </a:r>
            <a:r>
              <a:rPr dirty="0" sz="1900" spc="125">
                <a:solidFill>
                  <a:srgbClr val="009999"/>
                </a:solidFill>
                <a:latin typeface="Book Antiqua"/>
                <a:cs typeface="Book Antiqua"/>
              </a:rPr>
              <a:t>t</a:t>
            </a:r>
            <a:r>
              <a:rPr dirty="0" sz="1900" spc="45">
                <a:solidFill>
                  <a:srgbClr val="009999"/>
                </a:solidFill>
                <a:latin typeface="Book Antiqua"/>
                <a:cs typeface="Book Antiqua"/>
              </a:rPr>
              <a:t>i</a:t>
            </a:r>
            <a:r>
              <a:rPr dirty="0" sz="1900" spc="105">
                <a:solidFill>
                  <a:srgbClr val="009999"/>
                </a:solidFill>
                <a:latin typeface="Book Antiqua"/>
                <a:cs typeface="Book Antiqua"/>
              </a:rPr>
              <a:t>on</a:t>
            </a:r>
            <a:r>
              <a:rPr dirty="0" sz="1900" spc="-25">
                <a:solidFill>
                  <a:srgbClr val="009999"/>
                </a:solidFill>
                <a:latin typeface="Book Antiqua"/>
                <a:cs typeface="Book Antiqua"/>
              </a:rPr>
              <a:t> </a:t>
            </a:r>
            <a:r>
              <a:rPr dirty="0" sz="1900" spc="75">
                <a:solidFill>
                  <a:srgbClr val="009999"/>
                </a:solidFill>
                <a:latin typeface="Book Antiqua"/>
                <a:cs typeface="Book Antiqua"/>
              </a:rPr>
              <a:t>t</a:t>
            </a:r>
            <a:r>
              <a:rPr dirty="0" sz="1900" spc="60">
                <a:solidFill>
                  <a:srgbClr val="009999"/>
                </a:solidFill>
                <a:latin typeface="Book Antiqua"/>
                <a:cs typeface="Book Antiqua"/>
              </a:rPr>
              <a:t>o</a:t>
            </a:r>
            <a:r>
              <a:rPr dirty="0" sz="1900" spc="-25">
                <a:solidFill>
                  <a:srgbClr val="009999"/>
                </a:solidFill>
                <a:latin typeface="Book Antiqua"/>
                <a:cs typeface="Book Antiqua"/>
              </a:rPr>
              <a:t> </a:t>
            </a:r>
            <a:r>
              <a:rPr dirty="0" sz="1900" spc="60">
                <a:solidFill>
                  <a:srgbClr val="009999"/>
                </a:solidFill>
                <a:latin typeface="Book Antiqua"/>
                <a:cs typeface="Book Antiqua"/>
              </a:rPr>
              <a:t>g</a:t>
            </a:r>
            <a:r>
              <a:rPr dirty="0" sz="1900" spc="60">
                <a:solidFill>
                  <a:srgbClr val="009999"/>
                </a:solidFill>
                <a:latin typeface="Book Antiqua"/>
                <a:cs typeface="Book Antiqua"/>
              </a:rPr>
              <a:t>o</a:t>
            </a:r>
            <a:r>
              <a:rPr dirty="0" sz="1900" spc="-25">
                <a:solidFill>
                  <a:srgbClr val="009999"/>
                </a:solidFill>
                <a:latin typeface="Book Antiqua"/>
                <a:cs typeface="Book Antiqua"/>
              </a:rPr>
              <a:t> </a:t>
            </a:r>
            <a:r>
              <a:rPr dirty="0" sz="1900" spc="75">
                <a:solidFill>
                  <a:srgbClr val="009999"/>
                </a:solidFill>
                <a:latin typeface="Book Antiqua"/>
                <a:cs typeface="Book Antiqua"/>
              </a:rPr>
              <a:t>t</a:t>
            </a:r>
            <a:r>
              <a:rPr dirty="0" sz="1900" spc="60">
                <a:solidFill>
                  <a:srgbClr val="009999"/>
                </a:solidFill>
                <a:latin typeface="Book Antiqua"/>
                <a:cs typeface="Book Antiqua"/>
              </a:rPr>
              <a:t>o</a:t>
            </a:r>
            <a:r>
              <a:rPr dirty="0" sz="1900" spc="-25">
                <a:solidFill>
                  <a:srgbClr val="009999"/>
                </a:solidFill>
                <a:latin typeface="Book Antiqua"/>
                <a:cs typeface="Book Antiqua"/>
              </a:rPr>
              <a:t> </a:t>
            </a:r>
            <a:r>
              <a:rPr dirty="0" sz="1900" spc="65">
                <a:solidFill>
                  <a:srgbClr val="009999"/>
                </a:solidFill>
                <a:latin typeface="Book Antiqua"/>
                <a:cs typeface="Book Antiqua"/>
              </a:rPr>
              <a:t>a</a:t>
            </a:r>
            <a:r>
              <a:rPr dirty="0" sz="1900" spc="-25">
                <a:solidFill>
                  <a:srgbClr val="009999"/>
                </a:solidFill>
                <a:latin typeface="Book Antiqua"/>
                <a:cs typeface="Book Antiqua"/>
              </a:rPr>
              <a:t> </a:t>
            </a:r>
            <a:r>
              <a:rPr dirty="0" sz="1900" spc="140">
                <a:solidFill>
                  <a:srgbClr val="009999"/>
                </a:solidFill>
                <a:latin typeface="Book Antiqua"/>
                <a:cs typeface="Book Antiqua"/>
              </a:rPr>
              <a:t>n</a:t>
            </a:r>
            <a:r>
              <a:rPr dirty="0" sz="1900" spc="80">
                <a:solidFill>
                  <a:srgbClr val="009999"/>
                </a:solidFill>
                <a:latin typeface="Book Antiqua"/>
                <a:cs typeface="Book Antiqua"/>
              </a:rPr>
              <a:t>e</a:t>
            </a:r>
            <a:r>
              <a:rPr dirty="0" sz="1900" spc="15">
                <a:solidFill>
                  <a:srgbClr val="009999"/>
                </a:solidFill>
                <a:latin typeface="Book Antiqua"/>
                <a:cs typeface="Book Antiqua"/>
              </a:rPr>
              <a:t>w</a:t>
            </a:r>
            <a:r>
              <a:rPr dirty="0" sz="1900" spc="-25">
                <a:solidFill>
                  <a:srgbClr val="009999"/>
                </a:solidFill>
                <a:latin typeface="Book Antiqua"/>
                <a:cs typeface="Book Antiqua"/>
              </a:rPr>
              <a:t> </a:t>
            </a:r>
            <a:r>
              <a:rPr dirty="0" sz="1900" spc="110">
                <a:solidFill>
                  <a:srgbClr val="009999"/>
                </a:solidFill>
                <a:latin typeface="Book Antiqua"/>
                <a:cs typeface="Book Antiqua"/>
              </a:rPr>
              <a:t>s</a:t>
            </a:r>
            <a:r>
              <a:rPr dirty="0" sz="1900" spc="25">
                <a:solidFill>
                  <a:srgbClr val="009999"/>
                </a:solidFill>
                <a:latin typeface="Book Antiqua"/>
                <a:cs typeface="Book Antiqua"/>
              </a:rPr>
              <a:t>p</a:t>
            </a:r>
            <a:r>
              <a:rPr dirty="0" sz="1900" spc="65">
                <a:solidFill>
                  <a:srgbClr val="009999"/>
                </a:solidFill>
                <a:latin typeface="Book Antiqua"/>
                <a:cs typeface="Book Antiqua"/>
              </a:rPr>
              <a:t>a</a:t>
            </a:r>
            <a:r>
              <a:rPr dirty="0" sz="1900" spc="90">
                <a:solidFill>
                  <a:srgbClr val="009999"/>
                </a:solidFill>
                <a:latin typeface="Book Antiqua"/>
                <a:cs typeface="Book Antiqua"/>
              </a:rPr>
              <a:t>c</a:t>
            </a:r>
            <a:r>
              <a:rPr dirty="0" sz="1900" spc="35">
                <a:solidFill>
                  <a:srgbClr val="009999"/>
                </a:solidFill>
                <a:latin typeface="Book Antiqua"/>
                <a:cs typeface="Book Antiqua"/>
              </a:rPr>
              <a:t>e</a:t>
            </a:r>
            <a:r>
              <a:rPr dirty="0" sz="1900">
                <a:solidFill>
                  <a:srgbClr val="009999"/>
                </a:solidFill>
                <a:latin typeface="Book Antiqua"/>
                <a:cs typeface="Book Antiqua"/>
              </a:rPr>
              <a:t>,</a:t>
            </a:r>
            <a:r>
              <a:rPr dirty="0" sz="1900" spc="-25">
                <a:solidFill>
                  <a:srgbClr val="009999"/>
                </a:solidFill>
                <a:latin typeface="Book Antiqua"/>
                <a:cs typeface="Book Antiqua"/>
              </a:rPr>
              <a:t> </a:t>
            </a:r>
            <a:r>
              <a:rPr dirty="0" sz="1900">
                <a:solidFill>
                  <a:srgbClr val="009999"/>
                </a:solidFill>
                <a:latin typeface="Book Antiqua"/>
                <a:cs typeface="Book Antiqua"/>
              </a:rPr>
              <a:t>p</a:t>
            </a:r>
            <a:r>
              <a:rPr dirty="0" sz="1900" spc="40">
                <a:solidFill>
                  <a:srgbClr val="009999"/>
                </a:solidFill>
                <a:latin typeface="Book Antiqua"/>
                <a:cs typeface="Book Antiqua"/>
              </a:rPr>
              <a:t>r</a:t>
            </a:r>
            <a:r>
              <a:rPr dirty="0" sz="1900" spc="65">
                <a:solidFill>
                  <a:srgbClr val="009999"/>
                </a:solidFill>
                <a:latin typeface="Book Antiqua"/>
                <a:cs typeface="Book Antiqua"/>
              </a:rPr>
              <a:t>o</a:t>
            </a:r>
            <a:r>
              <a:rPr dirty="0" sz="1900" spc="95">
                <a:solidFill>
                  <a:srgbClr val="009999"/>
                </a:solidFill>
                <a:latin typeface="Book Antiqua"/>
                <a:cs typeface="Book Antiqua"/>
              </a:rPr>
              <a:t>g</a:t>
            </a:r>
            <a:r>
              <a:rPr dirty="0" sz="1900" spc="75">
                <a:solidFill>
                  <a:srgbClr val="009999"/>
                </a:solidFill>
                <a:latin typeface="Book Antiqua"/>
                <a:cs typeface="Book Antiqua"/>
              </a:rPr>
              <a:t>r</a:t>
            </a:r>
            <a:r>
              <a:rPr dirty="0" sz="1900" spc="60">
                <a:solidFill>
                  <a:srgbClr val="009999"/>
                </a:solidFill>
                <a:latin typeface="Book Antiqua"/>
                <a:cs typeface="Book Antiqua"/>
              </a:rPr>
              <a:t>a</a:t>
            </a:r>
            <a:r>
              <a:rPr dirty="0" sz="1900" spc="105">
                <a:solidFill>
                  <a:srgbClr val="009999"/>
                </a:solidFill>
                <a:latin typeface="Book Antiqua"/>
                <a:cs typeface="Book Antiqua"/>
              </a:rPr>
              <a:t>m,</a:t>
            </a:r>
            <a:r>
              <a:rPr dirty="0" sz="1900" spc="-25">
                <a:solidFill>
                  <a:srgbClr val="009999"/>
                </a:solidFill>
                <a:latin typeface="Book Antiqua"/>
                <a:cs typeface="Book Antiqua"/>
              </a:rPr>
              <a:t> </a:t>
            </a:r>
            <a:r>
              <a:rPr dirty="0" sz="1900" spc="60">
                <a:solidFill>
                  <a:srgbClr val="009999"/>
                </a:solidFill>
                <a:latin typeface="Book Antiqua"/>
                <a:cs typeface="Book Antiqua"/>
              </a:rPr>
              <a:t>a</a:t>
            </a:r>
            <a:r>
              <a:rPr dirty="0" sz="1900" spc="65">
                <a:solidFill>
                  <a:srgbClr val="009999"/>
                </a:solidFill>
                <a:latin typeface="Book Antiqua"/>
                <a:cs typeface="Book Antiqua"/>
              </a:rPr>
              <a:t>nd</a:t>
            </a:r>
            <a:r>
              <a:rPr dirty="0" sz="1900" spc="-25">
                <a:solidFill>
                  <a:srgbClr val="009999"/>
                </a:solidFill>
                <a:latin typeface="Book Antiqua"/>
                <a:cs typeface="Book Antiqua"/>
              </a:rPr>
              <a:t> </a:t>
            </a:r>
            <a:r>
              <a:rPr dirty="0" sz="1900" spc="135">
                <a:solidFill>
                  <a:srgbClr val="009999"/>
                </a:solidFill>
                <a:latin typeface="Book Antiqua"/>
                <a:cs typeface="Book Antiqua"/>
              </a:rPr>
              <a:t>s</a:t>
            </a:r>
            <a:r>
              <a:rPr dirty="0" sz="1900" spc="114">
                <a:solidFill>
                  <a:srgbClr val="009999"/>
                </a:solidFill>
                <a:latin typeface="Book Antiqua"/>
                <a:cs typeface="Book Antiqua"/>
              </a:rPr>
              <a:t>t</a:t>
            </a:r>
            <a:r>
              <a:rPr dirty="0" sz="1900" spc="60">
                <a:solidFill>
                  <a:srgbClr val="009999"/>
                </a:solidFill>
                <a:latin typeface="Book Antiqua"/>
                <a:cs typeface="Book Antiqua"/>
              </a:rPr>
              <a:t>a</a:t>
            </a:r>
            <a:r>
              <a:rPr dirty="0" sz="1900" spc="100">
                <a:solidFill>
                  <a:srgbClr val="009999"/>
                </a:solidFill>
                <a:latin typeface="Book Antiqua"/>
                <a:cs typeface="Book Antiqua"/>
              </a:rPr>
              <a:t>f</a:t>
            </a:r>
            <a:r>
              <a:rPr dirty="0" sz="1900" spc="80">
                <a:solidFill>
                  <a:srgbClr val="009999"/>
                </a:solidFill>
                <a:latin typeface="Book Antiqua"/>
                <a:cs typeface="Book Antiqua"/>
              </a:rPr>
              <a:t>f</a:t>
            </a:r>
            <a:endParaRPr sz="19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560020" y="1731917"/>
            <a:ext cx="0" cy="303530"/>
          </a:xfrm>
          <a:custGeom>
            <a:avLst/>
            <a:gdLst/>
            <a:ahLst/>
            <a:cxnLst/>
            <a:rect l="l" t="t" r="r" b="b"/>
            <a:pathLst>
              <a:path w="0" h="303530">
                <a:moveTo>
                  <a:pt x="0" y="0"/>
                </a:moveTo>
                <a:lnTo>
                  <a:pt x="0" y="303252"/>
                </a:lnTo>
              </a:path>
            </a:pathLst>
          </a:custGeom>
          <a:ln w="3175">
            <a:solidFill>
              <a:srgbClr val="01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49649" y="1995851"/>
            <a:ext cx="7610475" cy="0"/>
          </a:xfrm>
          <a:custGeom>
            <a:avLst/>
            <a:gdLst/>
            <a:ahLst/>
            <a:cxnLst/>
            <a:rect l="l" t="t" r="r" b="b"/>
            <a:pathLst>
              <a:path w="7610475" h="0">
                <a:moveTo>
                  <a:pt x="0" y="0"/>
                </a:moveTo>
                <a:lnTo>
                  <a:pt x="7610370" y="0"/>
                </a:lnTo>
              </a:path>
            </a:pathLst>
          </a:custGeom>
          <a:ln w="22986">
            <a:solidFill>
              <a:srgbClr val="00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672550" y="2042724"/>
            <a:ext cx="5799455" cy="3876040"/>
          </a:xfrm>
          <a:custGeom>
            <a:avLst/>
            <a:gdLst/>
            <a:ahLst/>
            <a:cxnLst/>
            <a:rect l="l" t="t" r="r" b="b"/>
            <a:pathLst>
              <a:path w="5799455" h="3876040">
                <a:moveTo>
                  <a:pt x="0" y="0"/>
                </a:moveTo>
                <a:lnTo>
                  <a:pt x="5798899" y="0"/>
                </a:lnTo>
                <a:lnTo>
                  <a:pt x="5798899" y="3875874"/>
                </a:lnTo>
                <a:lnTo>
                  <a:pt x="0" y="387587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672550" y="2042725"/>
            <a:ext cx="5798898" cy="38758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800" y="266349"/>
            <a:ext cx="7772400" cy="114300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4000" spc="114">
                <a:solidFill>
                  <a:srgbClr val="003B70"/>
                </a:solidFill>
                <a:latin typeface="Book Antiqua"/>
                <a:cs typeface="Book Antiqua"/>
              </a:rPr>
              <a:t>Disc</a:t>
            </a:r>
            <a:r>
              <a:rPr dirty="0" sz="4000" spc="120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4000" spc="245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4000" spc="21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4000" spc="9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4000" spc="225">
                <a:solidFill>
                  <a:srgbClr val="003B70"/>
                </a:solidFill>
                <a:latin typeface="Book Antiqua"/>
                <a:cs typeface="Book Antiqua"/>
              </a:rPr>
              <a:t>on</a:t>
            </a:r>
            <a:endParaRPr sz="4000">
              <a:latin typeface="Book Antiqua"/>
              <a:cs typeface="Book Antiqu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5800" y="1604400"/>
            <a:ext cx="6910705" cy="383794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 marL="542925" marR="1586230" indent="-405130">
              <a:lnSpc>
                <a:spcPct val="100000"/>
              </a:lnSpc>
              <a:buClr>
                <a:srgbClr val="003B70"/>
              </a:buClr>
              <a:buFont typeface="Arial"/>
              <a:buChar char="●"/>
              <a:tabLst>
                <a:tab pos="542925" algn="l"/>
              </a:tabLst>
            </a:pPr>
            <a:r>
              <a:rPr dirty="0" sz="2300" spc="5">
                <a:solidFill>
                  <a:srgbClr val="003B70"/>
                </a:solidFill>
                <a:latin typeface="Book Antiqua"/>
                <a:cs typeface="Book Antiqua"/>
              </a:rPr>
              <a:t>W</a:t>
            </a:r>
            <a:r>
              <a:rPr dirty="0" sz="2300" spc="170">
                <a:solidFill>
                  <a:srgbClr val="003B70"/>
                </a:solidFill>
                <a:latin typeface="Book Antiqua"/>
                <a:cs typeface="Book Antiqua"/>
              </a:rPr>
              <a:t>h</a:t>
            </a:r>
            <a:r>
              <a:rPr dirty="0" sz="2300" spc="60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2300" spc="14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2300" spc="-30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2300" spc="12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2300" spc="35">
                <a:solidFill>
                  <a:srgbClr val="003B70"/>
                </a:solidFill>
                <a:latin typeface="Book Antiqua"/>
                <a:cs typeface="Book Antiqua"/>
              </a:rPr>
              <a:t>y</a:t>
            </a:r>
            <a:r>
              <a:rPr dirty="0" sz="2300" spc="14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2300" spc="10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2300" spc="80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2300" spc="260">
                <a:solidFill>
                  <a:srgbClr val="003B70"/>
                </a:solidFill>
                <a:latin typeface="Book Antiqua"/>
                <a:cs typeface="Book Antiqua"/>
              </a:rPr>
              <a:t>m</a:t>
            </a:r>
            <a:r>
              <a:rPr dirty="0" sz="2300" spc="4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2300" spc="-570">
                <a:solidFill>
                  <a:srgbClr val="003B70"/>
                </a:solidFill>
                <a:latin typeface="Book Antiqua"/>
                <a:cs typeface="Book Antiqua"/>
              </a:rPr>
              <a:t>/</a:t>
            </a:r>
            <a:r>
              <a:rPr dirty="0" sz="2300" spc="-5">
                <a:solidFill>
                  <a:srgbClr val="003B70"/>
                </a:solidFill>
                <a:latin typeface="Book Antiqua"/>
                <a:cs typeface="Book Antiqua"/>
              </a:rPr>
              <a:t>p</a:t>
            </a:r>
            <a:r>
              <a:rPr dirty="0" sz="2300" spc="90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2300" spc="80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2300" spc="130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2300" spc="15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2300" spc="5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2300" spc="114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2300" spc="100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2300" spc="145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2300" spc="-30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2300" spc="-20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2300" spc="140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2300" spc="100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2300" spc="145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2300" spc="-30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2300" spc="25">
                <a:solidFill>
                  <a:srgbClr val="003B70"/>
                </a:solidFill>
                <a:latin typeface="Book Antiqua"/>
                <a:cs typeface="Book Antiqua"/>
              </a:rPr>
              <a:t>y</a:t>
            </a:r>
            <a:r>
              <a:rPr dirty="0" sz="2300" spc="60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2300" spc="40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2300" spc="114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2300" spc="70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2300" spc="6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2300" spc="17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2300" spc="14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2300" spc="15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2300" spc="3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2300" spc="14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2300" spc="20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2300" spc="15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2300" spc="5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2300" spc="125">
                <a:solidFill>
                  <a:srgbClr val="003B70"/>
                </a:solidFill>
                <a:latin typeface="Book Antiqua"/>
                <a:cs typeface="Book Antiqua"/>
              </a:rPr>
              <a:t>on</a:t>
            </a:r>
            <a:r>
              <a:rPr dirty="0" sz="2300" spc="-30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2300" spc="170">
                <a:solidFill>
                  <a:srgbClr val="003B70"/>
                </a:solidFill>
                <a:latin typeface="Book Antiqua"/>
                <a:cs typeface="Book Antiqua"/>
              </a:rPr>
              <a:t>h</a:t>
            </a:r>
            <a:r>
              <a:rPr dirty="0" sz="2300" spc="45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2300" spc="-15">
                <a:solidFill>
                  <a:srgbClr val="003B70"/>
                </a:solidFill>
                <a:latin typeface="Book Antiqua"/>
                <a:cs typeface="Book Antiqua"/>
              </a:rPr>
              <a:t>v</a:t>
            </a:r>
            <a:r>
              <a:rPr dirty="0" sz="2300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2300" spc="80">
                <a:solidFill>
                  <a:srgbClr val="003B70"/>
                </a:solidFill>
                <a:latin typeface="Book Antiqua"/>
                <a:cs typeface="Book Antiqua"/>
              </a:rPr>
              <a:t>?</a:t>
            </a:r>
            <a:endParaRPr sz="2300">
              <a:latin typeface="Book Antiqua"/>
              <a:cs typeface="Book Antiqua"/>
            </a:endParaRPr>
          </a:p>
          <a:p>
            <a:pPr marL="542925" indent="-405130">
              <a:lnSpc>
                <a:spcPct val="100000"/>
              </a:lnSpc>
              <a:buClr>
                <a:srgbClr val="003B70"/>
              </a:buClr>
              <a:buFont typeface="Arial"/>
              <a:buChar char="●"/>
              <a:tabLst>
                <a:tab pos="542925" algn="l"/>
              </a:tabLst>
            </a:pPr>
            <a:r>
              <a:rPr dirty="0" sz="2300" spc="-40">
                <a:solidFill>
                  <a:srgbClr val="003B70"/>
                </a:solidFill>
                <a:latin typeface="Book Antiqua"/>
                <a:cs typeface="Book Antiqua"/>
              </a:rPr>
              <a:t>K</a:t>
            </a:r>
            <a:r>
              <a:rPr dirty="0" sz="2300" spc="165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2300" spc="70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2300" spc="-5">
                <a:solidFill>
                  <a:srgbClr val="003B70"/>
                </a:solidFill>
                <a:latin typeface="Book Antiqua"/>
                <a:cs typeface="Book Antiqua"/>
              </a:rPr>
              <a:t>w</a:t>
            </a:r>
            <a:r>
              <a:rPr dirty="0" sz="2300" spc="45">
                <a:solidFill>
                  <a:srgbClr val="003B70"/>
                </a:solidFill>
                <a:latin typeface="Book Antiqua"/>
                <a:cs typeface="Book Antiqua"/>
              </a:rPr>
              <a:t>l</a:t>
            </a:r>
            <a:r>
              <a:rPr dirty="0" sz="2300" spc="10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2300" spc="-35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2300" spc="85">
                <a:solidFill>
                  <a:srgbClr val="003B70"/>
                </a:solidFill>
                <a:latin typeface="Book Antiqua"/>
                <a:cs typeface="Book Antiqua"/>
              </a:rPr>
              <a:t>g</a:t>
            </a:r>
            <a:r>
              <a:rPr dirty="0" sz="2300" spc="8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2300" spc="-30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2300" spc="13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2300" spc="170">
                <a:solidFill>
                  <a:srgbClr val="003B70"/>
                </a:solidFill>
                <a:latin typeface="Book Antiqua"/>
                <a:cs typeface="Book Antiqua"/>
              </a:rPr>
              <a:t>h</a:t>
            </a:r>
            <a:r>
              <a:rPr dirty="0" sz="2300" spc="100">
                <a:solidFill>
                  <a:srgbClr val="003B70"/>
                </a:solidFill>
                <a:latin typeface="Book Antiqua"/>
                <a:cs typeface="Book Antiqua"/>
              </a:rPr>
              <a:t>ar</a:t>
            </a:r>
            <a:r>
              <a:rPr dirty="0" sz="2300" spc="6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2300" spc="14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2300" spc="100">
                <a:solidFill>
                  <a:srgbClr val="003B70"/>
                </a:solidFill>
                <a:latin typeface="Book Antiqua"/>
                <a:cs typeface="Book Antiqua"/>
              </a:rPr>
              <a:t>g</a:t>
            </a:r>
            <a:endParaRPr sz="23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800" y="323199"/>
            <a:ext cx="7772400" cy="89916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4000" spc="-345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4000" spc="150">
                <a:solidFill>
                  <a:srgbClr val="003B70"/>
                </a:solidFill>
                <a:latin typeface="Book Antiqua"/>
                <a:cs typeface="Book Antiqua"/>
              </a:rPr>
              <a:t>g</a:t>
            </a:r>
            <a:r>
              <a:rPr dirty="0" sz="4000" spc="140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4000" spc="135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4000" spc="175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4000" spc="140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endParaRPr sz="4000">
              <a:latin typeface="Book Antiqua"/>
              <a:cs typeface="Book Antiqu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6250" y="1709249"/>
            <a:ext cx="7882255" cy="401574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 marL="457200" indent="-355600">
              <a:lnSpc>
                <a:spcPct val="100000"/>
              </a:lnSpc>
              <a:buClr>
                <a:srgbClr val="173063"/>
              </a:buClr>
              <a:buSzPct val="58928"/>
              <a:buFont typeface="Arial"/>
              <a:buChar char="●"/>
              <a:tabLst>
                <a:tab pos="457200" algn="l"/>
              </a:tabLst>
            </a:pPr>
            <a:r>
              <a:rPr dirty="0" sz="2800" spc="-155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2800" spc="155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2800" spc="-65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2800" spc="-40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2800" spc="22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2800" spc="200">
                <a:solidFill>
                  <a:srgbClr val="003B70"/>
                </a:solidFill>
                <a:latin typeface="Book Antiqua"/>
                <a:cs typeface="Book Antiqua"/>
              </a:rPr>
              <a:t>h</a:t>
            </a:r>
            <a:r>
              <a:rPr dirty="0" sz="2800" spc="14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2800" spc="3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2800" spc="10">
                <a:solidFill>
                  <a:srgbClr val="003B70"/>
                </a:solidFill>
                <a:latin typeface="Book Antiqua"/>
                <a:cs typeface="Book Antiqua"/>
              </a:rPr>
              <a:t>v</a:t>
            </a:r>
            <a:r>
              <a:rPr dirty="0" sz="2800" spc="80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2800" spc="175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2800" spc="120">
                <a:solidFill>
                  <a:srgbClr val="003B70"/>
                </a:solidFill>
                <a:latin typeface="Book Antiqua"/>
                <a:cs typeface="Book Antiqua"/>
              </a:rPr>
              <a:t>g</a:t>
            </a:r>
            <a:r>
              <a:rPr dirty="0" sz="2800" spc="-40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2800" spc="165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2800" spc="17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2800" spc="45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2800" spc="-10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2800" spc="100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2800" spc="165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2800" spc="17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2800" spc="-40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2800" spc="75">
                <a:solidFill>
                  <a:srgbClr val="003B70"/>
                </a:solidFill>
                <a:latin typeface="Book Antiqua"/>
                <a:cs typeface="Book Antiqua"/>
              </a:rPr>
              <a:t>M</a:t>
            </a:r>
            <a:r>
              <a:rPr dirty="0" sz="2800" spc="150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2800" spc="-10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2800" spc="100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2800" spc="45">
                <a:solidFill>
                  <a:srgbClr val="003B70"/>
                </a:solidFill>
                <a:latin typeface="Book Antiqua"/>
                <a:cs typeface="Book Antiqua"/>
              </a:rPr>
              <a:t>l</a:t>
            </a:r>
            <a:endParaRPr sz="2800">
              <a:latin typeface="Book Antiqua"/>
              <a:cs typeface="Book Antiqua"/>
            </a:endParaRPr>
          </a:p>
          <a:p>
            <a:pPr marL="457200" indent="-355600">
              <a:lnSpc>
                <a:spcPct val="100000"/>
              </a:lnSpc>
              <a:spcBef>
                <a:spcPts val="480"/>
              </a:spcBef>
              <a:buClr>
                <a:srgbClr val="173063"/>
              </a:buClr>
              <a:buSzPct val="58928"/>
              <a:buFont typeface="Arial"/>
              <a:buChar char="●"/>
              <a:tabLst>
                <a:tab pos="457200" algn="l"/>
              </a:tabLst>
            </a:pPr>
            <a:r>
              <a:rPr dirty="0" sz="2800" spc="-155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2800" spc="155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2800" spc="-65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2800" spc="-40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2800" spc="100">
                <a:solidFill>
                  <a:srgbClr val="003B70"/>
                </a:solidFill>
                <a:latin typeface="Book Antiqua"/>
                <a:cs typeface="Book Antiqua"/>
              </a:rPr>
              <a:t>M</a:t>
            </a:r>
            <a:r>
              <a:rPr dirty="0" sz="2800" spc="6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2800" spc="60">
                <a:solidFill>
                  <a:srgbClr val="003B70"/>
                </a:solidFill>
                <a:latin typeface="Book Antiqua"/>
                <a:cs typeface="Book Antiqua"/>
              </a:rPr>
              <a:t>l</a:t>
            </a:r>
            <a:r>
              <a:rPr dirty="0" sz="2800" spc="4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2800" spc="18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2800" spc="140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2800" spc="150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2800" spc="60">
                <a:solidFill>
                  <a:srgbClr val="003B70"/>
                </a:solidFill>
                <a:latin typeface="Book Antiqua"/>
                <a:cs typeface="Book Antiqua"/>
              </a:rPr>
              <a:t>y</a:t>
            </a:r>
            <a:r>
              <a:rPr dirty="0" sz="2800" spc="-40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2800" spc="90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2800" spc="100">
                <a:solidFill>
                  <a:srgbClr val="003B70"/>
                </a:solidFill>
                <a:latin typeface="Book Antiqua"/>
                <a:cs typeface="Book Antiqua"/>
              </a:rPr>
              <a:t>nd</a:t>
            </a:r>
            <a:r>
              <a:rPr dirty="0" sz="2800" spc="-40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2800" spc="-335">
                <a:solidFill>
                  <a:srgbClr val="003B70"/>
                </a:solidFill>
                <a:latin typeface="Book Antiqua"/>
                <a:cs typeface="Book Antiqua"/>
              </a:rPr>
              <a:t>V</a:t>
            </a:r>
            <a:r>
              <a:rPr dirty="0" sz="2800" spc="170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2800" spc="6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2800" spc="100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2800" spc="110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2800" spc="90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2800" spc="21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2800" spc="175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2800" spc="-40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2800" spc="150">
                <a:solidFill>
                  <a:srgbClr val="003B70"/>
                </a:solidFill>
                <a:latin typeface="Book Antiqua"/>
                <a:cs typeface="Book Antiqua"/>
              </a:rPr>
              <a:t>P</a:t>
            </a:r>
            <a:r>
              <a:rPr dirty="0" sz="2800" spc="1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2800" spc="100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2800" spc="145">
                <a:solidFill>
                  <a:srgbClr val="003B70"/>
                </a:solidFill>
                <a:latin typeface="Book Antiqua"/>
                <a:cs typeface="Book Antiqua"/>
              </a:rPr>
              <a:t>g</a:t>
            </a:r>
            <a:r>
              <a:rPr dirty="0" sz="2800" spc="110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2800" spc="90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2800" spc="295">
                <a:solidFill>
                  <a:srgbClr val="003B70"/>
                </a:solidFill>
                <a:latin typeface="Book Antiqua"/>
                <a:cs typeface="Book Antiqua"/>
              </a:rPr>
              <a:t>m</a:t>
            </a:r>
            <a:endParaRPr sz="2800">
              <a:latin typeface="Book Antiqua"/>
              <a:cs typeface="Book Antiqua"/>
            </a:endParaRPr>
          </a:p>
          <a:p>
            <a:pPr marL="457200" indent="-355600">
              <a:lnSpc>
                <a:spcPct val="100000"/>
              </a:lnSpc>
              <a:spcBef>
                <a:spcPts val="480"/>
              </a:spcBef>
              <a:buClr>
                <a:srgbClr val="173063"/>
              </a:buClr>
              <a:buSzPct val="58928"/>
              <a:buFont typeface="Arial"/>
              <a:buChar char="●"/>
              <a:tabLst>
                <a:tab pos="457200" algn="l"/>
              </a:tabLst>
            </a:pPr>
            <a:r>
              <a:rPr dirty="0" sz="2800" spc="-60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2800" spc="70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2800" spc="18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2800" spc="95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2800" spc="-40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2800" spc="40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2800" spc="2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2800" spc="3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2800" spc="-15">
                <a:solidFill>
                  <a:srgbClr val="003B70"/>
                </a:solidFill>
                <a:latin typeface="Book Antiqua"/>
                <a:cs typeface="Book Antiqua"/>
              </a:rPr>
              <a:t>v</a:t>
            </a:r>
            <a:r>
              <a:rPr dirty="0" sz="2800" spc="100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2800" spc="21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2800" spc="-40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2800" spc="50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2800" spc="120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2800" spc="16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2800" spc="55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2800">
                <a:solidFill>
                  <a:srgbClr val="003B70"/>
                </a:solidFill>
                <a:latin typeface="Book Antiqua"/>
                <a:cs typeface="Book Antiqua"/>
              </a:rPr>
              <a:t>l</a:t>
            </a:r>
            <a:r>
              <a:rPr dirty="0" sz="2800" spc="17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2800" spc="175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endParaRPr sz="2800">
              <a:latin typeface="Book Antiqua"/>
              <a:cs typeface="Book Antiqua"/>
            </a:endParaRPr>
          </a:p>
          <a:p>
            <a:pPr marL="457200" indent="-355600">
              <a:lnSpc>
                <a:spcPct val="100000"/>
              </a:lnSpc>
              <a:spcBef>
                <a:spcPts val="480"/>
              </a:spcBef>
              <a:buClr>
                <a:srgbClr val="173063"/>
              </a:buClr>
              <a:buSzPct val="58928"/>
              <a:buFont typeface="Arial"/>
              <a:buChar char="●"/>
              <a:tabLst>
                <a:tab pos="457200" algn="l"/>
              </a:tabLst>
            </a:pPr>
            <a:r>
              <a:rPr dirty="0" sz="2800" spc="95">
                <a:solidFill>
                  <a:srgbClr val="003B70"/>
                </a:solidFill>
                <a:latin typeface="Book Antiqua"/>
                <a:cs typeface="Book Antiqua"/>
              </a:rPr>
              <a:t>M</a:t>
            </a:r>
            <a:r>
              <a:rPr dirty="0" sz="2800" spc="-150">
                <a:solidFill>
                  <a:srgbClr val="003B70"/>
                </a:solidFill>
                <a:latin typeface="Book Antiqua"/>
                <a:cs typeface="Book Antiqua"/>
              </a:rPr>
              <a:t>V</a:t>
            </a:r>
            <a:r>
              <a:rPr dirty="0" sz="2800" spc="95">
                <a:solidFill>
                  <a:srgbClr val="003B70"/>
                </a:solidFill>
                <a:latin typeface="Book Antiqua"/>
                <a:cs typeface="Book Antiqua"/>
              </a:rPr>
              <a:t>P</a:t>
            </a:r>
            <a:r>
              <a:rPr dirty="0" sz="2800" spc="-120">
                <a:solidFill>
                  <a:srgbClr val="003B70"/>
                </a:solidFill>
                <a:latin typeface="Book Antiqua"/>
                <a:cs typeface="Book Antiqua"/>
              </a:rPr>
              <a:t>’</a:t>
            </a:r>
            <a:r>
              <a:rPr dirty="0" sz="2800" spc="175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2800" spc="-40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2800" spc="155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2800" spc="40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2800" spc="130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2800" spc="145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2800" spc="120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2800" spc="17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2800" spc="175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endParaRPr sz="2800">
              <a:latin typeface="Book Antiqua"/>
              <a:cs typeface="Book Antiqua"/>
            </a:endParaRPr>
          </a:p>
          <a:p>
            <a:pPr marL="457200" indent="-355600">
              <a:lnSpc>
                <a:spcPct val="100000"/>
              </a:lnSpc>
              <a:spcBef>
                <a:spcPts val="480"/>
              </a:spcBef>
              <a:buClr>
                <a:srgbClr val="173063"/>
              </a:buClr>
              <a:buSzPct val="58928"/>
              <a:buFont typeface="Arial"/>
              <a:buChar char="●"/>
              <a:tabLst>
                <a:tab pos="457200" algn="l"/>
              </a:tabLst>
            </a:pPr>
            <a:r>
              <a:rPr dirty="0" sz="2800" spc="80">
                <a:solidFill>
                  <a:srgbClr val="003B70"/>
                </a:solidFill>
                <a:latin typeface="Book Antiqua"/>
                <a:cs typeface="Book Antiqua"/>
              </a:rPr>
              <a:t>Disc</a:t>
            </a:r>
            <a:r>
              <a:rPr dirty="0" sz="2800" spc="85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2800" spc="17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2800" spc="145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2800" spc="6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2800" spc="150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2800" spc="13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2800" spc="10">
                <a:solidFill>
                  <a:srgbClr val="003B70"/>
                </a:solidFill>
                <a:latin typeface="Book Antiqua"/>
                <a:cs typeface="Book Antiqua"/>
              </a:rPr>
              <a:t>:</a:t>
            </a:r>
            <a:r>
              <a:rPr dirty="0" sz="2800" spc="-40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2800" spc="225">
                <a:solidFill>
                  <a:srgbClr val="003B70"/>
                </a:solidFill>
                <a:latin typeface="Book Antiqua"/>
                <a:cs typeface="Book Antiqua"/>
              </a:rPr>
              <a:t>B</a:t>
            </a:r>
            <a:r>
              <a:rPr dirty="0" sz="2800" spc="120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2800" spc="17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2800" spc="17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2800" spc="-40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2800" spc="150">
                <a:solidFill>
                  <a:srgbClr val="003B70"/>
                </a:solidFill>
                <a:latin typeface="Book Antiqua"/>
                <a:cs typeface="Book Antiqua"/>
              </a:rPr>
              <a:t>P</a:t>
            </a:r>
            <a:r>
              <a:rPr dirty="0" sz="2800" spc="6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2800" spc="95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2800" spc="160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2800" spc="18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2800" spc="6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2800" spc="145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2800" spc="120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2800" spc="175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endParaRPr sz="2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800" y="266349"/>
            <a:ext cx="7772400" cy="114300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4000" spc="-240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4000" spc="30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4000" spc="7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4000" spc="-20">
                <a:solidFill>
                  <a:srgbClr val="003B70"/>
                </a:solidFill>
                <a:latin typeface="Book Antiqua"/>
                <a:cs typeface="Book Antiqua"/>
              </a:rPr>
              <a:t>v</a:t>
            </a:r>
            <a:r>
              <a:rPr dirty="0" sz="4000" spc="140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4000" spc="160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4000" spc="21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4000" spc="6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4000" spc="26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4000" spc="85">
                <a:solidFill>
                  <a:srgbClr val="003B70"/>
                </a:solidFill>
                <a:latin typeface="Book Antiqua"/>
                <a:cs typeface="Book Antiqua"/>
              </a:rPr>
              <a:t>y</a:t>
            </a:r>
            <a:r>
              <a:rPr dirty="0" sz="4000" spc="-5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4000" spc="100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4000" spc="170">
                <a:solidFill>
                  <a:srgbClr val="003B70"/>
                </a:solidFill>
                <a:latin typeface="Book Antiqua"/>
                <a:cs typeface="Book Antiqua"/>
              </a:rPr>
              <a:t>f</a:t>
            </a:r>
            <a:r>
              <a:rPr dirty="0" sz="4000" spc="-5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4000" spc="335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4000" spc="135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4000" spc="30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4000" spc="-5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4000" spc="30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4000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4000" spc="150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4000" spc="135">
                <a:solidFill>
                  <a:srgbClr val="003B70"/>
                </a:solidFill>
                <a:latin typeface="Book Antiqua"/>
                <a:cs typeface="Book Antiqua"/>
              </a:rPr>
              <a:t>g</a:t>
            </a:r>
            <a:r>
              <a:rPr dirty="0" sz="4000" spc="130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endParaRPr sz="4000">
              <a:latin typeface="Book Antiqua"/>
              <a:cs typeface="Book Antiqu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6075" y="1989500"/>
            <a:ext cx="3691890" cy="3818890"/>
          </a:xfrm>
          <a:custGeom>
            <a:avLst/>
            <a:gdLst/>
            <a:ahLst/>
            <a:cxnLst/>
            <a:rect l="l" t="t" r="r" b="b"/>
            <a:pathLst>
              <a:path w="3691890" h="3818890">
                <a:moveTo>
                  <a:pt x="0" y="0"/>
                </a:moveTo>
                <a:lnTo>
                  <a:pt x="3691799" y="0"/>
                </a:lnTo>
                <a:lnTo>
                  <a:pt x="3691799" y="3818699"/>
                </a:lnTo>
                <a:lnTo>
                  <a:pt x="0" y="3818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46258" y="2012918"/>
            <a:ext cx="3336290" cy="2590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6715" marR="182880" indent="-374015">
              <a:lnSpc>
                <a:spcPct val="100000"/>
              </a:lnSpc>
              <a:buClr>
                <a:srgbClr val="173063"/>
              </a:buClr>
              <a:buFont typeface="Arial"/>
              <a:buChar char="●"/>
              <a:tabLst>
                <a:tab pos="387350" algn="l"/>
              </a:tabLst>
            </a:pPr>
            <a:r>
              <a:rPr dirty="0" sz="1900" spc="9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165">
                <a:solidFill>
                  <a:srgbClr val="003B70"/>
                </a:solidFill>
                <a:latin typeface="Book Antiqua"/>
                <a:cs typeface="Book Antiqua"/>
              </a:rPr>
              <a:t>m</a:t>
            </a:r>
            <a:r>
              <a:rPr dirty="0" sz="1900" spc="105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20">
                <a:solidFill>
                  <a:srgbClr val="003B70"/>
                </a:solidFill>
                <a:latin typeface="Book Antiqua"/>
                <a:cs typeface="Book Antiqua"/>
              </a:rPr>
              <a:t>ll,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>
                <a:solidFill>
                  <a:srgbClr val="003B70"/>
                </a:solidFill>
                <a:latin typeface="Book Antiqua"/>
                <a:cs typeface="Book Antiqua"/>
              </a:rPr>
              <a:t>p</a:t>
            </a:r>
            <a:r>
              <a:rPr dirty="0" sz="1900" spc="100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2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900" spc="-10">
                <a:solidFill>
                  <a:srgbClr val="003B70"/>
                </a:solidFill>
                <a:latin typeface="Book Antiqua"/>
                <a:cs typeface="Book Antiqua"/>
              </a:rPr>
              <a:t>v</a:t>
            </a:r>
            <a:r>
              <a:rPr dirty="0" sz="1900" spc="45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8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3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>
                <a:solidFill>
                  <a:srgbClr val="003B70"/>
                </a:solidFill>
                <a:latin typeface="Book Antiqua"/>
                <a:cs typeface="Book Antiqua"/>
              </a:rPr>
              <a:t>,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-105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1900" spc="45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10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135">
                <a:solidFill>
                  <a:srgbClr val="003B70"/>
                </a:solidFill>
                <a:latin typeface="Book Antiqua"/>
                <a:cs typeface="Book Antiqua"/>
              </a:rPr>
              <a:t>h</a:t>
            </a:r>
            <a:r>
              <a:rPr dirty="0" sz="1900" spc="50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1900" spc="40">
                <a:solidFill>
                  <a:srgbClr val="003B70"/>
                </a:solidFill>
                <a:latin typeface="Book Antiqua"/>
                <a:cs typeface="Book Antiqua"/>
              </a:rPr>
              <a:t>l</a:t>
            </a:r>
            <a:r>
              <a:rPr dirty="0" sz="1900" spc="2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900" spc="105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1900" spc="60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5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900" spc="14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135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12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30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20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1900" spc="12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4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900" spc="100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1900" spc="9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5">
                <a:solidFill>
                  <a:srgbClr val="003B70"/>
                </a:solidFill>
                <a:latin typeface="Book Antiqua"/>
                <a:cs typeface="Book Antiqua"/>
              </a:rPr>
              <a:t>: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105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>
                <a:solidFill>
                  <a:srgbClr val="003B70"/>
                </a:solidFill>
                <a:latin typeface="Book Antiqua"/>
                <a:cs typeface="Book Antiqua"/>
              </a:rPr>
              <a:t>p</a:t>
            </a:r>
            <a:r>
              <a:rPr dirty="0" sz="1900" spc="100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5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80">
                <a:solidFill>
                  <a:srgbClr val="003B70"/>
                </a:solidFill>
                <a:latin typeface="Book Antiqua"/>
                <a:cs typeface="Book Antiqua"/>
              </a:rPr>
              <a:t>g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130">
                <a:solidFill>
                  <a:srgbClr val="003B70"/>
                </a:solidFill>
                <a:latin typeface="Book Antiqua"/>
                <a:cs typeface="Book Antiqua"/>
              </a:rPr>
              <a:t>2</a:t>
            </a:r>
            <a:r>
              <a:rPr dirty="0" sz="1900" spc="215">
                <a:solidFill>
                  <a:srgbClr val="003B70"/>
                </a:solidFill>
                <a:latin typeface="Book Antiqua"/>
                <a:cs typeface="Book Antiqua"/>
              </a:rPr>
              <a:t>0</a:t>
            </a:r>
            <a:r>
              <a:rPr dirty="0" sz="1900" spc="95">
                <a:solidFill>
                  <a:srgbClr val="003B70"/>
                </a:solidFill>
                <a:latin typeface="Book Antiqua"/>
                <a:cs typeface="Book Antiqua"/>
              </a:rPr>
              <a:t>2</a:t>
            </a:r>
            <a:r>
              <a:rPr dirty="0" sz="1900" spc="150">
                <a:solidFill>
                  <a:srgbClr val="003B70"/>
                </a:solidFill>
                <a:latin typeface="Book Antiqua"/>
                <a:cs typeface="Book Antiqua"/>
              </a:rPr>
              <a:t>5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110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30">
                <a:solidFill>
                  <a:srgbClr val="003B70"/>
                </a:solidFill>
                <a:latin typeface="Book Antiqua"/>
                <a:cs typeface="Book Antiqua"/>
              </a:rPr>
              <a:t>l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35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40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50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1900" spc="80">
                <a:solidFill>
                  <a:srgbClr val="003B70"/>
                </a:solidFill>
                <a:latin typeface="Book Antiqua"/>
                <a:cs typeface="Book Antiqua"/>
              </a:rPr>
              <a:t>llm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05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465">
                <a:solidFill>
                  <a:srgbClr val="003B70"/>
                </a:solidFill>
                <a:latin typeface="Book Antiqua"/>
                <a:cs typeface="Book Antiqua"/>
              </a:rPr>
              <a:t>-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60">
                <a:solidFill>
                  <a:srgbClr val="003B70"/>
                </a:solidFill>
                <a:latin typeface="Book Antiqua"/>
                <a:cs typeface="Book Antiqua"/>
              </a:rPr>
              <a:t>9</a:t>
            </a:r>
            <a:r>
              <a:rPr dirty="0" sz="1900" spc="-50">
                <a:solidFill>
                  <a:srgbClr val="003B70"/>
                </a:solidFill>
                <a:latin typeface="Book Antiqua"/>
                <a:cs typeface="Book Antiqua"/>
              </a:rPr>
              <a:t>,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5</a:t>
            </a:r>
            <a:r>
              <a:rPr dirty="0" sz="1900" spc="50">
                <a:solidFill>
                  <a:srgbClr val="003B70"/>
                </a:solidFill>
                <a:latin typeface="Book Antiqua"/>
                <a:cs typeface="Book Antiqua"/>
              </a:rPr>
              <a:t>4</a:t>
            </a:r>
            <a:r>
              <a:rPr dirty="0" sz="1900" spc="150">
                <a:solidFill>
                  <a:srgbClr val="003B70"/>
                </a:solidFill>
                <a:latin typeface="Book Antiqua"/>
                <a:cs typeface="Book Antiqua"/>
              </a:rPr>
              <a:t>5</a:t>
            </a:r>
            <a:endParaRPr sz="19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tabLst>
                <a:tab pos="386715" algn="l"/>
              </a:tabLst>
            </a:pPr>
            <a:r>
              <a:rPr dirty="0" sz="1900">
                <a:solidFill>
                  <a:srgbClr val="173063"/>
                </a:solidFill>
                <a:latin typeface="Arial"/>
                <a:cs typeface="Arial"/>
              </a:rPr>
              <a:t>●	</a:t>
            </a:r>
            <a:r>
              <a:rPr dirty="0" sz="1900" spc="155">
                <a:solidFill>
                  <a:srgbClr val="003B70"/>
                </a:solidFill>
                <a:latin typeface="Book Antiqua"/>
                <a:cs typeface="Book Antiqua"/>
              </a:rPr>
              <a:t>F</a:t>
            </a:r>
            <a:r>
              <a:rPr dirty="0" sz="1900" spc="-55">
                <a:solidFill>
                  <a:srgbClr val="003B70"/>
                </a:solidFill>
                <a:latin typeface="Book Antiqua"/>
                <a:cs typeface="Book Antiqua"/>
              </a:rPr>
              <a:t>Y</a:t>
            </a:r>
            <a:r>
              <a:rPr dirty="0" sz="1900" spc="110">
                <a:solidFill>
                  <a:srgbClr val="003B70"/>
                </a:solidFill>
                <a:latin typeface="Book Antiqua"/>
                <a:cs typeface="Book Antiqua"/>
              </a:rPr>
              <a:t>2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4</a:t>
            </a:r>
            <a:r>
              <a:rPr dirty="0" sz="1900" spc="5">
                <a:solidFill>
                  <a:srgbClr val="003B70"/>
                </a:solidFill>
                <a:latin typeface="Book Antiqua"/>
                <a:cs typeface="Book Antiqua"/>
              </a:rPr>
              <a:t>: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175">
                <a:solidFill>
                  <a:srgbClr val="003B70"/>
                </a:solidFill>
                <a:latin typeface="Book Antiqua"/>
                <a:cs typeface="Book Antiqua"/>
              </a:rPr>
              <a:t>8</a:t>
            </a:r>
            <a:r>
              <a:rPr dirty="0" sz="1900" spc="170">
                <a:solidFill>
                  <a:srgbClr val="003B70"/>
                </a:solidFill>
                <a:latin typeface="Book Antiqua"/>
                <a:cs typeface="Book Antiqua"/>
              </a:rPr>
              <a:t>8</a:t>
            </a:r>
            <a:r>
              <a:rPr dirty="0" sz="1900" spc="190">
                <a:solidFill>
                  <a:srgbClr val="003B70"/>
                </a:solidFill>
                <a:latin typeface="Book Antiqua"/>
                <a:cs typeface="Book Antiqua"/>
              </a:rPr>
              <a:t>6</a:t>
            </a:r>
            <a:endParaRPr sz="1900">
              <a:latin typeface="Book Antiqua"/>
              <a:cs typeface="Book Antiqua"/>
            </a:endParaRPr>
          </a:p>
          <a:p>
            <a:pPr marL="386715" marR="5080">
              <a:lnSpc>
                <a:spcPct val="100000"/>
              </a:lnSpc>
            </a:pPr>
            <a:r>
              <a:rPr dirty="0" sz="1900" spc="100">
                <a:solidFill>
                  <a:srgbClr val="003B70"/>
                </a:solidFill>
                <a:latin typeface="Book Antiqua"/>
                <a:cs typeface="Book Antiqua"/>
              </a:rPr>
              <a:t>mil</a:t>
            </a:r>
            <a:r>
              <a:rPr dirty="0" sz="1900" spc="30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900" spc="12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95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10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-95">
                <a:solidFill>
                  <a:srgbClr val="003B70"/>
                </a:solidFill>
                <a:latin typeface="Book Antiqua"/>
                <a:cs typeface="Book Antiqua"/>
              </a:rPr>
              <a:t>y</a:t>
            </a:r>
            <a:r>
              <a:rPr dirty="0" sz="1900" spc="400">
                <a:solidFill>
                  <a:srgbClr val="003B70"/>
                </a:solidFill>
                <a:latin typeface="Book Antiqua"/>
                <a:cs typeface="Book Antiqua"/>
              </a:rPr>
              <a:t>-</a:t>
            </a:r>
            <a:r>
              <a:rPr dirty="0" sz="1900" spc="85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onn</a:t>
            </a:r>
            <a:r>
              <a:rPr dirty="0" sz="1900" spc="9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05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1900" spc="8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8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1900" spc="-10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120">
                <a:solidFill>
                  <a:srgbClr val="003B70"/>
                </a:solidFill>
                <a:latin typeface="Book Antiqua"/>
                <a:cs typeface="Book Antiqua"/>
              </a:rPr>
              <a:t>st</a:t>
            </a:r>
            <a:r>
              <a:rPr dirty="0" sz="1900" spc="25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1900" spc="-10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05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12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12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80">
                <a:solidFill>
                  <a:srgbClr val="003B70"/>
                </a:solidFill>
                <a:latin typeface="Book Antiqua"/>
                <a:cs typeface="Book Antiqua"/>
              </a:rPr>
              <a:t>(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7</a:t>
            </a:r>
            <a:r>
              <a:rPr dirty="0" sz="1900" spc="290">
                <a:solidFill>
                  <a:srgbClr val="003B70"/>
                </a:solidFill>
                <a:latin typeface="Book Antiqua"/>
                <a:cs typeface="Book Antiqua"/>
              </a:rPr>
              <a:t>0</a:t>
            </a:r>
            <a:r>
              <a:rPr dirty="0" sz="1900" spc="204">
                <a:solidFill>
                  <a:srgbClr val="003B70"/>
                </a:solidFill>
                <a:latin typeface="Book Antiqua"/>
                <a:cs typeface="Book Antiqua"/>
              </a:rPr>
              <a:t>0</a:t>
            </a:r>
            <a:r>
              <a:rPr dirty="0" sz="1900" spc="350">
                <a:solidFill>
                  <a:srgbClr val="003B70"/>
                </a:solidFill>
                <a:latin typeface="Book Antiqua"/>
                <a:cs typeface="Book Antiqua"/>
              </a:rPr>
              <a:t>-</a:t>
            </a:r>
            <a:r>
              <a:rPr dirty="0" sz="1900" spc="170">
                <a:solidFill>
                  <a:srgbClr val="003B70"/>
                </a:solidFill>
                <a:latin typeface="Book Antiqua"/>
                <a:cs typeface="Book Antiqua"/>
              </a:rPr>
              <a:t>8</a:t>
            </a:r>
            <a:r>
              <a:rPr dirty="0" sz="1900" spc="290">
                <a:solidFill>
                  <a:srgbClr val="003B70"/>
                </a:solidFill>
                <a:latin typeface="Book Antiqua"/>
                <a:cs typeface="Book Antiqua"/>
              </a:rPr>
              <a:t>0</a:t>
            </a:r>
            <a:r>
              <a:rPr dirty="0" sz="1900" spc="275">
                <a:solidFill>
                  <a:srgbClr val="003B70"/>
                </a:solidFill>
                <a:latin typeface="Book Antiqua"/>
                <a:cs typeface="Book Antiqua"/>
              </a:rPr>
              <a:t>0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-110">
                <a:solidFill>
                  <a:srgbClr val="003B70"/>
                </a:solidFill>
                <a:latin typeface="Book Antiqua"/>
                <a:cs typeface="Book Antiqua"/>
              </a:rPr>
              <a:t>G</a:t>
            </a:r>
            <a:r>
              <a:rPr dirty="0" sz="1900" spc="60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95">
                <a:solidFill>
                  <a:srgbClr val="003B70"/>
                </a:solidFill>
                <a:latin typeface="Book Antiqua"/>
                <a:cs typeface="Book Antiqua"/>
              </a:rPr>
              <a:t>B</a:t>
            </a:r>
            <a:r>
              <a:rPr dirty="0" sz="1900" spc="35">
                <a:solidFill>
                  <a:srgbClr val="003B70"/>
                </a:solidFill>
                <a:latin typeface="Book Antiqua"/>
                <a:cs typeface="Book Antiqua"/>
              </a:rPr>
              <a:t>ill</a:t>
            </a:r>
            <a:r>
              <a:rPr dirty="0" sz="1900" spc="30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35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1900" spc="125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70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-10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180">
                <a:solidFill>
                  <a:srgbClr val="003B70"/>
                </a:solidFill>
                <a:latin typeface="Book Antiqua"/>
                <a:cs typeface="Book Antiqua"/>
              </a:rPr>
              <a:t>)</a:t>
            </a:r>
            <a:endParaRPr sz="1900">
              <a:latin typeface="Book Antiqua"/>
              <a:cs typeface="Book Antiqua"/>
            </a:endParaRPr>
          </a:p>
          <a:p>
            <a:pPr marL="386715" indent="-374015">
              <a:lnSpc>
                <a:spcPct val="100000"/>
              </a:lnSpc>
              <a:buClr>
                <a:srgbClr val="173063"/>
              </a:buClr>
              <a:buFont typeface="Arial"/>
              <a:buChar char="●"/>
              <a:tabLst>
                <a:tab pos="387350" algn="l"/>
              </a:tabLst>
            </a:pPr>
            <a:r>
              <a:rPr dirty="0" sz="1900" spc="155">
                <a:solidFill>
                  <a:srgbClr val="003B70"/>
                </a:solidFill>
                <a:latin typeface="Book Antiqua"/>
                <a:cs typeface="Book Antiqua"/>
              </a:rPr>
              <a:t>F</a:t>
            </a:r>
            <a:r>
              <a:rPr dirty="0" sz="1900" spc="-55">
                <a:solidFill>
                  <a:srgbClr val="003B70"/>
                </a:solidFill>
                <a:latin typeface="Book Antiqua"/>
                <a:cs typeface="Book Antiqua"/>
              </a:rPr>
              <a:t>Y</a:t>
            </a:r>
            <a:r>
              <a:rPr dirty="0" sz="1900" spc="110">
                <a:solidFill>
                  <a:srgbClr val="003B70"/>
                </a:solidFill>
                <a:latin typeface="Book Antiqua"/>
                <a:cs typeface="Book Antiqua"/>
              </a:rPr>
              <a:t>2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4</a:t>
            </a:r>
            <a:r>
              <a:rPr dirty="0" sz="1900" spc="5">
                <a:solidFill>
                  <a:srgbClr val="003B70"/>
                </a:solidFill>
                <a:latin typeface="Book Antiqua"/>
                <a:cs typeface="Book Antiqua"/>
              </a:rPr>
              <a:t>: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95">
                <a:solidFill>
                  <a:srgbClr val="003B70"/>
                </a:solidFill>
                <a:latin typeface="Book Antiqua"/>
                <a:cs typeface="Book Antiqua"/>
              </a:rPr>
              <a:t>4</a:t>
            </a:r>
            <a:r>
              <a:rPr dirty="0" sz="1900" spc="165">
                <a:solidFill>
                  <a:srgbClr val="003B70"/>
                </a:solidFill>
                <a:latin typeface="Book Antiqua"/>
                <a:cs typeface="Book Antiqua"/>
              </a:rPr>
              <a:t>9</a:t>
            </a:r>
            <a:r>
              <a:rPr dirty="0" sz="1900" spc="180">
                <a:solidFill>
                  <a:srgbClr val="003B70"/>
                </a:solidFill>
                <a:latin typeface="Book Antiqua"/>
                <a:cs typeface="Book Antiqua"/>
              </a:rPr>
              <a:t>8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-120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1900" spc="110">
                <a:solidFill>
                  <a:srgbClr val="003B70"/>
                </a:solidFill>
                <a:latin typeface="Book Antiqua"/>
                <a:cs typeface="Book Antiqua"/>
              </a:rPr>
              <a:t>h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10">
                <a:solidFill>
                  <a:srgbClr val="003B70"/>
                </a:solidFill>
                <a:latin typeface="Book Antiqua"/>
                <a:cs typeface="Book Antiqua"/>
              </a:rPr>
              <a:t>p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40">
                <a:solidFill>
                  <a:srgbClr val="003B70"/>
                </a:solidFill>
                <a:latin typeface="Book Antiqua"/>
                <a:cs typeface="Book Antiqua"/>
              </a:rPr>
              <a:t>3</a:t>
            </a:r>
            <a:r>
              <a:rPr dirty="0" sz="1900" spc="130">
                <a:solidFill>
                  <a:srgbClr val="003B70"/>
                </a:solidFill>
                <a:latin typeface="Book Antiqua"/>
                <a:cs typeface="Book Antiqua"/>
              </a:rPr>
              <a:t>3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35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1900" spc="125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70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12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endParaRPr sz="1900">
              <a:latin typeface="Book Antiqua"/>
              <a:cs typeface="Book Antiqua"/>
            </a:endParaRPr>
          </a:p>
          <a:p>
            <a:pPr marL="386715" indent="-374015">
              <a:lnSpc>
                <a:spcPct val="100000"/>
              </a:lnSpc>
              <a:buClr>
                <a:srgbClr val="173063"/>
              </a:buClr>
              <a:buFont typeface="Arial"/>
              <a:buChar char="●"/>
              <a:tabLst>
                <a:tab pos="387350" algn="l"/>
              </a:tabLst>
            </a:pPr>
            <a:r>
              <a:rPr dirty="0" sz="1900" spc="-50">
                <a:solidFill>
                  <a:srgbClr val="003B70"/>
                </a:solidFill>
                <a:latin typeface="Book Antiqua"/>
                <a:cs typeface="Book Antiqua"/>
              </a:rPr>
              <a:t>Y</a:t>
            </a:r>
            <a:r>
              <a:rPr dirty="0" sz="1900" spc="50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105">
                <a:solidFill>
                  <a:srgbClr val="003B70"/>
                </a:solidFill>
                <a:latin typeface="Book Antiqua"/>
                <a:cs typeface="Book Antiqua"/>
              </a:rPr>
              <a:t>no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80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10">
                <a:solidFill>
                  <a:srgbClr val="003B70"/>
                </a:solidFill>
                <a:latin typeface="Book Antiqua"/>
                <a:cs typeface="Book Antiqua"/>
              </a:rPr>
              <a:t>p</a:t>
            </a:r>
            <a:endParaRPr sz="19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995451" y="1563697"/>
            <a:ext cx="5148548" cy="373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357375" y="1905600"/>
            <a:ext cx="4571399" cy="30467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28252" y="483969"/>
            <a:ext cx="2394585" cy="247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750" spc="5">
                <a:solidFill>
                  <a:srgbClr val="009999"/>
                </a:solidFill>
                <a:latin typeface="Georgia"/>
                <a:cs typeface="Georgia"/>
              </a:rPr>
              <a:t>Thrivi</a:t>
            </a:r>
            <a:r>
              <a:rPr dirty="0" sz="1750">
                <a:solidFill>
                  <a:srgbClr val="009999"/>
                </a:solidFill>
                <a:latin typeface="Georgia"/>
                <a:cs typeface="Georgia"/>
              </a:rPr>
              <a:t>n</a:t>
            </a:r>
            <a:r>
              <a:rPr dirty="0" sz="1750" spc="60">
                <a:solidFill>
                  <a:srgbClr val="009999"/>
                </a:solidFill>
                <a:latin typeface="Georgia"/>
                <a:cs typeface="Georgia"/>
              </a:rPr>
              <a:t>g</a:t>
            </a:r>
            <a:r>
              <a:rPr dirty="0" sz="1750" spc="15">
                <a:solidFill>
                  <a:srgbClr val="009999"/>
                </a:solidFill>
                <a:latin typeface="Georgia"/>
                <a:cs typeface="Georgia"/>
              </a:rPr>
              <a:t> </a:t>
            </a:r>
            <a:r>
              <a:rPr dirty="0" sz="1750" spc="-45">
                <a:solidFill>
                  <a:srgbClr val="009999"/>
                </a:solidFill>
                <a:latin typeface="Georgia"/>
                <a:cs typeface="Georgia"/>
              </a:rPr>
              <a:t>S</a:t>
            </a:r>
            <a:r>
              <a:rPr dirty="0" sz="1750" spc="-10">
                <a:solidFill>
                  <a:srgbClr val="009999"/>
                </a:solidFill>
                <a:latin typeface="Georgia"/>
                <a:cs typeface="Georgia"/>
              </a:rPr>
              <a:t>tudent</a:t>
            </a:r>
            <a:r>
              <a:rPr dirty="0" sz="1750" spc="15">
                <a:solidFill>
                  <a:srgbClr val="009999"/>
                </a:solidFill>
                <a:latin typeface="Georgia"/>
                <a:cs typeface="Georgia"/>
              </a:rPr>
              <a:t> </a:t>
            </a:r>
            <a:r>
              <a:rPr dirty="0" sz="1750" spc="30">
                <a:solidFill>
                  <a:srgbClr val="009999"/>
                </a:solidFill>
                <a:latin typeface="Georgia"/>
                <a:cs typeface="Georgia"/>
              </a:rPr>
              <a:t>M</a:t>
            </a:r>
            <a:r>
              <a:rPr dirty="0" sz="1750" spc="20">
                <a:solidFill>
                  <a:srgbClr val="009999"/>
                </a:solidFill>
                <a:latin typeface="Georgia"/>
                <a:cs typeface="Georgia"/>
              </a:rPr>
              <a:t>o</a:t>
            </a:r>
            <a:r>
              <a:rPr dirty="0" sz="1750" spc="-10">
                <a:solidFill>
                  <a:srgbClr val="009999"/>
                </a:solidFill>
                <a:latin typeface="Georgia"/>
                <a:cs typeface="Georgia"/>
              </a:rPr>
              <a:t>del</a:t>
            </a:r>
            <a:endParaRPr sz="1750">
              <a:latin typeface="Georgia"/>
              <a:cs typeface="Georg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936933" y="416000"/>
            <a:ext cx="0" cy="338455"/>
          </a:xfrm>
          <a:custGeom>
            <a:avLst/>
            <a:gdLst/>
            <a:ahLst/>
            <a:cxnLst/>
            <a:rect l="l" t="t" r="r" b="b"/>
            <a:pathLst>
              <a:path w="0" h="338455">
                <a:moveTo>
                  <a:pt x="0" y="0"/>
                </a:moveTo>
                <a:lnTo>
                  <a:pt x="0" y="338188"/>
                </a:lnTo>
              </a:path>
            </a:pathLst>
          </a:custGeom>
          <a:ln w="5681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540952" y="675757"/>
            <a:ext cx="2368550" cy="0"/>
          </a:xfrm>
          <a:custGeom>
            <a:avLst/>
            <a:gdLst/>
            <a:ahLst/>
            <a:cxnLst/>
            <a:rect l="l" t="t" r="r" b="b"/>
            <a:pathLst>
              <a:path w="2368550" h="0">
                <a:moveTo>
                  <a:pt x="0" y="0"/>
                </a:moveTo>
                <a:lnTo>
                  <a:pt x="2368206" y="0"/>
                </a:lnTo>
              </a:path>
            </a:pathLst>
          </a:custGeom>
          <a:ln w="21272">
            <a:solidFill>
              <a:srgbClr val="00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098774" y="682700"/>
            <a:ext cx="2600960" cy="338455"/>
          </a:xfrm>
          <a:custGeom>
            <a:avLst/>
            <a:gdLst/>
            <a:ahLst/>
            <a:cxnLst/>
            <a:rect l="l" t="t" r="r" b="b"/>
            <a:pathLst>
              <a:path w="2600959" h="338455">
                <a:moveTo>
                  <a:pt x="0" y="0"/>
                </a:moveTo>
                <a:lnTo>
                  <a:pt x="2600405" y="0"/>
                </a:lnTo>
                <a:lnTo>
                  <a:pt x="2600405" y="338188"/>
                </a:lnTo>
                <a:lnTo>
                  <a:pt x="0" y="33818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726954" y="682700"/>
            <a:ext cx="0" cy="338455"/>
          </a:xfrm>
          <a:custGeom>
            <a:avLst/>
            <a:gdLst/>
            <a:ahLst/>
            <a:cxnLst/>
            <a:rect l="l" t="t" r="r" b="b"/>
            <a:pathLst>
              <a:path w="0" h="338455">
                <a:moveTo>
                  <a:pt x="0" y="0"/>
                </a:moveTo>
                <a:lnTo>
                  <a:pt x="0" y="338188"/>
                </a:lnTo>
              </a:path>
            </a:pathLst>
          </a:custGeom>
          <a:ln w="5681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098775" y="949400"/>
            <a:ext cx="2378075" cy="266700"/>
          </a:xfrm>
          <a:custGeom>
            <a:avLst/>
            <a:gdLst/>
            <a:ahLst/>
            <a:cxnLst/>
            <a:rect l="l" t="t" r="r" b="b"/>
            <a:pathLst>
              <a:path w="2378075" h="266700">
                <a:moveTo>
                  <a:pt x="0" y="0"/>
                </a:moveTo>
                <a:lnTo>
                  <a:pt x="2377981" y="0"/>
                </a:lnTo>
                <a:lnTo>
                  <a:pt x="2377981" y="266699"/>
                </a:lnTo>
                <a:lnTo>
                  <a:pt x="0" y="266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504532" y="949400"/>
            <a:ext cx="0" cy="266700"/>
          </a:xfrm>
          <a:custGeom>
            <a:avLst/>
            <a:gdLst/>
            <a:ahLst/>
            <a:cxnLst/>
            <a:rect l="l" t="t" r="r" b="b"/>
            <a:pathLst>
              <a:path w="0"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5681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098774" y="1216100"/>
            <a:ext cx="2837815" cy="338455"/>
          </a:xfrm>
          <a:custGeom>
            <a:avLst/>
            <a:gdLst/>
            <a:ahLst/>
            <a:cxnLst/>
            <a:rect l="l" t="t" r="r" b="b"/>
            <a:pathLst>
              <a:path w="2837815" h="338455">
                <a:moveTo>
                  <a:pt x="0" y="0"/>
                </a:moveTo>
                <a:lnTo>
                  <a:pt x="2837489" y="0"/>
                </a:lnTo>
                <a:lnTo>
                  <a:pt x="2837489" y="338188"/>
                </a:lnTo>
                <a:lnTo>
                  <a:pt x="0" y="33818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964039" y="1216100"/>
            <a:ext cx="0" cy="338455"/>
          </a:xfrm>
          <a:custGeom>
            <a:avLst/>
            <a:gdLst/>
            <a:ahLst/>
            <a:cxnLst/>
            <a:rect l="l" t="t" r="r" b="b"/>
            <a:pathLst>
              <a:path w="0" h="338455">
                <a:moveTo>
                  <a:pt x="0" y="0"/>
                </a:moveTo>
                <a:lnTo>
                  <a:pt x="0" y="338188"/>
                </a:lnTo>
              </a:path>
            </a:pathLst>
          </a:custGeom>
          <a:ln w="568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098775" y="1482800"/>
            <a:ext cx="2249805" cy="266700"/>
          </a:xfrm>
          <a:custGeom>
            <a:avLst/>
            <a:gdLst/>
            <a:ahLst/>
            <a:cxnLst/>
            <a:rect l="l" t="t" r="r" b="b"/>
            <a:pathLst>
              <a:path w="2249804" h="266700">
                <a:moveTo>
                  <a:pt x="0" y="0"/>
                </a:moveTo>
                <a:lnTo>
                  <a:pt x="2249327" y="0"/>
                </a:lnTo>
                <a:lnTo>
                  <a:pt x="2249327" y="266699"/>
                </a:lnTo>
                <a:lnTo>
                  <a:pt x="0" y="266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375877" y="1482800"/>
            <a:ext cx="0" cy="266700"/>
          </a:xfrm>
          <a:custGeom>
            <a:avLst/>
            <a:gdLst/>
            <a:ahLst/>
            <a:cxnLst/>
            <a:rect l="l" t="t" r="r" b="b"/>
            <a:pathLst>
              <a:path w="0"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5681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098774" y="1749500"/>
            <a:ext cx="2748915" cy="338455"/>
          </a:xfrm>
          <a:custGeom>
            <a:avLst/>
            <a:gdLst/>
            <a:ahLst/>
            <a:cxnLst/>
            <a:rect l="l" t="t" r="r" b="b"/>
            <a:pathLst>
              <a:path w="2748915" h="338455">
                <a:moveTo>
                  <a:pt x="0" y="0"/>
                </a:moveTo>
                <a:lnTo>
                  <a:pt x="2748834" y="0"/>
                </a:lnTo>
                <a:lnTo>
                  <a:pt x="2748834" y="338188"/>
                </a:lnTo>
                <a:lnTo>
                  <a:pt x="0" y="33818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875383" y="1749500"/>
            <a:ext cx="0" cy="338455"/>
          </a:xfrm>
          <a:custGeom>
            <a:avLst/>
            <a:gdLst/>
            <a:ahLst/>
            <a:cxnLst/>
            <a:rect l="l" t="t" r="r" b="b"/>
            <a:pathLst>
              <a:path w="0" h="338455">
                <a:moveTo>
                  <a:pt x="0" y="0"/>
                </a:moveTo>
                <a:lnTo>
                  <a:pt x="0" y="338188"/>
                </a:lnTo>
              </a:path>
            </a:pathLst>
          </a:custGeom>
          <a:ln w="5681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098775" y="2016200"/>
            <a:ext cx="2578735" cy="266700"/>
          </a:xfrm>
          <a:custGeom>
            <a:avLst/>
            <a:gdLst/>
            <a:ahLst/>
            <a:cxnLst/>
            <a:rect l="l" t="t" r="r" b="b"/>
            <a:pathLst>
              <a:path w="2578734" h="266700">
                <a:moveTo>
                  <a:pt x="0" y="0"/>
                </a:moveTo>
                <a:lnTo>
                  <a:pt x="2578183" y="0"/>
                </a:lnTo>
                <a:lnTo>
                  <a:pt x="2578183" y="266699"/>
                </a:lnTo>
                <a:lnTo>
                  <a:pt x="0" y="266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704733" y="2016200"/>
            <a:ext cx="0" cy="266700"/>
          </a:xfrm>
          <a:custGeom>
            <a:avLst/>
            <a:gdLst/>
            <a:ahLst/>
            <a:cxnLst/>
            <a:rect l="l" t="t" r="r" b="b"/>
            <a:pathLst>
              <a:path w="0"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568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098774" y="2282900"/>
            <a:ext cx="2834640" cy="338455"/>
          </a:xfrm>
          <a:custGeom>
            <a:avLst/>
            <a:gdLst/>
            <a:ahLst/>
            <a:cxnLst/>
            <a:rect l="l" t="t" r="r" b="b"/>
            <a:pathLst>
              <a:path w="2834640" h="338455">
                <a:moveTo>
                  <a:pt x="0" y="0"/>
                </a:moveTo>
                <a:lnTo>
                  <a:pt x="2834603" y="0"/>
                </a:lnTo>
                <a:lnTo>
                  <a:pt x="2834603" y="338188"/>
                </a:lnTo>
                <a:lnTo>
                  <a:pt x="0" y="33818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961153" y="2282900"/>
            <a:ext cx="0" cy="338455"/>
          </a:xfrm>
          <a:custGeom>
            <a:avLst/>
            <a:gdLst/>
            <a:ahLst/>
            <a:cxnLst/>
            <a:rect l="l" t="t" r="r" b="b"/>
            <a:pathLst>
              <a:path w="0" h="338455">
                <a:moveTo>
                  <a:pt x="0" y="0"/>
                </a:moveTo>
                <a:lnTo>
                  <a:pt x="0" y="338188"/>
                </a:lnTo>
              </a:path>
            </a:pathLst>
          </a:custGeom>
          <a:ln w="568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098775" y="2549600"/>
            <a:ext cx="2045970" cy="266700"/>
          </a:xfrm>
          <a:custGeom>
            <a:avLst/>
            <a:gdLst/>
            <a:ahLst/>
            <a:cxnLst/>
            <a:rect l="l" t="t" r="r" b="b"/>
            <a:pathLst>
              <a:path w="2045970" h="266700">
                <a:moveTo>
                  <a:pt x="0" y="0"/>
                </a:moveTo>
                <a:lnTo>
                  <a:pt x="2045571" y="0"/>
                </a:lnTo>
                <a:lnTo>
                  <a:pt x="2045571" y="266699"/>
                </a:lnTo>
                <a:lnTo>
                  <a:pt x="0" y="266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8172121" y="2549600"/>
            <a:ext cx="0" cy="266700"/>
          </a:xfrm>
          <a:custGeom>
            <a:avLst/>
            <a:gdLst/>
            <a:ahLst/>
            <a:cxnLst/>
            <a:rect l="l" t="t" r="r" b="b"/>
            <a:pathLst>
              <a:path w="0" h="266700">
                <a:moveTo>
                  <a:pt x="0" y="0"/>
                </a:moveTo>
                <a:lnTo>
                  <a:pt x="0" y="266699"/>
                </a:lnTo>
              </a:path>
            </a:pathLst>
          </a:custGeom>
          <a:ln w="5681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098774" y="2816300"/>
            <a:ext cx="2661285" cy="338455"/>
          </a:xfrm>
          <a:custGeom>
            <a:avLst/>
            <a:gdLst/>
            <a:ahLst/>
            <a:cxnLst/>
            <a:rect l="l" t="t" r="r" b="b"/>
            <a:pathLst>
              <a:path w="2661284" h="338455">
                <a:moveTo>
                  <a:pt x="0" y="0"/>
                </a:moveTo>
                <a:lnTo>
                  <a:pt x="2661283" y="0"/>
                </a:lnTo>
                <a:lnTo>
                  <a:pt x="2661283" y="338188"/>
                </a:lnTo>
                <a:lnTo>
                  <a:pt x="0" y="33818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8787833" y="2816300"/>
            <a:ext cx="0" cy="338455"/>
          </a:xfrm>
          <a:custGeom>
            <a:avLst/>
            <a:gdLst/>
            <a:ahLst/>
            <a:cxnLst/>
            <a:rect l="l" t="t" r="r" b="b"/>
            <a:pathLst>
              <a:path w="0" h="338455">
                <a:moveTo>
                  <a:pt x="0" y="0"/>
                </a:moveTo>
                <a:lnTo>
                  <a:pt x="0" y="338188"/>
                </a:lnTo>
              </a:path>
            </a:pathLst>
          </a:custGeom>
          <a:ln w="5681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647952" y="3104950"/>
            <a:ext cx="0" cy="245110"/>
          </a:xfrm>
          <a:custGeom>
            <a:avLst/>
            <a:gdLst/>
            <a:ahLst/>
            <a:cxnLst/>
            <a:rect l="l" t="t" r="r" b="b"/>
            <a:pathLst>
              <a:path w="0" h="245110">
                <a:moveTo>
                  <a:pt x="0" y="244750"/>
                </a:move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6098775" y="3083000"/>
            <a:ext cx="1549400" cy="288925"/>
          </a:xfrm>
          <a:custGeom>
            <a:avLst/>
            <a:gdLst/>
            <a:ahLst/>
            <a:cxnLst/>
            <a:rect l="l" t="t" r="r" b="b"/>
            <a:pathLst>
              <a:path w="1549400" h="288925">
                <a:moveTo>
                  <a:pt x="0" y="0"/>
                </a:moveTo>
                <a:lnTo>
                  <a:pt x="1549176" y="0"/>
                </a:lnTo>
                <a:lnTo>
                  <a:pt x="1549176" y="288649"/>
                </a:lnTo>
                <a:lnTo>
                  <a:pt x="0" y="28864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7647951" y="3083000"/>
            <a:ext cx="807720" cy="338455"/>
          </a:xfrm>
          <a:custGeom>
            <a:avLst/>
            <a:gdLst/>
            <a:ahLst/>
            <a:cxnLst/>
            <a:rect l="l" t="t" r="r" b="b"/>
            <a:pathLst>
              <a:path w="807720" h="338454">
                <a:moveTo>
                  <a:pt x="0" y="0"/>
                </a:moveTo>
                <a:lnTo>
                  <a:pt x="807697" y="0"/>
                </a:lnTo>
                <a:lnTo>
                  <a:pt x="807697" y="338188"/>
                </a:lnTo>
                <a:lnTo>
                  <a:pt x="0" y="338188"/>
                </a:lnTo>
                <a:lnTo>
                  <a:pt x="0" y="0"/>
                </a:lnTo>
                <a:close/>
              </a:path>
            </a:pathLst>
          </a:custGeom>
          <a:solidFill>
            <a:srgbClr val="01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8483423" y="3083000"/>
            <a:ext cx="0" cy="338455"/>
          </a:xfrm>
          <a:custGeom>
            <a:avLst/>
            <a:gdLst/>
            <a:ahLst/>
            <a:cxnLst/>
            <a:rect l="l" t="t" r="r" b="b"/>
            <a:pathLst>
              <a:path w="0" h="338454">
                <a:moveTo>
                  <a:pt x="0" y="0"/>
                </a:moveTo>
                <a:lnTo>
                  <a:pt x="0" y="338188"/>
                </a:lnTo>
              </a:path>
            </a:pathLst>
          </a:custGeom>
          <a:ln w="56820">
            <a:solidFill>
              <a:srgbClr val="01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810925" y="3371650"/>
            <a:ext cx="0" cy="245110"/>
          </a:xfrm>
          <a:custGeom>
            <a:avLst/>
            <a:gdLst/>
            <a:ahLst/>
            <a:cxnLst/>
            <a:rect l="l" t="t" r="r" b="b"/>
            <a:pathLst>
              <a:path w="0" h="245110">
                <a:moveTo>
                  <a:pt x="0" y="244750"/>
                </a:moveTo>
                <a:lnTo>
                  <a:pt x="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098775" y="3349700"/>
            <a:ext cx="712470" cy="266700"/>
          </a:xfrm>
          <a:custGeom>
            <a:avLst/>
            <a:gdLst/>
            <a:ahLst/>
            <a:cxnLst/>
            <a:rect l="l" t="t" r="r" b="b"/>
            <a:pathLst>
              <a:path w="712470" h="266700">
                <a:moveTo>
                  <a:pt x="0" y="0"/>
                </a:moveTo>
                <a:lnTo>
                  <a:pt x="712149" y="0"/>
                </a:lnTo>
                <a:lnTo>
                  <a:pt x="712149" y="266699"/>
                </a:lnTo>
                <a:lnTo>
                  <a:pt x="0" y="266699"/>
                </a:lnTo>
                <a:lnTo>
                  <a:pt x="0" y="0"/>
                </a:lnTo>
                <a:close/>
              </a:path>
            </a:pathLst>
          </a:custGeom>
          <a:solidFill>
            <a:srgbClr val="01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810924" y="3349700"/>
            <a:ext cx="1305560" cy="266700"/>
          </a:xfrm>
          <a:custGeom>
            <a:avLst/>
            <a:gdLst/>
            <a:ahLst/>
            <a:cxnLst/>
            <a:rect l="l" t="t" r="r" b="b"/>
            <a:pathLst>
              <a:path w="1305559" h="266700">
                <a:moveTo>
                  <a:pt x="0" y="0"/>
                </a:moveTo>
                <a:lnTo>
                  <a:pt x="1305423" y="0"/>
                </a:lnTo>
                <a:lnTo>
                  <a:pt x="1305423" y="266699"/>
                </a:lnTo>
                <a:lnTo>
                  <a:pt x="0" y="266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8144122" y="3349700"/>
            <a:ext cx="0" cy="266700"/>
          </a:xfrm>
          <a:custGeom>
            <a:avLst/>
            <a:gdLst/>
            <a:ahLst/>
            <a:cxnLst/>
            <a:rect l="l" t="t" r="r" b="b"/>
            <a:pathLst>
              <a:path w="0"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5681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098774" y="3616400"/>
            <a:ext cx="2543175" cy="338455"/>
          </a:xfrm>
          <a:custGeom>
            <a:avLst/>
            <a:gdLst/>
            <a:ahLst/>
            <a:cxnLst/>
            <a:rect l="l" t="t" r="r" b="b"/>
            <a:pathLst>
              <a:path w="2543175" h="338454">
                <a:moveTo>
                  <a:pt x="0" y="0"/>
                </a:moveTo>
                <a:lnTo>
                  <a:pt x="2542855" y="0"/>
                </a:lnTo>
                <a:lnTo>
                  <a:pt x="2542855" y="338188"/>
                </a:lnTo>
                <a:lnTo>
                  <a:pt x="0" y="33818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8669404" y="3616400"/>
            <a:ext cx="0" cy="338455"/>
          </a:xfrm>
          <a:custGeom>
            <a:avLst/>
            <a:gdLst/>
            <a:ahLst/>
            <a:cxnLst/>
            <a:rect l="l" t="t" r="r" b="b"/>
            <a:pathLst>
              <a:path w="0" h="338454">
                <a:moveTo>
                  <a:pt x="0" y="0"/>
                </a:moveTo>
                <a:lnTo>
                  <a:pt x="0" y="338188"/>
                </a:lnTo>
              </a:path>
            </a:pathLst>
          </a:custGeom>
          <a:ln w="568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6098775" y="3883100"/>
            <a:ext cx="2383790" cy="266700"/>
          </a:xfrm>
          <a:custGeom>
            <a:avLst/>
            <a:gdLst/>
            <a:ahLst/>
            <a:cxnLst/>
            <a:rect l="l" t="t" r="r" b="b"/>
            <a:pathLst>
              <a:path w="2383790" h="266700">
                <a:moveTo>
                  <a:pt x="0" y="0"/>
                </a:moveTo>
                <a:lnTo>
                  <a:pt x="2383310" y="0"/>
                </a:lnTo>
                <a:lnTo>
                  <a:pt x="2383310" y="266699"/>
                </a:lnTo>
                <a:lnTo>
                  <a:pt x="0" y="266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8509860" y="3883100"/>
            <a:ext cx="0" cy="266700"/>
          </a:xfrm>
          <a:custGeom>
            <a:avLst/>
            <a:gdLst/>
            <a:ahLst/>
            <a:cxnLst/>
            <a:rect l="l" t="t" r="r" b="b"/>
            <a:pathLst>
              <a:path w="0"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568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6098774" y="4149800"/>
            <a:ext cx="2745105" cy="338455"/>
          </a:xfrm>
          <a:custGeom>
            <a:avLst/>
            <a:gdLst/>
            <a:ahLst/>
            <a:cxnLst/>
            <a:rect l="l" t="t" r="r" b="b"/>
            <a:pathLst>
              <a:path w="2745104" h="338454">
                <a:moveTo>
                  <a:pt x="0" y="0"/>
                </a:moveTo>
                <a:lnTo>
                  <a:pt x="2745055" y="0"/>
                </a:lnTo>
                <a:lnTo>
                  <a:pt x="2745055" y="338188"/>
                </a:lnTo>
                <a:lnTo>
                  <a:pt x="0" y="33818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8871605" y="4149800"/>
            <a:ext cx="0" cy="338455"/>
          </a:xfrm>
          <a:custGeom>
            <a:avLst/>
            <a:gdLst/>
            <a:ahLst/>
            <a:cxnLst/>
            <a:rect l="l" t="t" r="r" b="b"/>
            <a:pathLst>
              <a:path w="0" h="338454">
                <a:moveTo>
                  <a:pt x="0" y="0"/>
                </a:moveTo>
                <a:lnTo>
                  <a:pt x="0" y="338188"/>
                </a:lnTo>
              </a:path>
            </a:pathLst>
          </a:custGeom>
          <a:ln w="568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6098775" y="4416500"/>
            <a:ext cx="2624455" cy="266700"/>
          </a:xfrm>
          <a:custGeom>
            <a:avLst/>
            <a:gdLst/>
            <a:ahLst/>
            <a:cxnLst/>
            <a:rect l="l" t="t" r="r" b="b"/>
            <a:pathLst>
              <a:path w="2624454" h="266700">
                <a:moveTo>
                  <a:pt x="0" y="0"/>
                </a:moveTo>
                <a:lnTo>
                  <a:pt x="2624179" y="0"/>
                </a:lnTo>
                <a:lnTo>
                  <a:pt x="2624179" y="266699"/>
                </a:lnTo>
                <a:lnTo>
                  <a:pt x="0" y="266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8750730" y="4416500"/>
            <a:ext cx="0" cy="338455"/>
          </a:xfrm>
          <a:custGeom>
            <a:avLst/>
            <a:gdLst/>
            <a:ahLst/>
            <a:cxnLst/>
            <a:rect l="l" t="t" r="r" b="b"/>
            <a:pathLst>
              <a:path w="0" h="338454">
                <a:moveTo>
                  <a:pt x="0" y="0"/>
                </a:moveTo>
                <a:lnTo>
                  <a:pt x="0" y="338188"/>
                </a:lnTo>
              </a:path>
            </a:pathLst>
          </a:custGeom>
          <a:ln w="568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6098774" y="4683200"/>
            <a:ext cx="2618740" cy="338455"/>
          </a:xfrm>
          <a:custGeom>
            <a:avLst/>
            <a:gdLst/>
            <a:ahLst/>
            <a:cxnLst/>
            <a:rect l="l" t="t" r="r" b="b"/>
            <a:pathLst>
              <a:path w="2618740" h="338454">
                <a:moveTo>
                  <a:pt x="0" y="0"/>
                </a:moveTo>
                <a:lnTo>
                  <a:pt x="2618401" y="0"/>
                </a:lnTo>
                <a:lnTo>
                  <a:pt x="2618401" y="338188"/>
                </a:lnTo>
                <a:lnTo>
                  <a:pt x="0" y="33818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800" y="266349"/>
            <a:ext cx="7772400" cy="114300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4000" spc="-350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4000" spc="175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4000" spc="215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4000" spc="-15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4000" spc="140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4000" spc="420">
                <a:solidFill>
                  <a:srgbClr val="003B70"/>
                </a:solidFill>
                <a:latin typeface="Book Antiqua"/>
                <a:cs typeface="Book Antiqua"/>
              </a:rPr>
              <a:t>m</a:t>
            </a:r>
            <a:r>
              <a:rPr dirty="0" sz="4000" spc="10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4000" spc="229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4000" spc="-5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4000" spc="225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4000" spc="55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4000" spc="190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4000" spc="204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4000" spc="17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4000" spc="245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4000" spc="25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endParaRPr sz="4000">
              <a:latin typeface="Book Antiqua"/>
              <a:cs typeface="Book Antiqu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2449" y="1448099"/>
            <a:ext cx="8159115" cy="4267200"/>
          </a:xfrm>
          <a:custGeom>
            <a:avLst/>
            <a:gdLst/>
            <a:ahLst/>
            <a:cxnLst/>
            <a:rect l="l" t="t" r="r" b="b"/>
            <a:pathLst>
              <a:path w="8159115" h="4267200">
                <a:moveTo>
                  <a:pt x="0" y="0"/>
                </a:moveTo>
                <a:lnTo>
                  <a:pt x="8159099" y="0"/>
                </a:lnTo>
                <a:lnTo>
                  <a:pt x="8159099" y="4266599"/>
                </a:lnTo>
                <a:lnTo>
                  <a:pt x="0" y="42665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62633" y="1471519"/>
            <a:ext cx="7552055" cy="143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6715" indent="-374015">
              <a:lnSpc>
                <a:spcPct val="100000"/>
              </a:lnSpc>
              <a:buClr>
                <a:srgbClr val="173063"/>
              </a:buClr>
              <a:buFont typeface="Arial"/>
              <a:buChar char="●"/>
              <a:tabLst>
                <a:tab pos="387350" algn="l"/>
              </a:tabLst>
            </a:pPr>
            <a:r>
              <a:rPr dirty="0" sz="1900" spc="-170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80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1900" spc="100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-10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200">
                <a:solidFill>
                  <a:srgbClr val="003B70"/>
                </a:solidFill>
                <a:latin typeface="Book Antiqua"/>
                <a:cs typeface="Book Antiqua"/>
              </a:rPr>
              <a:t>m</a:t>
            </a:r>
            <a:r>
              <a:rPr dirty="0" sz="1900" spc="50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900" spc="105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10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25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1900" spc="85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1900" spc="95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12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-135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1900" spc="100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1900" spc="50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1900" spc="3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-20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1900" spc="5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900" spc="11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50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1900" spc="9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endParaRPr sz="1900">
              <a:latin typeface="Book Antiqua"/>
              <a:cs typeface="Book Antiqua"/>
            </a:endParaRPr>
          </a:p>
          <a:p>
            <a:pPr marL="386715" marR="5080" indent="-374015">
              <a:lnSpc>
                <a:spcPct val="100000"/>
              </a:lnSpc>
              <a:buClr>
                <a:srgbClr val="173063"/>
              </a:buClr>
              <a:buFont typeface="Arial"/>
              <a:buChar char="●"/>
              <a:tabLst>
                <a:tab pos="387350" algn="l"/>
              </a:tabLst>
            </a:pPr>
            <a:r>
              <a:rPr dirty="0" sz="1900" spc="-135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1900" spc="100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1900" spc="50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1900" spc="3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-20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1900" spc="5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900" spc="11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12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4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900" spc="105">
                <a:solidFill>
                  <a:srgbClr val="003B70"/>
                </a:solidFill>
                <a:latin typeface="Book Antiqua"/>
                <a:cs typeface="Book Antiqua"/>
              </a:rPr>
              <a:t>on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30">
                <a:solidFill>
                  <a:srgbClr val="003B70"/>
                </a:solidFill>
                <a:latin typeface="Book Antiqua"/>
                <a:cs typeface="Book Antiqua"/>
              </a:rPr>
              <a:t>w</a:t>
            </a:r>
            <a:r>
              <a:rPr dirty="0" sz="1900" spc="30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900" spc="10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140">
                <a:solidFill>
                  <a:srgbClr val="003B70"/>
                </a:solidFill>
                <a:latin typeface="Book Antiqua"/>
                <a:cs typeface="Book Antiqua"/>
              </a:rPr>
              <a:t>h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50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1900" spc="35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1900" spc="9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105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25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1900" spc="-10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05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10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25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1900" spc="85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1900" spc="90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12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-10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1900" spc="4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70">
                <a:solidFill>
                  <a:srgbClr val="003B70"/>
                </a:solidFill>
                <a:latin typeface="Book Antiqua"/>
                <a:cs typeface="Book Antiqua"/>
              </a:rPr>
              <a:t>p</a:t>
            </a:r>
            <a:r>
              <a:rPr dirty="0" sz="1900" spc="85">
                <a:solidFill>
                  <a:srgbClr val="003B70"/>
                </a:solidFill>
                <a:latin typeface="Book Antiqua"/>
                <a:cs typeface="Book Antiqua"/>
              </a:rPr>
              <a:t>ar</a:t>
            </a:r>
            <a:r>
              <a:rPr dirty="0" sz="1900" spc="13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180">
                <a:solidFill>
                  <a:srgbClr val="003B70"/>
                </a:solidFill>
                <a:latin typeface="Book Antiqua"/>
                <a:cs typeface="Book Antiqua"/>
              </a:rPr>
              <a:t>m</a:t>
            </a:r>
            <a:r>
              <a:rPr dirty="0" sz="1900" spc="9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05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-5">
                <a:solidFill>
                  <a:srgbClr val="003B70"/>
                </a:solidFill>
                <a:latin typeface="Book Antiqua"/>
                <a:cs typeface="Book Antiqua"/>
              </a:rPr>
              <a:t>(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80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1900" spc="100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-10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200">
                <a:solidFill>
                  <a:srgbClr val="003B70"/>
                </a:solidFill>
                <a:latin typeface="Book Antiqua"/>
                <a:cs typeface="Book Antiqua"/>
              </a:rPr>
              <a:t>m</a:t>
            </a:r>
            <a:r>
              <a:rPr dirty="0" sz="1900" spc="50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900" spc="105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1900" spc="60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11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25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1900" spc="85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1900" spc="95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-10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180">
                <a:solidFill>
                  <a:srgbClr val="003B70"/>
                </a:solidFill>
                <a:latin typeface="Book Antiqua"/>
                <a:cs typeface="Book Antiqua"/>
              </a:rPr>
              <a:t>)</a:t>
            </a:r>
            <a:endParaRPr sz="1900">
              <a:latin typeface="Book Antiqua"/>
              <a:cs typeface="Book Antiqua"/>
            </a:endParaRPr>
          </a:p>
          <a:p>
            <a:pPr marL="386715" indent="-374015">
              <a:lnSpc>
                <a:spcPct val="100000"/>
              </a:lnSpc>
              <a:buClr>
                <a:srgbClr val="173063"/>
              </a:buClr>
              <a:buFont typeface="Arial"/>
              <a:buChar char="●"/>
              <a:tabLst>
                <a:tab pos="387350" algn="l"/>
              </a:tabLst>
            </a:pP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M</a:t>
            </a:r>
            <a:r>
              <a:rPr dirty="0" sz="1900" spc="50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900" spc="-140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1900" spc="335">
                <a:solidFill>
                  <a:srgbClr val="003B70"/>
                </a:solidFill>
                <a:latin typeface="Book Antiqua"/>
                <a:cs typeface="Book Antiqua"/>
              </a:rPr>
              <a:t>-</a:t>
            </a:r>
            <a:r>
              <a:rPr dirty="0" sz="1900" spc="8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45">
                <a:solidFill>
                  <a:srgbClr val="003B70"/>
                </a:solidFill>
                <a:latin typeface="Book Antiqua"/>
                <a:cs typeface="Book Antiqua"/>
              </a:rPr>
              <a:t>rm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-10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90">
                <a:solidFill>
                  <a:srgbClr val="003B70"/>
                </a:solidFill>
                <a:latin typeface="Book Antiqua"/>
                <a:cs typeface="Book Antiqua"/>
              </a:rPr>
              <a:t>ﬁ</a:t>
            </a:r>
            <a:r>
              <a:rPr dirty="0" sz="1900" spc="100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1900" spc="60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05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120">
                <a:solidFill>
                  <a:srgbClr val="003B70"/>
                </a:solidFill>
                <a:latin typeface="Book Antiqua"/>
                <a:cs typeface="Book Antiqua"/>
              </a:rPr>
              <a:t>st</a:t>
            </a:r>
            <a:r>
              <a:rPr dirty="0" sz="1900" spc="25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1900" spc="-10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05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11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25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1900" spc="130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-10">
                <a:solidFill>
                  <a:srgbClr val="003B70"/>
                </a:solidFill>
                <a:latin typeface="Book Antiqua"/>
                <a:cs typeface="Book Antiqua"/>
              </a:rPr>
              <a:t>v</a:t>
            </a:r>
            <a:r>
              <a:rPr dirty="0" sz="1900" spc="55">
                <a:solidFill>
                  <a:srgbClr val="003B70"/>
                </a:solidFill>
                <a:latin typeface="Book Antiqua"/>
                <a:cs typeface="Book Antiqua"/>
              </a:rPr>
              <a:t>ey</a:t>
            </a:r>
            <a:endParaRPr sz="1900">
              <a:latin typeface="Book Antiqua"/>
              <a:cs typeface="Book Antiqua"/>
            </a:endParaRPr>
          </a:p>
          <a:p>
            <a:pPr marL="386715" indent="-374015">
              <a:lnSpc>
                <a:spcPct val="100000"/>
              </a:lnSpc>
              <a:buClr>
                <a:srgbClr val="173063"/>
              </a:buClr>
              <a:buFont typeface="Arial"/>
              <a:buChar char="●"/>
              <a:tabLst>
                <a:tab pos="387350" algn="l"/>
              </a:tabLst>
            </a:pPr>
            <a:r>
              <a:rPr dirty="0" sz="1900" spc="-229">
                <a:solidFill>
                  <a:srgbClr val="003B70"/>
                </a:solidFill>
                <a:latin typeface="Book Antiqua"/>
                <a:cs typeface="Book Antiqua"/>
              </a:rPr>
              <a:t>V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4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60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14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9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50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1900" spc="100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5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80">
                <a:solidFill>
                  <a:srgbClr val="003B70"/>
                </a:solidFill>
                <a:latin typeface="Book Antiqua"/>
                <a:cs typeface="Book Antiqua"/>
              </a:rPr>
              <a:t>g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-125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0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10">
                <a:solidFill>
                  <a:srgbClr val="003B70"/>
                </a:solidFill>
                <a:latin typeface="Book Antiqua"/>
                <a:cs typeface="Book Antiqua"/>
              </a:rPr>
              <a:t>w</a:t>
            </a:r>
            <a:r>
              <a:rPr dirty="0" sz="1900" spc="50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1900" spc="4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135">
                <a:solidFill>
                  <a:srgbClr val="003B70"/>
                </a:solidFill>
                <a:latin typeface="Book Antiqua"/>
                <a:cs typeface="Book Antiqua"/>
              </a:rPr>
              <a:t>k</a:t>
            </a:r>
            <a:endParaRPr sz="19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84024" y="3227775"/>
            <a:ext cx="2199599" cy="2423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851150" y="2611103"/>
            <a:ext cx="3221699" cy="3186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800" y="266349"/>
            <a:ext cx="7772400" cy="114300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4000" spc="325">
                <a:solidFill>
                  <a:srgbClr val="003B70"/>
                </a:solidFill>
                <a:latin typeface="Book Antiqua"/>
                <a:cs typeface="Book Antiqua"/>
              </a:rPr>
              <a:t>B</a:t>
            </a:r>
            <a:r>
              <a:rPr dirty="0" sz="4000" spc="140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4000" spc="50">
                <a:solidFill>
                  <a:srgbClr val="003B70"/>
                </a:solidFill>
                <a:latin typeface="Book Antiqua"/>
                <a:cs typeface="Book Antiqua"/>
              </a:rPr>
              <a:t>l</a:t>
            </a:r>
            <a:r>
              <a:rPr dirty="0" sz="4000" spc="215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4000" spc="18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4000" spc="220">
                <a:solidFill>
                  <a:srgbClr val="003B70"/>
                </a:solidFill>
                <a:latin typeface="Book Antiqua"/>
                <a:cs typeface="Book Antiqua"/>
              </a:rPr>
              <a:t>g</a:t>
            </a:r>
            <a:r>
              <a:rPr dirty="0" sz="4000" spc="120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4000" spc="25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4000" spc="175">
                <a:solidFill>
                  <a:srgbClr val="003B70"/>
                </a:solidFill>
                <a:latin typeface="Book Antiqua"/>
                <a:cs typeface="Book Antiqua"/>
              </a:rPr>
              <a:t>g</a:t>
            </a:r>
            <a:endParaRPr sz="4000">
              <a:latin typeface="Book Antiqua"/>
              <a:cs typeface="Book Antiqu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2449" y="1448099"/>
            <a:ext cx="8159115" cy="4267200"/>
          </a:xfrm>
          <a:custGeom>
            <a:avLst/>
            <a:gdLst/>
            <a:ahLst/>
            <a:cxnLst/>
            <a:rect l="l" t="t" r="r" b="b"/>
            <a:pathLst>
              <a:path w="8159115" h="4267200">
                <a:moveTo>
                  <a:pt x="0" y="0"/>
                </a:moveTo>
                <a:lnTo>
                  <a:pt x="8159099" y="0"/>
                </a:lnTo>
                <a:lnTo>
                  <a:pt x="8159099" y="4266599"/>
                </a:lnTo>
                <a:lnTo>
                  <a:pt x="0" y="42665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62633" y="1471519"/>
            <a:ext cx="3954145" cy="8528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6715" indent="-374015">
              <a:lnSpc>
                <a:spcPct val="100000"/>
              </a:lnSpc>
              <a:buClr>
                <a:srgbClr val="173063"/>
              </a:buClr>
              <a:buFont typeface="Arial"/>
              <a:buChar char="●"/>
              <a:tabLst>
                <a:tab pos="387350" algn="l"/>
              </a:tabLst>
            </a:pPr>
            <a:r>
              <a:rPr dirty="0" sz="1900" spc="105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25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1900" spc="-10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05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-229">
                <a:solidFill>
                  <a:srgbClr val="003B70"/>
                </a:solidFill>
                <a:latin typeface="Book Antiqua"/>
                <a:cs typeface="Book Antiqua"/>
              </a:rPr>
              <a:t>V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4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60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14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12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-135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1900" spc="50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80">
                <a:solidFill>
                  <a:srgbClr val="003B70"/>
                </a:solidFill>
                <a:latin typeface="Book Antiqua"/>
                <a:cs typeface="Book Antiqua"/>
              </a:rPr>
              <a:t>g</a:t>
            </a:r>
            <a:r>
              <a:rPr dirty="0" sz="1900" spc="70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14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z</a:t>
            </a:r>
            <a:r>
              <a:rPr dirty="0" sz="1900" spc="45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12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4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900" spc="105">
                <a:solidFill>
                  <a:srgbClr val="003B70"/>
                </a:solidFill>
                <a:latin typeface="Book Antiqua"/>
                <a:cs typeface="Book Antiqua"/>
              </a:rPr>
              <a:t>on</a:t>
            </a:r>
            <a:endParaRPr sz="1900">
              <a:latin typeface="Book Antiqua"/>
              <a:cs typeface="Book Antiqua"/>
            </a:endParaRPr>
          </a:p>
          <a:p>
            <a:pPr marL="386715" indent="-374015">
              <a:lnSpc>
                <a:spcPct val="100000"/>
              </a:lnSpc>
              <a:buClr>
                <a:srgbClr val="173063"/>
              </a:buClr>
              <a:buFont typeface="Arial"/>
              <a:buChar char="●"/>
              <a:tabLst>
                <a:tab pos="387350" algn="l"/>
              </a:tabLst>
            </a:pPr>
            <a:r>
              <a:rPr dirty="0" sz="1900" spc="-100">
                <a:solidFill>
                  <a:srgbClr val="003B70"/>
                </a:solidFill>
                <a:latin typeface="Book Antiqua"/>
                <a:cs typeface="Book Antiqua"/>
              </a:rPr>
              <a:t>W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20">
                <a:solidFill>
                  <a:srgbClr val="003B70"/>
                </a:solidFill>
                <a:latin typeface="Book Antiqua"/>
                <a:cs typeface="Book Antiqua"/>
              </a:rPr>
              <a:t>l</a:t>
            </a:r>
            <a:r>
              <a:rPr dirty="0" sz="1900" spc="85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1900" spc="105">
                <a:solidFill>
                  <a:srgbClr val="003B70"/>
                </a:solidFill>
                <a:latin typeface="Book Antiqua"/>
                <a:cs typeface="Book Antiqua"/>
              </a:rPr>
              <a:t>ome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150">
                <a:solidFill>
                  <a:srgbClr val="003B70"/>
                </a:solidFill>
                <a:latin typeface="Book Antiqua"/>
                <a:cs typeface="Book Antiqua"/>
              </a:rPr>
              <a:t>B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80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1900" spc="135">
                <a:solidFill>
                  <a:srgbClr val="003B70"/>
                </a:solidFill>
                <a:latin typeface="Book Antiqua"/>
                <a:cs typeface="Book Antiqua"/>
              </a:rPr>
              <a:t>k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5">
                <a:solidFill>
                  <a:srgbClr val="003B70"/>
                </a:solidFill>
                <a:latin typeface="Book Antiqua"/>
                <a:cs typeface="Book Antiqua"/>
              </a:rPr>
              <a:t>l</a:t>
            </a:r>
            <a:r>
              <a:rPr dirty="0" sz="1900" spc="30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1900" spc="135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1900" spc="140">
                <a:solidFill>
                  <a:srgbClr val="003B70"/>
                </a:solidFill>
                <a:latin typeface="Book Antiqua"/>
                <a:cs typeface="Book Antiqua"/>
              </a:rPr>
              <a:t>h</a:t>
            </a:r>
            <a:endParaRPr sz="1900">
              <a:latin typeface="Book Antiqua"/>
              <a:cs typeface="Book Antiqua"/>
            </a:endParaRPr>
          </a:p>
          <a:p>
            <a:pPr marL="386715" indent="-374015">
              <a:lnSpc>
                <a:spcPct val="100000"/>
              </a:lnSpc>
              <a:buClr>
                <a:srgbClr val="173063"/>
              </a:buClr>
              <a:buFont typeface="Arial"/>
              <a:buChar char="●"/>
              <a:tabLst>
                <a:tab pos="387350" algn="l"/>
              </a:tabLst>
            </a:pPr>
            <a:r>
              <a:rPr dirty="0" sz="1900" spc="-229">
                <a:solidFill>
                  <a:srgbClr val="003B70"/>
                </a:solidFill>
                <a:latin typeface="Book Antiqua"/>
                <a:cs typeface="Book Antiqua"/>
              </a:rPr>
              <a:t>V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4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60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14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12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-40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1900" spc="30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40">
                <a:solidFill>
                  <a:srgbClr val="003B70"/>
                </a:solidFill>
                <a:latin typeface="Book Antiqua"/>
                <a:cs typeface="Book Antiqua"/>
              </a:rPr>
              <a:t>y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45">
                <a:solidFill>
                  <a:srgbClr val="003B70"/>
                </a:solidFill>
                <a:latin typeface="Book Antiqua"/>
                <a:cs typeface="Book Antiqua"/>
              </a:rPr>
              <a:t>w</a:t>
            </a:r>
            <a:r>
              <a:rPr dirty="0" sz="1900" spc="60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60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35">
                <a:solidFill>
                  <a:srgbClr val="003B70"/>
                </a:solidFill>
                <a:latin typeface="Book Antiqua"/>
                <a:cs typeface="Book Antiqua"/>
              </a:rPr>
              <a:t>k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95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35">
                <a:solidFill>
                  <a:srgbClr val="003B70"/>
                </a:solidFill>
                <a:latin typeface="Book Antiqua"/>
                <a:cs typeface="Book Antiqua"/>
              </a:rPr>
              <a:t>l</a:t>
            </a:r>
            <a:r>
              <a:rPr dirty="0" sz="1900" spc="5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70">
                <a:solidFill>
                  <a:srgbClr val="003B70"/>
                </a:solidFill>
                <a:latin typeface="Book Antiqua"/>
                <a:cs typeface="Book Antiqua"/>
              </a:rPr>
              <a:t>b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45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12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4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900" spc="105">
                <a:solidFill>
                  <a:srgbClr val="003B70"/>
                </a:solidFill>
                <a:latin typeface="Book Antiqua"/>
                <a:cs typeface="Book Antiqua"/>
              </a:rPr>
              <a:t>on</a:t>
            </a:r>
            <a:endParaRPr sz="19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3875" y="3366076"/>
            <a:ext cx="3627899" cy="241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182501" y="3137701"/>
            <a:ext cx="3030525" cy="23357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406000" y="2555863"/>
            <a:ext cx="3737999" cy="2491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800" y="266349"/>
            <a:ext cx="7772400" cy="114300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4000" spc="8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4000" spc="365">
                <a:solidFill>
                  <a:srgbClr val="003B70"/>
                </a:solidFill>
                <a:latin typeface="Book Antiqua"/>
                <a:cs typeface="Book Antiqua"/>
              </a:rPr>
              <a:t>x</a:t>
            </a:r>
            <a:r>
              <a:rPr dirty="0" sz="4000" spc="125">
                <a:solidFill>
                  <a:srgbClr val="003B70"/>
                </a:solidFill>
                <a:latin typeface="Book Antiqua"/>
                <a:cs typeface="Book Antiqua"/>
              </a:rPr>
              <a:t>p</a:t>
            </a:r>
            <a:r>
              <a:rPr dirty="0" sz="4000" spc="140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4000" spc="21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4000" spc="114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4000" spc="140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4000" spc="235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4000" spc="27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4000" spc="120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4000" spc="165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4000" spc="65">
                <a:solidFill>
                  <a:srgbClr val="003B70"/>
                </a:solidFill>
                <a:latin typeface="Book Antiqua"/>
                <a:cs typeface="Book Antiqua"/>
              </a:rPr>
              <a:t>l</a:t>
            </a:r>
            <a:r>
              <a:rPr dirty="0" sz="4000" spc="-5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4000" spc="60">
                <a:solidFill>
                  <a:srgbClr val="003B70"/>
                </a:solidFill>
                <a:latin typeface="Book Antiqua"/>
                <a:cs typeface="Book Antiqua"/>
              </a:rPr>
              <a:t>L</a:t>
            </a:r>
            <a:r>
              <a:rPr dirty="0" sz="4000" spc="14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4000" spc="175">
                <a:solidFill>
                  <a:srgbClr val="003B70"/>
                </a:solidFill>
                <a:latin typeface="Book Antiqua"/>
                <a:cs typeface="Book Antiqua"/>
              </a:rPr>
              <a:t>ar</a:t>
            </a:r>
            <a:r>
              <a:rPr dirty="0" sz="4000" spc="30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4000" spc="14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4000" spc="25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4000" spc="175">
                <a:solidFill>
                  <a:srgbClr val="003B70"/>
                </a:solidFill>
                <a:latin typeface="Book Antiqua"/>
                <a:cs typeface="Book Antiqua"/>
              </a:rPr>
              <a:t>g</a:t>
            </a:r>
            <a:endParaRPr sz="4000">
              <a:latin typeface="Book Antiqua"/>
              <a:cs typeface="Book Antiqu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2449" y="1448099"/>
            <a:ext cx="8159115" cy="4267200"/>
          </a:xfrm>
          <a:custGeom>
            <a:avLst/>
            <a:gdLst/>
            <a:ahLst/>
            <a:cxnLst/>
            <a:rect l="l" t="t" r="r" b="b"/>
            <a:pathLst>
              <a:path w="8159115" h="4267200">
                <a:moveTo>
                  <a:pt x="0" y="0"/>
                </a:moveTo>
                <a:lnTo>
                  <a:pt x="8159099" y="0"/>
                </a:lnTo>
                <a:lnTo>
                  <a:pt x="8159099" y="4266599"/>
                </a:lnTo>
                <a:lnTo>
                  <a:pt x="0" y="42665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62633" y="1471519"/>
            <a:ext cx="6957059" cy="5632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6715" indent="-374015">
              <a:lnSpc>
                <a:spcPct val="100000"/>
              </a:lnSpc>
              <a:buClr>
                <a:srgbClr val="173063"/>
              </a:buClr>
              <a:buFont typeface="Arial"/>
              <a:buChar char="●"/>
              <a:tabLst>
                <a:tab pos="387350" algn="l"/>
              </a:tabLst>
            </a:pPr>
            <a:r>
              <a:rPr dirty="0" sz="1900" spc="-15">
                <a:solidFill>
                  <a:srgbClr val="003B70"/>
                </a:solidFill>
                <a:latin typeface="Book Antiqua"/>
                <a:cs typeface="Book Antiqua"/>
              </a:rPr>
              <a:t>L</a:t>
            </a:r>
            <a:r>
              <a:rPr dirty="0" sz="1900" spc="30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1900" spc="135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1900" spc="140">
                <a:solidFill>
                  <a:srgbClr val="003B70"/>
                </a:solidFill>
                <a:latin typeface="Book Antiqua"/>
                <a:cs typeface="Book Antiqua"/>
              </a:rPr>
              <a:t>h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60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nd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25">
                <a:solidFill>
                  <a:srgbClr val="003B70"/>
                </a:solidFill>
                <a:latin typeface="Book Antiqua"/>
                <a:cs typeface="Book Antiqua"/>
              </a:rPr>
              <a:t>L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85">
                <a:solidFill>
                  <a:srgbClr val="003B70"/>
                </a:solidFill>
                <a:latin typeface="Book Antiqua"/>
                <a:cs typeface="Book Antiqua"/>
              </a:rPr>
              <a:t>ar</a:t>
            </a:r>
            <a:r>
              <a:rPr dirty="0" sz="1900" spc="14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12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endParaRPr sz="1900">
              <a:latin typeface="Book Antiqua"/>
              <a:cs typeface="Book Antiqua"/>
            </a:endParaRPr>
          </a:p>
          <a:p>
            <a:pPr marL="386715" indent="-374015">
              <a:lnSpc>
                <a:spcPct val="100000"/>
              </a:lnSpc>
              <a:buClr>
                <a:srgbClr val="173063"/>
              </a:buClr>
              <a:buFont typeface="Arial"/>
              <a:buChar char="●"/>
              <a:tabLst>
                <a:tab pos="387350" algn="l"/>
              </a:tabLst>
            </a:pPr>
            <a:r>
              <a:rPr dirty="0" sz="1900" spc="30">
                <a:solidFill>
                  <a:srgbClr val="003B70"/>
                </a:solidFill>
                <a:latin typeface="Book Antiqua"/>
                <a:cs typeface="Book Antiqua"/>
              </a:rPr>
              <a:t>P</a:t>
            </a:r>
            <a:r>
              <a:rPr dirty="0" sz="1900" spc="85">
                <a:solidFill>
                  <a:srgbClr val="003B70"/>
                </a:solidFill>
                <a:latin typeface="Book Antiqua"/>
                <a:cs typeface="Book Antiqua"/>
              </a:rPr>
              <a:t>ar</a:t>
            </a:r>
            <a:r>
              <a:rPr dirty="0" sz="1900" spc="12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14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00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5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80">
                <a:solidFill>
                  <a:srgbClr val="003B70"/>
                </a:solidFill>
                <a:latin typeface="Book Antiqua"/>
                <a:cs typeface="Book Antiqua"/>
              </a:rPr>
              <a:t>g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30">
                <a:solidFill>
                  <a:srgbClr val="003B70"/>
                </a:solidFill>
                <a:latin typeface="Book Antiqua"/>
                <a:cs typeface="Book Antiqua"/>
              </a:rPr>
              <a:t>w</a:t>
            </a:r>
            <a:r>
              <a:rPr dirty="0" sz="1900" spc="30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900" spc="10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140">
                <a:solidFill>
                  <a:srgbClr val="003B70"/>
                </a:solidFill>
                <a:latin typeface="Book Antiqua"/>
                <a:cs typeface="Book Antiqua"/>
              </a:rPr>
              <a:t>h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80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1900" spc="90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170">
                <a:solidFill>
                  <a:srgbClr val="003B70"/>
                </a:solidFill>
                <a:latin typeface="Book Antiqua"/>
                <a:cs typeface="Book Antiqua"/>
              </a:rPr>
              <a:t>m</a:t>
            </a:r>
            <a:r>
              <a:rPr dirty="0" sz="1900" spc="30">
                <a:solidFill>
                  <a:srgbClr val="003B70"/>
                </a:solidFill>
                <a:latin typeface="Book Antiqua"/>
                <a:cs typeface="Book Antiqua"/>
              </a:rPr>
              <a:t>p</a:t>
            </a:r>
            <a:r>
              <a:rPr dirty="0" sz="1900" spc="20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1900" spc="12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-10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1900" spc="4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70">
                <a:solidFill>
                  <a:srgbClr val="003B70"/>
                </a:solidFill>
                <a:latin typeface="Book Antiqua"/>
                <a:cs typeface="Book Antiqua"/>
              </a:rPr>
              <a:t>p</a:t>
            </a:r>
            <a:r>
              <a:rPr dirty="0" sz="1900" spc="85">
                <a:solidFill>
                  <a:srgbClr val="003B70"/>
                </a:solidFill>
                <a:latin typeface="Book Antiqua"/>
                <a:cs typeface="Book Antiqua"/>
              </a:rPr>
              <a:t>ar</a:t>
            </a:r>
            <a:r>
              <a:rPr dirty="0" sz="1900" spc="12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180">
                <a:solidFill>
                  <a:srgbClr val="003B70"/>
                </a:solidFill>
                <a:latin typeface="Book Antiqua"/>
                <a:cs typeface="Book Antiqua"/>
              </a:rPr>
              <a:t>m</a:t>
            </a:r>
            <a:r>
              <a:rPr dirty="0" sz="1900" spc="9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05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12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12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60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135">
                <a:solidFill>
                  <a:srgbClr val="003B70"/>
                </a:solidFill>
                <a:latin typeface="Book Antiqua"/>
                <a:cs typeface="Book Antiqua"/>
              </a:rPr>
              <a:t>h</a:t>
            </a:r>
            <a:r>
              <a:rPr dirty="0" sz="1900" spc="95">
                <a:solidFill>
                  <a:srgbClr val="003B70"/>
                </a:solidFill>
                <a:latin typeface="Book Antiqua"/>
                <a:cs typeface="Book Antiqua"/>
              </a:rPr>
              <a:t>ost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10">
                <a:solidFill>
                  <a:srgbClr val="003B70"/>
                </a:solidFill>
                <a:latin typeface="Book Antiqua"/>
                <a:cs typeface="Book Antiqua"/>
              </a:rPr>
              <a:t>w</a:t>
            </a:r>
            <a:r>
              <a:rPr dirty="0" sz="1900" spc="50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1900" spc="4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145">
                <a:solidFill>
                  <a:srgbClr val="003B70"/>
                </a:solidFill>
                <a:latin typeface="Book Antiqua"/>
                <a:cs typeface="Book Antiqua"/>
              </a:rPr>
              <a:t>k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135">
                <a:solidFill>
                  <a:srgbClr val="003B70"/>
                </a:solidFill>
                <a:latin typeface="Book Antiqua"/>
                <a:cs typeface="Book Antiqua"/>
              </a:rPr>
              <a:t>h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ps</a:t>
            </a:r>
            <a:endParaRPr sz="19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9700" y="2591388"/>
            <a:ext cx="4367699" cy="2915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181650" y="2289175"/>
            <a:ext cx="3469799" cy="3519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800" y="266349"/>
            <a:ext cx="7772400" cy="114300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4000" spc="-215">
                <a:solidFill>
                  <a:srgbClr val="003B70"/>
                </a:solidFill>
                <a:latin typeface="Book Antiqua"/>
                <a:cs typeface="Book Antiqua"/>
              </a:rPr>
              <a:t>H</a:t>
            </a:r>
            <a:r>
              <a:rPr dirty="0" sz="4000" spc="110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4000" spc="170">
                <a:solidFill>
                  <a:srgbClr val="003B70"/>
                </a:solidFill>
                <a:latin typeface="Book Antiqua"/>
                <a:cs typeface="Book Antiqua"/>
              </a:rPr>
              <a:t>lis</a:t>
            </a:r>
            <a:r>
              <a:rPr dirty="0" sz="4000" spc="19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4000" spc="9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4000" spc="229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4000" spc="-5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4000" spc="-204">
                <a:solidFill>
                  <a:srgbClr val="003B70"/>
                </a:solidFill>
                <a:latin typeface="Book Antiqua"/>
                <a:cs typeface="Book Antiqua"/>
              </a:rPr>
              <a:t>W</a:t>
            </a:r>
            <a:r>
              <a:rPr dirty="0" sz="4000" spc="14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4000" spc="65">
                <a:solidFill>
                  <a:srgbClr val="003B70"/>
                </a:solidFill>
                <a:latin typeface="Book Antiqua"/>
                <a:cs typeface="Book Antiqua"/>
              </a:rPr>
              <a:t>ll</a:t>
            </a:r>
            <a:r>
              <a:rPr dirty="0" sz="4000" spc="30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4000" spc="17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4000" spc="245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4000" spc="25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endParaRPr sz="4000">
              <a:latin typeface="Book Antiqua"/>
              <a:cs typeface="Book Antiqu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2449" y="1490050"/>
            <a:ext cx="8159115" cy="4267200"/>
          </a:xfrm>
          <a:custGeom>
            <a:avLst/>
            <a:gdLst/>
            <a:ahLst/>
            <a:cxnLst/>
            <a:rect l="l" t="t" r="r" b="b"/>
            <a:pathLst>
              <a:path w="8159115" h="4267200">
                <a:moveTo>
                  <a:pt x="0" y="0"/>
                </a:moveTo>
                <a:lnTo>
                  <a:pt x="8159099" y="0"/>
                </a:lnTo>
                <a:lnTo>
                  <a:pt x="8159099" y="4266599"/>
                </a:lnTo>
                <a:lnTo>
                  <a:pt x="0" y="42665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62633" y="1513469"/>
            <a:ext cx="3900170" cy="1135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6715" indent="-374015">
              <a:lnSpc>
                <a:spcPct val="100000"/>
              </a:lnSpc>
              <a:buClr>
                <a:srgbClr val="173063"/>
              </a:buClr>
              <a:buFont typeface="Arial"/>
              <a:buChar char="●"/>
              <a:tabLst>
                <a:tab pos="387350" algn="l"/>
              </a:tabLst>
            </a:pPr>
            <a:r>
              <a:rPr dirty="0" sz="190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-30">
                <a:solidFill>
                  <a:srgbClr val="003B70"/>
                </a:solidFill>
                <a:latin typeface="Book Antiqua"/>
                <a:cs typeface="Book Antiqua"/>
              </a:rPr>
              <a:t>V</a:t>
            </a:r>
            <a:r>
              <a:rPr dirty="0" sz="1900" spc="-135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10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20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1900" spc="15">
                <a:solidFill>
                  <a:srgbClr val="003B70"/>
                </a:solidFill>
                <a:latin typeface="Book Antiqua"/>
                <a:cs typeface="Book Antiqua"/>
              </a:rPr>
              <a:t>p</a:t>
            </a:r>
            <a:r>
              <a:rPr dirty="0" sz="1900" spc="50">
                <a:solidFill>
                  <a:srgbClr val="003B70"/>
                </a:solidFill>
                <a:latin typeface="Book Antiqua"/>
                <a:cs typeface="Book Antiqua"/>
              </a:rPr>
              <a:t>p</a:t>
            </a:r>
            <a:r>
              <a:rPr dirty="0" sz="1900" spc="50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1900" spc="9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45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1900" spc="80">
                <a:solidFill>
                  <a:srgbClr val="003B70"/>
                </a:solidFill>
                <a:latin typeface="Book Antiqua"/>
                <a:cs typeface="Book Antiqua"/>
              </a:rPr>
              <a:t>f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45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10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100">
                <a:solidFill>
                  <a:srgbClr val="003B70"/>
                </a:solidFill>
                <a:latin typeface="Book Antiqua"/>
                <a:cs typeface="Book Antiqua"/>
              </a:rPr>
              <a:t>hle</a:t>
            </a:r>
            <a:r>
              <a:rPr dirty="0" sz="1900" spc="8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4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900" spc="105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-10">
                <a:solidFill>
                  <a:srgbClr val="003B70"/>
                </a:solidFill>
                <a:latin typeface="Book Antiqua"/>
                <a:cs typeface="Book Antiqua"/>
              </a:rPr>
              <a:t>v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05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12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12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endParaRPr sz="1900">
              <a:latin typeface="Book Antiqua"/>
              <a:cs typeface="Book Antiqua"/>
            </a:endParaRPr>
          </a:p>
          <a:p>
            <a:pPr marL="386715" indent="-374015">
              <a:lnSpc>
                <a:spcPct val="100000"/>
              </a:lnSpc>
              <a:buClr>
                <a:srgbClr val="173063"/>
              </a:buClr>
              <a:buFont typeface="Arial"/>
              <a:buChar char="●"/>
              <a:tabLst>
                <a:tab pos="387350" algn="l"/>
              </a:tabLst>
            </a:pPr>
            <a:r>
              <a:rPr dirty="0" sz="1900" spc="-5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1900" spc="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370">
                <a:solidFill>
                  <a:srgbClr val="003B70"/>
                </a:solidFill>
                <a:latin typeface="Book Antiqua"/>
                <a:cs typeface="Book Antiqua"/>
              </a:rPr>
              <a:t>-</a:t>
            </a:r>
            <a:r>
              <a:rPr dirty="0" sz="1900" spc="135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11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50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12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-10">
                <a:solidFill>
                  <a:srgbClr val="003B70"/>
                </a:solidFill>
                <a:latin typeface="Book Antiqua"/>
                <a:cs typeface="Book Antiqua"/>
              </a:rPr>
              <a:t>v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05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12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12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endParaRPr sz="1900">
              <a:latin typeface="Book Antiqua"/>
              <a:cs typeface="Book Antiqua"/>
            </a:endParaRPr>
          </a:p>
          <a:p>
            <a:pPr marL="386715" indent="-374015">
              <a:lnSpc>
                <a:spcPct val="100000"/>
              </a:lnSpc>
              <a:buClr>
                <a:srgbClr val="173063"/>
              </a:buClr>
              <a:buFont typeface="Arial"/>
              <a:buChar char="●"/>
              <a:tabLst>
                <a:tab pos="387350" algn="l"/>
              </a:tabLst>
            </a:pPr>
            <a:r>
              <a:rPr dirty="0" sz="1900" spc="-229">
                <a:solidFill>
                  <a:srgbClr val="003B70"/>
                </a:solidFill>
                <a:latin typeface="Book Antiqua"/>
                <a:cs typeface="Book Antiqua"/>
              </a:rPr>
              <a:t>V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4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60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14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12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-100">
                <a:solidFill>
                  <a:srgbClr val="003B70"/>
                </a:solidFill>
                <a:latin typeface="Book Antiqua"/>
                <a:cs typeface="Book Antiqua"/>
              </a:rPr>
              <a:t>W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30">
                <a:solidFill>
                  <a:srgbClr val="003B70"/>
                </a:solidFill>
                <a:latin typeface="Book Antiqua"/>
                <a:cs typeface="Book Antiqua"/>
              </a:rPr>
              <a:t>ll</a:t>
            </a:r>
            <a:r>
              <a:rPr dirty="0" sz="1900" spc="14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12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50">
                <a:solidFill>
                  <a:srgbClr val="003B70"/>
                </a:solidFill>
                <a:latin typeface="Book Antiqua"/>
                <a:cs typeface="Book Antiqua"/>
              </a:rPr>
              <a:t>M</a:t>
            </a:r>
            <a:r>
              <a:rPr dirty="0" sz="1900" spc="100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9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5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100">
                <a:solidFill>
                  <a:srgbClr val="003B70"/>
                </a:solidFill>
                <a:latin typeface="Book Antiqua"/>
                <a:cs typeface="Book Antiqua"/>
              </a:rPr>
              <a:t>gs</a:t>
            </a:r>
            <a:endParaRPr sz="19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</a:pPr>
            <a:r>
              <a:rPr dirty="0" sz="1900">
                <a:solidFill>
                  <a:srgbClr val="173063"/>
                </a:solidFill>
                <a:latin typeface="Arial"/>
                <a:cs typeface="Arial"/>
              </a:rPr>
              <a:t>●</a:t>
            </a:r>
            <a:endParaRPr sz="19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49649" y="2352987"/>
            <a:ext cx="1463040" cy="303530"/>
          </a:xfrm>
          <a:custGeom>
            <a:avLst/>
            <a:gdLst/>
            <a:ahLst/>
            <a:cxnLst/>
            <a:rect l="l" t="t" r="r" b="b"/>
            <a:pathLst>
              <a:path w="1463039" h="303530">
                <a:moveTo>
                  <a:pt x="0" y="0"/>
                </a:moveTo>
                <a:lnTo>
                  <a:pt x="1462580" y="0"/>
                </a:lnTo>
                <a:lnTo>
                  <a:pt x="1462580" y="303252"/>
                </a:lnTo>
                <a:lnTo>
                  <a:pt x="0" y="303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936949" y="2388784"/>
            <a:ext cx="1488440" cy="266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900" spc="-135">
                <a:solidFill>
                  <a:srgbClr val="009999"/>
                </a:solidFill>
                <a:latin typeface="Book Antiqua"/>
                <a:cs typeface="Book Antiqua"/>
              </a:rPr>
              <a:t>C</a:t>
            </a:r>
            <a:r>
              <a:rPr dirty="0" sz="1900" spc="30">
                <a:solidFill>
                  <a:srgbClr val="009999"/>
                </a:solidFill>
                <a:latin typeface="Book Antiqua"/>
                <a:cs typeface="Book Antiqua"/>
              </a:rPr>
              <a:t>o</a:t>
            </a:r>
            <a:r>
              <a:rPr dirty="0" sz="1900" spc="120">
                <a:solidFill>
                  <a:srgbClr val="009999"/>
                </a:solidFill>
                <a:latin typeface="Book Antiqua"/>
                <a:cs typeface="Book Antiqua"/>
              </a:rPr>
              <a:t>h</a:t>
            </a:r>
            <a:r>
              <a:rPr dirty="0" sz="1900" spc="95">
                <a:solidFill>
                  <a:srgbClr val="009999"/>
                </a:solidFill>
                <a:latin typeface="Book Antiqua"/>
                <a:cs typeface="Book Antiqua"/>
              </a:rPr>
              <a:t>e</a:t>
            </a:r>
            <a:r>
              <a:rPr dirty="0" sz="1900" spc="140">
                <a:solidFill>
                  <a:srgbClr val="009999"/>
                </a:solidFill>
                <a:latin typeface="Book Antiqua"/>
                <a:cs typeface="Book Antiqua"/>
              </a:rPr>
              <a:t>n</a:t>
            </a:r>
            <a:r>
              <a:rPr dirty="0" sz="1900" spc="-25">
                <a:solidFill>
                  <a:srgbClr val="009999"/>
                </a:solidFill>
                <a:latin typeface="Book Antiqua"/>
                <a:cs typeface="Book Antiqua"/>
              </a:rPr>
              <a:t> </a:t>
            </a:r>
            <a:r>
              <a:rPr dirty="0" sz="1900" spc="-10">
                <a:solidFill>
                  <a:srgbClr val="009999"/>
                </a:solidFill>
                <a:latin typeface="Book Antiqua"/>
                <a:cs typeface="Book Antiqua"/>
              </a:rPr>
              <a:t>Cl</a:t>
            </a:r>
            <a:r>
              <a:rPr dirty="0" sz="1900" spc="-15">
                <a:solidFill>
                  <a:srgbClr val="009999"/>
                </a:solidFill>
                <a:latin typeface="Book Antiqua"/>
                <a:cs typeface="Book Antiqua"/>
              </a:rPr>
              <a:t>i</a:t>
            </a:r>
            <a:r>
              <a:rPr dirty="0" sz="1900" spc="140">
                <a:solidFill>
                  <a:srgbClr val="009999"/>
                </a:solidFill>
                <a:latin typeface="Book Antiqua"/>
                <a:cs typeface="Book Antiqua"/>
              </a:rPr>
              <a:t>n</a:t>
            </a:r>
            <a:r>
              <a:rPr dirty="0" sz="1900" spc="55">
                <a:solidFill>
                  <a:srgbClr val="009999"/>
                </a:solidFill>
                <a:latin typeface="Book Antiqua"/>
                <a:cs typeface="Book Antiqua"/>
              </a:rPr>
              <a:t>i</a:t>
            </a:r>
            <a:r>
              <a:rPr dirty="0" sz="1900" spc="105">
                <a:solidFill>
                  <a:srgbClr val="009999"/>
                </a:solidFill>
                <a:latin typeface="Book Antiqua"/>
                <a:cs typeface="Book Antiqua"/>
              </a:rPr>
              <a:t>c</a:t>
            </a:r>
            <a:endParaRPr sz="1900">
              <a:latin typeface="Book Antiqua"/>
              <a:cs typeface="Book Antiqu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12230" y="2352987"/>
            <a:ext cx="0" cy="303530"/>
          </a:xfrm>
          <a:custGeom>
            <a:avLst/>
            <a:gdLst/>
            <a:ahLst/>
            <a:cxnLst/>
            <a:rect l="l" t="t" r="r" b="b"/>
            <a:pathLst>
              <a:path w="0" h="303530">
                <a:moveTo>
                  <a:pt x="0" y="0"/>
                </a:moveTo>
                <a:lnTo>
                  <a:pt x="0" y="303252"/>
                </a:lnTo>
              </a:path>
            </a:pathLst>
          </a:custGeom>
          <a:ln w="3175">
            <a:solidFill>
              <a:srgbClr val="01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949649" y="2616921"/>
            <a:ext cx="1463040" cy="0"/>
          </a:xfrm>
          <a:custGeom>
            <a:avLst/>
            <a:gdLst/>
            <a:ahLst/>
            <a:cxnLst/>
            <a:rect l="l" t="t" r="r" b="b"/>
            <a:pathLst>
              <a:path w="1463039" h="0">
                <a:moveTo>
                  <a:pt x="0" y="0"/>
                </a:moveTo>
                <a:lnTo>
                  <a:pt x="1462580" y="0"/>
                </a:lnTo>
              </a:path>
            </a:pathLst>
          </a:custGeom>
          <a:ln w="22986">
            <a:solidFill>
              <a:srgbClr val="00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30025" y="3051575"/>
            <a:ext cx="3183599" cy="2784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333062" y="2422325"/>
            <a:ext cx="2681399" cy="3576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033900" y="1490050"/>
            <a:ext cx="3110099" cy="3445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800" y="266349"/>
            <a:ext cx="7772400" cy="114300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4000" spc="70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4000" spc="29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4000" spc="210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4000" spc="20">
                <a:solidFill>
                  <a:srgbClr val="003B70"/>
                </a:solidFill>
                <a:latin typeface="Book Antiqua"/>
                <a:cs typeface="Book Antiqua"/>
              </a:rPr>
              <a:t>l</a:t>
            </a:r>
            <a:r>
              <a:rPr dirty="0" sz="4000" spc="75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4000" spc="210">
                <a:solidFill>
                  <a:srgbClr val="003B70"/>
                </a:solidFill>
                <a:latin typeface="Book Antiqua"/>
                <a:cs typeface="Book Antiqua"/>
              </a:rPr>
              <a:t>s</a:t>
            </a:r>
            <a:r>
              <a:rPr dirty="0" sz="4000" spc="50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4000" spc="-20">
                <a:solidFill>
                  <a:srgbClr val="003B70"/>
                </a:solidFill>
                <a:latin typeface="Book Antiqua"/>
                <a:cs typeface="Book Antiqua"/>
              </a:rPr>
              <a:t>v</a:t>
            </a:r>
            <a:r>
              <a:rPr dirty="0" sz="4000" spc="150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4000" spc="-5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4000" spc="-290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4000" spc="215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4000" spc="340">
                <a:solidFill>
                  <a:srgbClr val="003B70"/>
                </a:solidFill>
                <a:latin typeface="Book Antiqua"/>
                <a:cs typeface="Book Antiqua"/>
              </a:rPr>
              <a:t>m</a:t>
            </a:r>
            <a:r>
              <a:rPr dirty="0" sz="4000" spc="330">
                <a:solidFill>
                  <a:srgbClr val="003B70"/>
                </a:solidFill>
                <a:latin typeface="Book Antiqua"/>
                <a:cs typeface="Book Antiqua"/>
              </a:rPr>
              <a:t>m</a:t>
            </a:r>
            <a:r>
              <a:rPr dirty="0" sz="4000" spc="70">
                <a:solidFill>
                  <a:srgbClr val="003B70"/>
                </a:solidFill>
                <a:latin typeface="Book Antiqua"/>
                <a:cs typeface="Book Antiqua"/>
              </a:rPr>
              <a:t>u</a:t>
            </a:r>
            <a:r>
              <a:rPr dirty="0" sz="4000" spc="30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4000" spc="90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4000" spc="26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4000" spc="85">
                <a:solidFill>
                  <a:srgbClr val="003B70"/>
                </a:solidFill>
                <a:latin typeface="Book Antiqua"/>
                <a:cs typeface="Book Antiqua"/>
              </a:rPr>
              <a:t>y</a:t>
            </a:r>
            <a:endParaRPr sz="4000">
              <a:latin typeface="Book Antiqua"/>
              <a:cs typeface="Book Antiqu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2449" y="1448099"/>
            <a:ext cx="8159115" cy="4267200"/>
          </a:xfrm>
          <a:custGeom>
            <a:avLst/>
            <a:gdLst/>
            <a:ahLst/>
            <a:cxnLst/>
            <a:rect l="l" t="t" r="r" b="b"/>
            <a:pathLst>
              <a:path w="8159115" h="4267200">
                <a:moveTo>
                  <a:pt x="0" y="0"/>
                </a:moveTo>
                <a:lnTo>
                  <a:pt x="8159099" y="0"/>
                </a:lnTo>
                <a:lnTo>
                  <a:pt x="8159099" y="4266599"/>
                </a:lnTo>
                <a:lnTo>
                  <a:pt x="0" y="42665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62633" y="1471519"/>
            <a:ext cx="6992620" cy="5632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6715" marR="5080" indent="-374015">
              <a:lnSpc>
                <a:spcPct val="100000"/>
              </a:lnSpc>
              <a:buClr>
                <a:srgbClr val="173063"/>
              </a:buClr>
              <a:buFont typeface="Arial"/>
              <a:buChar char="●"/>
              <a:tabLst>
                <a:tab pos="387350" algn="l"/>
              </a:tabLst>
            </a:pPr>
            <a:r>
              <a:rPr dirty="0" sz="1900" spc="85">
                <a:solidFill>
                  <a:srgbClr val="003B70"/>
                </a:solidFill>
                <a:latin typeface="Book Antiqua"/>
                <a:cs typeface="Book Antiqua"/>
              </a:rPr>
              <a:t>M</a:t>
            </a:r>
            <a:r>
              <a:rPr dirty="0" sz="1900" spc="50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5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900" spc="14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95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05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8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9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55">
                <a:solidFill>
                  <a:srgbClr val="003B70"/>
                </a:solidFill>
                <a:latin typeface="Book Antiqua"/>
                <a:cs typeface="Book Antiqua"/>
              </a:rPr>
              <a:t>f</a:t>
            </a:r>
            <a:r>
              <a:rPr dirty="0" sz="1900" spc="50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1900" spc="9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85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1900" spc="100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1900" spc="85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95">
                <a:solidFill>
                  <a:srgbClr val="003B70"/>
                </a:solidFill>
                <a:latin typeface="Book Antiqua"/>
                <a:cs typeface="Book Antiqua"/>
              </a:rPr>
              <a:t>g</a:t>
            </a:r>
            <a:r>
              <a:rPr dirty="0" sz="1900" spc="50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eg</a:t>
            </a:r>
            <a:r>
              <a:rPr dirty="0" sz="1900" spc="55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12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5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900" spc="114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75">
                <a:solidFill>
                  <a:srgbClr val="003B70"/>
                </a:solidFill>
                <a:latin typeface="Book Antiqua"/>
                <a:cs typeface="Book Antiqua"/>
              </a:rPr>
              <a:t>g</a:t>
            </a:r>
            <a:r>
              <a:rPr dirty="0" sz="1900">
                <a:solidFill>
                  <a:srgbClr val="003B70"/>
                </a:solidFill>
                <a:latin typeface="Book Antiqua"/>
                <a:cs typeface="Book Antiqua"/>
              </a:rPr>
              <a:t>,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14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80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5">
                <a:solidFill>
                  <a:srgbClr val="003B70"/>
                </a:solidFill>
                <a:latin typeface="Book Antiqua"/>
                <a:cs typeface="Book Antiqua"/>
              </a:rPr>
              <a:t>w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-20">
                <a:solidFill>
                  <a:srgbClr val="003B70"/>
                </a:solidFill>
                <a:latin typeface="Book Antiqua"/>
                <a:cs typeface="Book Antiqua"/>
              </a:rPr>
              <a:t>d</a:t>
            </a:r>
            <a:r>
              <a:rPr dirty="0" sz="1900" spc="95">
                <a:solidFill>
                  <a:srgbClr val="003B70"/>
                </a:solidFill>
                <a:latin typeface="Book Antiqua"/>
                <a:cs typeface="Book Antiqua"/>
              </a:rPr>
              <a:t>on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12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4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900" spc="105">
                <a:solidFill>
                  <a:srgbClr val="003B70"/>
                </a:solidFill>
                <a:latin typeface="Book Antiqua"/>
                <a:cs typeface="Book Antiqua"/>
              </a:rPr>
              <a:t>on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30">
                <a:solidFill>
                  <a:srgbClr val="003B70"/>
                </a:solidFill>
                <a:latin typeface="Book Antiqua"/>
                <a:cs typeface="Book Antiqua"/>
              </a:rPr>
              <a:t>w</a:t>
            </a:r>
            <a:r>
              <a:rPr dirty="0" sz="1900" spc="35">
                <a:solidFill>
                  <a:srgbClr val="003B70"/>
                </a:solidFill>
                <a:latin typeface="Book Antiqua"/>
                <a:cs typeface="Book Antiqua"/>
              </a:rPr>
              <a:t>ill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1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85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60">
                <a:solidFill>
                  <a:srgbClr val="003B70"/>
                </a:solidFill>
                <a:latin typeface="Book Antiqua"/>
                <a:cs typeface="Book Antiqua"/>
              </a:rPr>
              <a:t>b</a:t>
            </a:r>
            <a:r>
              <a:rPr dirty="0" sz="1900" spc="50">
                <a:solidFill>
                  <a:srgbClr val="003B70"/>
                </a:solidFill>
                <a:latin typeface="Book Antiqua"/>
                <a:cs typeface="Book Antiqua"/>
              </a:rPr>
              <a:t>le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30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50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1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90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1900" spc="-10">
                <a:solidFill>
                  <a:srgbClr val="003B70"/>
                </a:solidFill>
                <a:latin typeface="Book Antiqua"/>
                <a:cs typeface="Book Antiqua"/>
              </a:rPr>
              <a:t>v</a:t>
            </a:r>
            <a:r>
              <a:rPr dirty="0" sz="1900" spc="45">
                <a:solidFill>
                  <a:srgbClr val="003B70"/>
                </a:solidFill>
                <a:latin typeface="Book Antiqua"/>
                <a:cs typeface="Book Antiqua"/>
              </a:rPr>
              <a:t>a</a:t>
            </a:r>
            <a:r>
              <a:rPr dirty="0" sz="1900" spc="125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45">
                <a:solidFill>
                  <a:srgbClr val="003B70"/>
                </a:solidFill>
                <a:latin typeface="Book Antiqua"/>
                <a:cs typeface="Book Antiqua"/>
              </a:rPr>
              <a:t>i</a:t>
            </a:r>
            <a:r>
              <a:rPr dirty="0" sz="1900" spc="105">
                <a:solidFill>
                  <a:srgbClr val="003B70"/>
                </a:solidFill>
                <a:latin typeface="Book Antiqua"/>
                <a:cs typeface="Book Antiqua"/>
              </a:rPr>
              <a:t>on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45">
                <a:solidFill>
                  <a:srgbClr val="003B70"/>
                </a:solidFill>
                <a:latin typeface="Book Antiqua"/>
                <a:cs typeface="Book Antiqua"/>
              </a:rPr>
              <a:t>o</a:t>
            </a:r>
            <a:r>
              <a:rPr dirty="0" sz="1900" spc="80">
                <a:solidFill>
                  <a:srgbClr val="003B70"/>
                </a:solidFill>
                <a:latin typeface="Book Antiqua"/>
                <a:cs typeface="Book Antiqua"/>
              </a:rPr>
              <a:t>f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140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80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5">
                <a:solidFill>
                  <a:srgbClr val="003B70"/>
                </a:solidFill>
                <a:latin typeface="Book Antiqua"/>
                <a:cs typeface="Book Antiqua"/>
              </a:rPr>
              <a:t>w</a:t>
            </a:r>
            <a:r>
              <a:rPr dirty="0" sz="1900" spc="-25">
                <a:solidFill>
                  <a:srgbClr val="003B70"/>
                </a:solidFill>
                <a:latin typeface="Book Antiqua"/>
                <a:cs typeface="Book Antiqua"/>
              </a:rPr>
              <a:t> </a:t>
            </a:r>
            <a:r>
              <a:rPr dirty="0" sz="1900" spc="95">
                <a:solidFill>
                  <a:srgbClr val="003B70"/>
                </a:solidFill>
                <a:latin typeface="Book Antiqua"/>
                <a:cs typeface="Book Antiqua"/>
              </a:rPr>
              <a:t>c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105">
                <a:solidFill>
                  <a:srgbClr val="003B70"/>
                </a:solidFill>
                <a:latin typeface="Book Antiqua"/>
                <a:cs typeface="Book Antiqua"/>
              </a:rPr>
              <a:t>n</a:t>
            </a:r>
            <a:r>
              <a:rPr dirty="0" sz="1900" spc="80">
                <a:solidFill>
                  <a:srgbClr val="003B70"/>
                </a:solidFill>
                <a:latin typeface="Book Antiqua"/>
                <a:cs typeface="Book Antiqua"/>
              </a:rPr>
              <a:t>t</a:t>
            </a:r>
            <a:r>
              <a:rPr dirty="0" sz="1900" spc="65">
                <a:solidFill>
                  <a:srgbClr val="003B70"/>
                </a:solidFill>
                <a:latin typeface="Book Antiqua"/>
                <a:cs typeface="Book Antiqua"/>
              </a:rPr>
              <a:t>e</a:t>
            </a:r>
            <a:r>
              <a:rPr dirty="0" sz="1900" spc="95">
                <a:solidFill>
                  <a:srgbClr val="003B70"/>
                </a:solidFill>
                <a:latin typeface="Book Antiqua"/>
                <a:cs typeface="Book Antiqua"/>
              </a:rPr>
              <a:t>r</a:t>
            </a:r>
            <a:endParaRPr sz="19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7075" y="2348925"/>
            <a:ext cx="2945699" cy="3365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236075" y="2148825"/>
            <a:ext cx="2864100" cy="3665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183475" y="2201774"/>
            <a:ext cx="2748299" cy="3559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B7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2025-06-27T13:59:39Z</dcterms:created>
  <dcterms:modified xsi:type="dcterms:W3CDTF">2025-06-27T13:59:39Z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2025-06-27T00:00:00Z</vt:filetime>
  </property>
  <property fmtid="{D5CDD505-2E9C-101B-9397-08002B2CF9AE}" pid="3" name="LastSaved">
    <vt:filetime>2025-06-27T00:00:00Z</vt:filetime>
  </property>
</Properties>
</file>