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9"/>
  </p:notesMasterIdLst>
  <p:handoutMasterIdLst>
    <p:handoutMasterId r:id="rId60"/>
  </p:handoutMasterIdLst>
  <p:sldIdLst>
    <p:sldId id="274" r:id="rId5"/>
    <p:sldId id="1817606150" r:id="rId6"/>
    <p:sldId id="1817606151" r:id="rId7"/>
    <p:sldId id="1817606152" r:id="rId8"/>
    <p:sldId id="1817606153" r:id="rId9"/>
    <p:sldId id="1817606154" r:id="rId10"/>
    <p:sldId id="1817606155" r:id="rId11"/>
    <p:sldId id="1817606156" r:id="rId12"/>
    <p:sldId id="1817606157" r:id="rId13"/>
    <p:sldId id="1817606158" r:id="rId14"/>
    <p:sldId id="1817606159" r:id="rId15"/>
    <p:sldId id="1817606163" r:id="rId16"/>
    <p:sldId id="1817606161" r:id="rId17"/>
    <p:sldId id="1817606164" r:id="rId18"/>
    <p:sldId id="1817606165" r:id="rId19"/>
    <p:sldId id="1817606166" r:id="rId20"/>
    <p:sldId id="1817606167" r:id="rId21"/>
    <p:sldId id="1817606168" r:id="rId22"/>
    <p:sldId id="1817606169" r:id="rId23"/>
    <p:sldId id="1817606170" r:id="rId24"/>
    <p:sldId id="1817606171" r:id="rId25"/>
    <p:sldId id="1817606172" r:id="rId26"/>
    <p:sldId id="1817606173" r:id="rId27"/>
    <p:sldId id="1817606174" r:id="rId28"/>
    <p:sldId id="1817606175" r:id="rId29"/>
    <p:sldId id="1817606176" r:id="rId30"/>
    <p:sldId id="1817606177" r:id="rId31"/>
    <p:sldId id="1817606178" r:id="rId32"/>
    <p:sldId id="1817606179" r:id="rId33"/>
    <p:sldId id="1817606180" r:id="rId34"/>
    <p:sldId id="1817606181" r:id="rId35"/>
    <p:sldId id="1817606182" r:id="rId36"/>
    <p:sldId id="1817606183" r:id="rId37"/>
    <p:sldId id="1817606184" r:id="rId38"/>
    <p:sldId id="1817606185" r:id="rId39"/>
    <p:sldId id="1817606186" r:id="rId40"/>
    <p:sldId id="1817606188" r:id="rId41"/>
    <p:sldId id="1817606187" r:id="rId42"/>
    <p:sldId id="1817606189" r:id="rId43"/>
    <p:sldId id="1817606190" r:id="rId44"/>
    <p:sldId id="1817606191" r:id="rId45"/>
    <p:sldId id="1817606192" r:id="rId46"/>
    <p:sldId id="1817606193" r:id="rId47"/>
    <p:sldId id="1817606194" r:id="rId48"/>
    <p:sldId id="1817606195" r:id="rId49"/>
    <p:sldId id="1817606196" r:id="rId50"/>
    <p:sldId id="1817606197" r:id="rId51"/>
    <p:sldId id="1817606198" r:id="rId52"/>
    <p:sldId id="1817606207" r:id="rId53"/>
    <p:sldId id="1817606206" r:id="rId54"/>
    <p:sldId id="1817606201" r:id="rId55"/>
    <p:sldId id="1817606202" r:id="rId56"/>
    <p:sldId id="1817606203" r:id="rId57"/>
    <p:sldId id="1817606204" r:id="rId58"/>
  </p:sldIdLst>
  <p:sldSz cx="9144000" cy="6858000" type="screen4x3"/>
  <p:notesSz cx="7010400" cy="92964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ttschalk, Kathryn M., VBASLCY" initials="GKMV" lastIdx="6" clrIdx="0">
    <p:extLst>
      <p:ext uri="{19B8F6BF-5375-455C-9EA6-DF929625EA0E}">
        <p15:presenceInfo xmlns:p15="http://schemas.microsoft.com/office/powerpoint/2012/main" userId="S::Kathryn.Gottschalk@va.gov::9d425984-34c7-4857-9699-75186dc3c8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78F"/>
    <a:srgbClr val="144672"/>
    <a:srgbClr val="13416B"/>
    <a:srgbClr val="BFBFBF"/>
    <a:srgbClr val="839097"/>
    <a:srgbClr val="D8E6ED"/>
    <a:srgbClr val="00628E"/>
    <a:srgbClr val="CC0066"/>
    <a:srgbClr val="04077A"/>
    <a:srgbClr val="012C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34ED6E-BC27-4A35-B34D-9421D4331F85}" v="2" dt="2025-05-21T15:59:49.1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42" autoAdjust="0"/>
    <p:restoredTop sz="77512" autoAdjust="0"/>
  </p:normalViewPr>
  <p:slideViewPr>
    <p:cSldViewPr snapToGrid="0">
      <p:cViewPr varScale="1">
        <p:scale>
          <a:sx n="75" d="100"/>
          <a:sy n="75" d="100"/>
        </p:scale>
        <p:origin x="165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e, Kevin J., VBAMUSK" userId="e7551946-ec31-463e-96bb-97af6169a066" providerId="ADAL" clId="{5A8FDC75-B334-469C-BFF7-C7534B3F9437}"/>
    <pc:docChg chg="custSel modSld">
      <pc:chgData name="White, Kevin J., VBAMUSK" userId="e7551946-ec31-463e-96bb-97af6169a066" providerId="ADAL" clId="{5A8FDC75-B334-469C-BFF7-C7534B3F9437}" dt="2025-05-05T14:25:23.985" v="725" actId="207"/>
      <pc:docMkLst>
        <pc:docMk/>
      </pc:docMkLst>
      <pc:sldChg chg="modNotesTx">
        <pc:chgData name="White, Kevin J., VBAMUSK" userId="e7551946-ec31-463e-96bb-97af6169a066" providerId="ADAL" clId="{5A8FDC75-B334-469C-BFF7-C7534B3F9437}" dt="2025-05-05T14:05:50.955" v="67" actId="20577"/>
        <pc:sldMkLst>
          <pc:docMk/>
          <pc:sldMk cId="1735310372" sldId="274"/>
        </pc:sldMkLst>
      </pc:sldChg>
      <pc:sldChg chg="modNotesTx">
        <pc:chgData name="White, Kevin J., VBAMUSK" userId="e7551946-ec31-463e-96bb-97af6169a066" providerId="ADAL" clId="{5A8FDC75-B334-469C-BFF7-C7534B3F9437}" dt="2025-05-05T14:06:49.603" v="130" actId="313"/>
        <pc:sldMkLst>
          <pc:docMk/>
          <pc:sldMk cId="402763876" sldId="1817606151"/>
        </pc:sldMkLst>
      </pc:sldChg>
      <pc:sldChg chg="modSp">
        <pc:chgData name="White, Kevin J., VBAMUSK" userId="e7551946-ec31-463e-96bb-97af6169a066" providerId="ADAL" clId="{5A8FDC75-B334-469C-BFF7-C7534B3F9437}" dt="2025-05-05T14:08:50.482" v="131"/>
        <pc:sldMkLst>
          <pc:docMk/>
          <pc:sldMk cId="3401477388" sldId="1817606155"/>
        </pc:sldMkLst>
        <pc:graphicFrameChg chg="mod">
          <ac:chgData name="White, Kevin J., VBAMUSK" userId="e7551946-ec31-463e-96bb-97af6169a066" providerId="ADAL" clId="{5A8FDC75-B334-469C-BFF7-C7534B3F9437}" dt="2025-05-05T14:08:50.482" v="131"/>
          <ac:graphicFrameMkLst>
            <pc:docMk/>
            <pc:sldMk cId="3401477388" sldId="1817606155"/>
            <ac:graphicFrameMk id="34" creationId="{6BCFFAEA-C02E-AEF0-FB29-54EF7EEFB253}"/>
          </ac:graphicFrameMkLst>
        </pc:graphicFrameChg>
      </pc:sldChg>
      <pc:sldChg chg="modNotesTx">
        <pc:chgData name="White, Kevin J., VBAMUSK" userId="e7551946-ec31-463e-96bb-97af6169a066" providerId="ADAL" clId="{5A8FDC75-B334-469C-BFF7-C7534B3F9437}" dt="2025-05-05T14:10:42.068" v="229" actId="20577"/>
        <pc:sldMkLst>
          <pc:docMk/>
          <pc:sldMk cId="2506584402" sldId="1817606159"/>
        </pc:sldMkLst>
      </pc:sldChg>
      <pc:sldChg chg="modNotesTx">
        <pc:chgData name="White, Kevin J., VBAMUSK" userId="e7551946-ec31-463e-96bb-97af6169a066" providerId="ADAL" clId="{5A8FDC75-B334-469C-BFF7-C7534B3F9437}" dt="2025-05-05T14:10:35.398" v="214" actId="20577"/>
        <pc:sldMkLst>
          <pc:docMk/>
          <pc:sldMk cId="2918809657" sldId="1817606161"/>
        </pc:sldMkLst>
      </pc:sldChg>
      <pc:sldChg chg="modNotesTx">
        <pc:chgData name="White, Kevin J., VBAMUSK" userId="e7551946-ec31-463e-96bb-97af6169a066" providerId="ADAL" clId="{5A8FDC75-B334-469C-BFF7-C7534B3F9437}" dt="2025-05-05T14:10:45.956" v="236" actId="20577"/>
        <pc:sldMkLst>
          <pc:docMk/>
          <pc:sldMk cId="464282975" sldId="1817606163"/>
        </pc:sldMkLst>
      </pc:sldChg>
      <pc:sldChg chg="modNotesTx">
        <pc:chgData name="White, Kevin J., VBAMUSK" userId="e7551946-ec31-463e-96bb-97af6169a066" providerId="ADAL" clId="{5A8FDC75-B334-469C-BFF7-C7534B3F9437}" dt="2025-05-05T14:10:50.871" v="247" actId="20577"/>
        <pc:sldMkLst>
          <pc:docMk/>
          <pc:sldMk cId="384100839" sldId="1817606164"/>
        </pc:sldMkLst>
      </pc:sldChg>
      <pc:sldChg chg="modNotesTx">
        <pc:chgData name="White, Kevin J., VBAMUSK" userId="e7551946-ec31-463e-96bb-97af6169a066" providerId="ADAL" clId="{5A8FDC75-B334-469C-BFF7-C7534B3F9437}" dt="2025-05-05T14:11:45.715" v="258" actId="33524"/>
        <pc:sldMkLst>
          <pc:docMk/>
          <pc:sldMk cId="756066276" sldId="1817606168"/>
        </pc:sldMkLst>
      </pc:sldChg>
      <pc:sldChg chg="modNotesTx">
        <pc:chgData name="White, Kevin J., VBAMUSK" userId="e7551946-ec31-463e-96bb-97af6169a066" providerId="ADAL" clId="{5A8FDC75-B334-469C-BFF7-C7534B3F9437}" dt="2025-05-05T14:12:04.949" v="268" actId="20577"/>
        <pc:sldMkLst>
          <pc:docMk/>
          <pc:sldMk cId="1052359880" sldId="1817606169"/>
        </pc:sldMkLst>
      </pc:sldChg>
      <pc:sldChg chg="modNotesTx">
        <pc:chgData name="White, Kevin J., VBAMUSK" userId="e7551946-ec31-463e-96bb-97af6169a066" providerId="ADAL" clId="{5A8FDC75-B334-469C-BFF7-C7534B3F9437}" dt="2025-05-05T14:12:56.838" v="289" actId="20577"/>
        <pc:sldMkLst>
          <pc:docMk/>
          <pc:sldMk cId="3130108461" sldId="1817606170"/>
        </pc:sldMkLst>
      </pc:sldChg>
      <pc:sldChg chg="modNotesTx">
        <pc:chgData name="White, Kevin J., VBAMUSK" userId="e7551946-ec31-463e-96bb-97af6169a066" providerId="ADAL" clId="{5A8FDC75-B334-469C-BFF7-C7534B3F9437}" dt="2025-05-05T14:13:24.415" v="338" actId="20577"/>
        <pc:sldMkLst>
          <pc:docMk/>
          <pc:sldMk cId="3709350188" sldId="1817606171"/>
        </pc:sldMkLst>
      </pc:sldChg>
      <pc:sldChg chg="modNotesTx">
        <pc:chgData name="White, Kevin J., VBAMUSK" userId="e7551946-ec31-463e-96bb-97af6169a066" providerId="ADAL" clId="{5A8FDC75-B334-469C-BFF7-C7534B3F9437}" dt="2025-05-05T14:13:40.589" v="342" actId="20577"/>
        <pc:sldMkLst>
          <pc:docMk/>
          <pc:sldMk cId="1315775574" sldId="1817606173"/>
        </pc:sldMkLst>
      </pc:sldChg>
      <pc:sldChg chg="modNotesTx">
        <pc:chgData name="White, Kevin J., VBAMUSK" userId="e7551946-ec31-463e-96bb-97af6169a066" providerId="ADAL" clId="{5A8FDC75-B334-469C-BFF7-C7534B3F9437}" dt="2025-05-05T14:14:06.198" v="369" actId="20577"/>
        <pc:sldMkLst>
          <pc:docMk/>
          <pc:sldMk cId="1309644483" sldId="1817606176"/>
        </pc:sldMkLst>
      </pc:sldChg>
      <pc:sldChg chg="modNotesTx">
        <pc:chgData name="White, Kevin J., VBAMUSK" userId="e7551946-ec31-463e-96bb-97af6169a066" providerId="ADAL" clId="{5A8FDC75-B334-469C-BFF7-C7534B3F9437}" dt="2025-05-05T14:14:16.327" v="394" actId="20577"/>
        <pc:sldMkLst>
          <pc:docMk/>
          <pc:sldMk cId="1773830357" sldId="1817606177"/>
        </pc:sldMkLst>
      </pc:sldChg>
      <pc:sldChg chg="modNotesTx">
        <pc:chgData name="White, Kevin J., VBAMUSK" userId="e7551946-ec31-463e-96bb-97af6169a066" providerId="ADAL" clId="{5A8FDC75-B334-469C-BFF7-C7534B3F9437}" dt="2025-05-05T14:14:28.554" v="421" actId="20577"/>
        <pc:sldMkLst>
          <pc:docMk/>
          <pc:sldMk cId="3600413886" sldId="1817606178"/>
        </pc:sldMkLst>
      </pc:sldChg>
      <pc:sldChg chg="modNotesTx">
        <pc:chgData name="White, Kevin J., VBAMUSK" userId="e7551946-ec31-463e-96bb-97af6169a066" providerId="ADAL" clId="{5A8FDC75-B334-469C-BFF7-C7534B3F9437}" dt="2025-05-05T14:14:35.045" v="446" actId="20577"/>
        <pc:sldMkLst>
          <pc:docMk/>
          <pc:sldMk cId="986406948" sldId="1817606179"/>
        </pc:sldMkLst>
      </pc:sldChg>
      <pc:sldChg chg="modSp">
        <pc:chgData name="White, Kevin J., VBAMUSK" userId="e7551946-ec31-463e-96bb-97af6169a066" providerId="ADAL" clId="{5A8FDC75-B334-469C-BFF7-C7534B3F9437}" dt="2025-05-05T14:14:49.133" v="447"/>
        <pc:sldMkLst>
          <pc:docMk/>
          <pc:sldMk cId="3799309880" sldId="1817606182"/>
        </pc:sldMkLst>
        <pc:graphicFrameChg chg="mod">
          <ac:chgData name="White, Kevin J., VBAMUSK" userId="e7551946-ec31-463e-96bb-97af6169a066" providerId="ADAL" clId="{5A8FDC75-B334-469C-BFF7-C7534B3F9437}" dt="2025-05-05T14:14:49.133" v="447"/>
          <ac:graphicFrameMkLst>
            <pc:docMk/>
            <pc:sldMk cId="3799309880" sldId="1817606182"/>
            <ac:graphicFrameMk id="6" creationId="{4DED8BF6-A64E-1F98-F814-5C84BA9E2B8F}"/>
          </ac:graphicFrameMkLst>
        </pc:graphicFrameChg>
      </pc:sldChg>
      <pc:sldChg chg="modSp">
        <pc:chgData name="White, Kevin J., VBAMUSK" userId="e7551946-ec31-463e-96bb-97af6169a066" providerId="ADAL" clId="{5A8FDC75-B334-469C-BFF7-C7534B3F9437}" dt="2025-05-05T14:15:19.520" v="448"/>
        <pc:sldMkLst>
          <pc:docMk/>
          <pc:sldMk cId="4263672958" sldId="1817606185"/>
        </pc:sldMkLst>
        <pc:graphicFrameChg chg="mod">
          <ac:chgData name="White, Kevin J., VBAMUSK" userId="e7551946-ec31-463e-96bb-97af6169a066" providerId="ADAL" clId="{5A8FDC75-B334-469C-BFF7-C7534B3F9437}" dt="2025-05-05T14:15:19.520" v="448"/>
          <ac:graphicFrameMkLst>
            <pc:docMk/>
            <pc:sldMk cId="4263672958" sldId="1817606185"/>
            <ac:graphicFrameMk id="6" creationId="{84D814A1-BD75-7287-C8A7-81057A6A2F62}"/>
          </ac:graphicFrameMkLst>
        </pc:graphicFrameChg>
      </pc:sldChg>
      <pc:sldChg chg="modSp">
        <pc:chgData name="White, Kevin J., VBAMUSK" userId="e7551946-ec31-463e-96bb-97af6169a066" providerId="ADAL" clId="{5A8FDC75-B334-469C-BFF7-C7534B3F9437}" dt="2025-05-05T14:15:29.408" v="449"/>
        <pc:sldMkLst>
          <pc:docMk/>
          <pc:sldMk cId="1428109965" sldId="1817606186"/>
        </pc:sldMkLst>
        <pc:graphicFrameChg chg="mod">
          <ac:chgData name="White, Kevin J., VBAMUSK" userId="e7551946-ec31-463e-96bb-97af6169a066" providerId="ADAL" clId="{5A8FDC75-B334-469C-BFF7-C7534B3F9437}" dt="2025-05-05T14:15:29.408" v="449"/>
          <ac:graphicFrameMkLst>
            <pc:docMk/>
            <pc:sldMk cId="1428109965" sldId="1817606186"/>
            <ac:graphicFrameMk id="6" creationId="{E47E6B98-74BE-A536-C2C8-1FC036FE4CCE}"/>
          </ac:graphicFrameMkLst>
        </pc:graphicFrameChg>
      </pc:sldChg>
      <pc:sldChg chg="modSp mod">
        <pc:chgData name="White, Kevin J., VBAMUSK" userId="e7551946-ec31-463e-96bb-97af6169a066" providerId="ADAL" clId="{5A8FDC75-B334-469C-BFF7-C7534B3F9437}" dt="2025-05-05T14:16:07.313" v="453" actId="20577"/>
        <pc:sldMkLst>
          <pc:docMk/>
          <pc:sldMk cId="1178879910" sldId="1817606189"/>
        </pc:sldMkLst>
        <pc:spChg chg="mod">
          <ac:chgData name="White, Kevin J., VBAMUSK" userId="e7551946-ec31-463e-96bb-97af6169a066" providerId="ADAL" clId="{5A8FDC75-B334-469C-BFF7-C7534B3F9437}" dt="2025-05-05T14:16:07.313" v="453" actId="20577"/>
          <ac:spMkLst>
            <pc:docMk/>
            <pc:sldMk cId="1178879910" sldId="1817606189"/>
            <ac:spMk id="6" creationId="{1A99179B-0C81-77B2-592F-BF40B5F71B5F}"/>
          </ac:spMkLst>
        </pc:spChg>
      </pc:sldChg>
      <pc:sldChg chg="modNotesTx">
        <pc:chgData name="White, Kevin J., VBAMUSK" userId="e7551946-ec31-463e-96bb-97af6169a066" providerId="ADAL" clId="{5A8FDC75-B334-469C-BFF7-C7534B3F9437}" dt="2025-05-05T14:17:39.326" v="532" actId="313"/>
        <pc:sldMkLst>
          <pc:docMk/>
          <pc:sldMk cId="2424491622" sldId="1817606193"/>
        </pc:sldMkLst>
      </pc:sldChg>
      <pc:sldChg chg="modNotesTx">
        <pc:chgData name="White, Kevin J., VBAMUSK" userId="e7551946-ec31-463e-96bb-97af6169a066" providerId="ADAL" clId="{5A8FDC75-B334-469C-BFF7-C7534B3F9437}" dt="2025-05-05T14:18:16.297" v="620" actId="313"/>
        <pc:sldMkLst>
          <pc:docMk/>
          <pc:sldMk cId="3236787637" sldId="1817606195"/>
        </pc:sldMkLst>
      </pc:sldChg>
      <pc:sldChg chg="modNotesTx">
        <pc:chgData name="White, Kevin J., VBAMUSK" userId="e7551946-ec31-463e-96bb-97af6169a066" providerId="ADAL" clId="{5A8FDC75-B334-469C-BFF7-C7534B3F9437}" dt="2025-05-05T14:19:05.131" v="659" actId="20577"/>
        <pc:sldMkLst>
          <pc:docMk/>
          <pc:sldMk cId="1551710970" sldId="1817606199"/>
        </pc:sldMkLst>
      </pc:sldChg>
      <pc:sldChg chg="addSp modSp mod modNotesTx">
        <pc:chgData name="White, Kevin J., VBAMUSK" userId="e7551946-ec31-463e-96bb-97af6169a066" providerId="ADAL" clId="{5A8FDC75-B334-469C-BFF7-C7534B3F9437}" dt="2025-05-05T14:25:23.985" v="725" actId="207"/>
        <pc:sldMkLst>
          <pc:docMk/>
          <pc:sldMk cId="3451706071" sldId="1817606200"/>
        </pc:sldMkLst>
      </pc:sldChg>
    </pc:docChg>
  </pc:docChgLst>
  <pc:docChgLst>
    <pc:chgData name="White, Kevin J., VBAMUSK" userId="e7551946-ec31-463e-96bb-97af6169a066" providerId="ADAL" clId="{F79198AE-A8E9-4B94-B994-294EFBEBD404}"/>
    <pc:docChg chg="modSld">
      <pc:chgData name="White, Kevin J., VBAMUSK" userId="e7551946-ec31-463e-96bb-97af6169a066" providerId="ADAL" clId="{F79198AE-A8E9-4B94-B994-294EFBEBD404}" dt="2025-05-15T16:31:51.461" v="21" actId="20577"/>
      <pc:docMkLst>
        <pc:docMk/>
      </pc:docMkLst>
      <pc:sldChg chg="modSp mod">
        <pc:chgData name="White, Kevin J., VBAMUSK" userId="e7551946-ec31-463e-96bb-97af6169a066" providerId="ADAL" clId="{F79198AE-A8E9-4B94-B994-294EFBEBD404}" dt="2025-05-15T16:31:51.461" v="21" actId="20577"/>
        <pc:sldMkLst>
          <pc:docMk/>
          <pc:sldMk cId="1735310372" sldId="274"/>
        </pc:sldMkLst>
        <pc:spChg chg="mod">
          <ac:chgData name="White, Kevin J., VBAMUSK" userId="e7551946-ec31-463e-96bb-97af6169a066" providerId="ADAL" clId="{F79198AE-A8E9-4B94-B994-294EFBEBD404}" dt="2025-05-15T16:31:51.461" v="21" actId="20577"/>
          <ac:spMkLst>
            <pc:docMk/>
            <pc:sldMk cId="1735310372" sldId="274"/>
            <ac:spMk id="15" creationId="{379CF25E-DA37-4D31-A916-A829D03F3746}"/>
          </ac:spMkLst>
        </pc:spChg>
      </pc:sldChg>
    </pc:docChg>
  </pc:docChgLst>
  <pc:docChgLst>
    <pc:chgData name="Jackson, Chelsea L., VBAVACO" userId="17730002-7851-44da-8934-6cb99bd8334f" providerId="ADAL" clId="{4A1E42D6-11B6-45E5-83B9-7B34E2B98E16}"/>
    <pc:docChg chg="undo custSel addSld delSld modSld sldOrd">
      <pc:chgData name="Jackson, Chelsea L., VBAVACO" userId="17730002-7851-44da-8934-6cb99bd8334f" providerId="ADAL" clId="{4A1E42D6-11B6-45E5-83B9-7B34E2B98E16}" dt="2025-05-02T17:07:08.050" v="2338"/>
      <pc:docMkLst>
        <pc:docMk/>
      </pc:docMkLst>
      <pc:sldChg chg="modSp mod">
        <pc:chgData name="Jackson, Chelsea L., VBAVACO" userId="17730002-7851-44da-8934-6cb99bd8334f" providerId="ADAL" clId="{4A1E42D6-11B6-45E5-83B9-7B34E2B98E16}" dt="2025-05-01T12:24:24.995" v="1006" actId="207"/>
        <pc:sldMkLst>
          <pc:docMk/>
          <pc:sldMk cId="3660020255" sldId="1817606150"/>
        </pc:sldMkLst>
        <pc:spChg chg="mod">
          <ac:chgData name="Jackson, Chelsea L., VBAVACO" userId="17730002-7851-44da-8934-6cb99bd8334f" providerId="ADAL" clId="{4A1E42D6-11B6-45E5-83B9-7B34E2B98E16}" dt="2025-05-01T12:24:24.995" v="1006" actId="207"/>
          <ac:spMkLst>
            <pc:docMk/>
            <pc:sldMk cId="3660020255" sldId="1817606150"/>
            <ac:spMk id="7" creationId="{FF154EDA-7ECE-B1E7-1B38-4F7D736BCD7E}"/>
          </ac:spMkLst>
        </pc:spChg>
      </pc:sldChg>
      <pc:sldChg chg="modSp mod">
        <pc:chgData name="Jackson, Chelsea L., VBAVACO" userId="17730002-7851-44da-8934-6cb99bd8334f" providerId="ADAL" clId="{4A1E42D6-11B6-45E5-83B9-7B34E2B98E16}" dt="2025-05-01T13:42:56.297" v="1710" actId="207"/>
        <pc:sldMkLst>
          <pc:docMk/>
          <pc:sldMk cId="1089061434" sldId="1817606153"/>
        </pc:sldMkLst>
        <pc:graphicFrameChg chg="modGraphic">
          <ac:chgData name="Jackson, Chelsea L., VBAVACO" userId="17730002-7851-44da-8934-6cb99bd8334f" providerId="ADAL" clId="{4A1E42D6-11B6-45E5-83B9-7B34E2B98E16}" dt="2025-05-01T13:42:56.297" v="1710" actId="207"/>
          <ac:graphicFrameMkLst>
            <pc:docMk/>
            <pc:sldMk cId="1089061434" sldId="1817606153"/>
            <ac:graphicFrameMk id="5" creationId="{9794F4DB-5AB5-3764-F50A-31AF960F55F1}"/>
          </ac:graphicFrameMkLst>
        </pc:graphicFrameChg>
      </pc:sldChg>
      <pc:sldChg chg="addSp delSp modSp mod modNotesTx">
        <pc:chgData name="Jackson, Chelsea L., VBAVACO" userId="17730002-7851-44da-8934-6cb99bd8334f" providerId="ADAL" clId="{4A1E42D6-11B6-45E5-83B9-7B34E2B98E16}" dt="2025-05-01T15:29:58.371" v="1818" actId="20577"/>
        <pc:sldMkLst>
          <pc:docMk/>
          <pc:sldMk cId="3401477388" sldId="1817606155"/>
        </pc:sldMkLst>
        <pc:spChg chg="mod">
          <ac:chgData name="Jackson, Chelsea L., VBAVACO" userId="17730002-7851-44da-8934-6cb99bd8334f" providerId="ADAL" clId="{4A1E42D6-11B6-45E5-83B9-7B34E2B98E16}" dt="2025-05-01T13:48:21.981" v="1720" actId="1076"/>
          <ac:spMkLst>
            <pc:docMk/>
            <pc:sldMk cId="3401477388" sldId="1817606155"/>
            <ac:spMk id="2" creationId="{4D60D554-972C-28DC-BC20-3C3C7C417C79}"/>
          </ac:spMkLst>
        </pc:spChg>
        <pc:spChg chg="mod">
          <ac:chgData name="Jackson, Chelsea L., VBAVACO" userId="17730002-7851-44da-8934-6cb99bd8334f" providerId="ADAL" clId="{4A1E42D6-11B6-45E5-83B9-7B34E2B98E16}" dt="2025-05-01T13:48:39.573" v="1723" actId="207"/>
          <ac:spMkLst>
            <pc:docMk/>
            <pc:sldMk cId="3401477388" sldId="1817606155"/>
            <ac:spMk id="3" creationId="{A5BE2687-7E66-0A71-1A9F-AB9773439096}"/>
          </ac:spMkLst>
        </pc:spChg>
        <pc:spChg chg="add mod">
          <ac:chgData name="Jackson, Chelsea L., VBAVACO" userId="17730002-7851-44da-8934-6cb99bd8334f" providerId="ADAL" clId="{4A1E42D6-11B6-45E5-83B9-7B34E2B98E16}" dt="2025-05-01T13:56:16.211" v="1797" actId="14100"/>
          <ac:spMkLst>
            <pc:docMk/>
            <pc:sldMk cId="3401477388" sldId="1817606155"/>
            <ac:spMk id="5" creationId="{3077E8D7-75C9-EB75-D206-9516016F27F5}"/>
          </ac:spMkLst>
        </pc:spChg>
        <pc:spChg chg="mod">
          <ac:chgData name="Jackson, Chelsea L., VBAVACO" userId="17730002-7851-44da-8934-6cb99bd8334f" providerId="ADAL" clId="{4A1E42D6-11B6-45E5-83B9-7B34E2B98E16}" dt="2025-05-01T13:53:57.575" v="1775" actId="208"/>
          <ac:spMkLst>
            <pc:docMk/>
            <pc:sldMk cId="3401477388" sldId="1817606155"/>
            <ac:spMk id="7" creationId="{D89321AB-F798-6CF6-328E-726862F01656}"/>
          </ac:spMkLst>
        </pc:spChg>
        <pc:spChg chg="mod">
          <ac:chgData name="Jackson, Chelsea L., VBAVACO" userId="17730002-7851-44da-8934-6cb99bd8334f" providerId="ADAL" clId="{4A1E42D6-11B6-45E5-83B9-7B34E2B98E16}" dt="2025-05-01T13:54:08.836" v="1780" actId="207"/>
          <ac:spMkLst>
            <pc:docMk/>
            <pc:sldMk cId="3401477388" sldId="1817606155"/>
            <ac:spMk id="8" creationId="{186FED94-9086-7884-E666-61763E33908D}"/>
          </ac:spMkLst>
        </pc:spChg>
        <pc:spChg chg="mod">
          <ac:chgData name="Jackson, Chelsea L., VBAVACO" userId="17730002-7851-44da-8934-6cb99bd8334f" providerId="ADAL" clId="{4A1E42D6-11B6-45E5-83B9-7B34E2B98E16}" dt="2025-05-01T13:54:04.007" v="1779" actId="208"/>
          <ac:spMkLst>
            <pc:docMk/>
            <pc:sldMk cId="3401477388" sldId="1817606155"/>
            <ac:spMk id="9" creationId="{907353F6-840B-663A-C45B-4FF828F57DCB}"/>
          </ac:spMkLst>
        </pc:spChg>
        <pc:spChg chg="mod">
          <ac:chgData name="Jackson, Chelsea L., VBAVACO" userId="17730002-7851-44da-8934-6cb99bd8334f" providerId="ADAL" clId="{4A1E42D6-11B6-45E5-83B9-7B34E2B98E16}" dt="2025-05-01T13:54:01.135" v="1777" actId="208"/>
          <ac:spMkLst>
            <pc:docMk/>
            <pc:sldMk cId="3401477388" sldId="1817606155"/>
            <ac:spMk id="10" creationId="{42392FCC-E839-1108-F205-A5CDB7AB65B5}"/>
          </ac:spMkLst>
        </pc:spChg>
        <pc:spChg chg="mod">
          <ac:chgData name="Jackson, Chelsea L., VBAVACO" userId="17730002-7851-44da-8934-6cb99bd8334f" providerId="ADAL" clId="{4A1E42D6-11B6-45E5-83B9-7B34E2B98E16}" dt="2025-05-01T13:53:28.795" v="1767" actId="208"/>
          <ac:spMkLst>
            <pc:docMk/>
            <pc:sldMk cId="3401477388" sldId="1817606155"/>
            <ac:spMk id="11" creationId="{2C27EC4B-0C12-75A5-C728-384816291232}"/>
          </ac:spMkLst>
        </pc:spChg>
        <pc:spChg chg="mod">
          <ac:chgData name="Jackson, Chelsea L., VBAVACO" userId="17730002-7851-44da-8934-6cb99bd8334f" providerId="ADAL" clId="{4A1E42D6-11B6-45E5-83B9-7B34E2B98E16}" dt="2025-05-01T13:53:41.815" v="1769" actId="208"/>
          <ac:spMkLst>
            <pc:docMk/>
            <pc:sldMk cId="3401477388" sldId="1817606155"/>
            <ac:spMk id="12" creationId="{098913C2-9A1E-7044-9821-90A107BDD4CC}"/>
          </ac:spMkLst>
        </pc:spChg>
        <pc:spChg chg="mod">
          <ac:chgData name="Jackson, Chelsea L., VBAVACO" userId="17730002-7851-44da-8934-6cb99bd8334f" providerId="ADAL" clId="{4A1E42D6-11B6-45E5-83B9-7B34E2B98E16}" dt="2025-05-01T13:53:09.023" v="1765" actId="207"/>
          <ac:spMkLst>
            <pc:docMk/>
            <pc:sldMk cId="3401477388" sldId="1817606155"/>
            <ac:spMk id="13" creationId="{6C7A31DC-9AAD-4F3A-A6BE-6F9F8349296E}"/>
          </ac:spMkLst>
        </pc:spChg>
        <pc:spChg chg="mod">
          <ac:chgData name="Jackson, Chelsea L., VBAVACO" userId="17730002-7851-44da-8934-6cb99bd8334f" providerId="ADAL" clId="{4A1E42D6-11B6-45E5-83B9-7B34E2B98E16}" dt="2025-05-01T13:53:46.532" v="1771" actId="208"/>
          <ac:spMkLst>
            <pc:docMk/>
            <pc:sldMk cId="3401477388" sldId="1817606155"/>
            <ac:spMk id="14" creationId="{24927C1A-E8AB-CCB8-CF03-00F4F3C153E7}"/>
          </ac:spMkLst>
        </pc:spChg>
        <pc:spChg chg="mod">
          <ac:chgData name="Jackson, Chelsea L., VBAVACO" userId="17730002-7851-44da-8934-6cb99bd8334f" providerId="ADAL" clId="{4A1E42D6-11B6-45E5-83B9-7B34E2B98E16}" dt="2025-05-01T13:53:53.864" v="1773" actId="208"/>
          <ac:spMkLst>
            <pc:docMk/>
            <pc:sldMk cId="3401477388" sldId="1817606155"/>
            <ac:spMk id="15" creationId="{0FB2CD0F-600B-77B1-4387-67E719F78437}"/>
          </ac:spMkLst>
        </pc:spChg>
        <pc:spChg chg="mod">
          <ac:chgData name="Jackson, Chelsea L., VBAVACO" userId="17730002-7851-44da-8934-6cb99bd8334f" providerId="ADAL" clId="{4A1E42D6-11B6-45E5-83B9-7B34E2B98E16}" dt="2025-05-01T13:48:08.952" v="1718" actId="207"/>
          <ac:spMkLst>
            <pc:docMk/>
            <pc:sldMk cId="3401477388" sldId="1817606155"/>
            <ac:spMk id="16" creationId="{6E422053-48EB-5787-79B7-3F54A4814135}"/>
          </ac:spMkLst>
        </pc:spChg>
        <pc:spChg chg="mod">
          <ac:chgData name="Jackson, Chelsea L., VBAVACO" userId="17730002-7851-44da-8934-6cb99bd8334f" providerId="ADAL" clId="{4A1E42D6-11B6-45E5-83B9-7B34E2B98E16}" dt="2025-05-01T13:56:09.642" v="1796" actId="208"/>
          <ac:spMkLst>
            <pc:docMk/>
            <pc:sldMk cId="3401477388" sldId="1817606155"/>
            <ac:spMk id="17" creationId="{2CE88A66-BBF9-CA32-2E34-5F8EFEACD704}"/>
          </ac:spMkLst>
        </pc:spChg>
        <pc:spChg chg="mod">
          <ac:chgData name="Jackson, Chelsea L., VBAVACO" userId="17730002-7851-44da-8934-6cb99bd8334f" providerId="ADAL" clId="{4A1E42D6-11B6-45E5-83B9-7B34E2B98E16}" dt="2025-05-01T13:56:02.941" v="1792" actId="208"/>
          <ac:spMkLst>
            <pc:docMk/>
            <pc:sldMk cId="3401477388" sldId="1817606155"/>
            <ac:spMk id="18" creationId="{6E3603A7-7D9F-7D3D-7F17-7C9CE7C0F5A4}"/>
          </ac:spMkLst>
        </pc:spChg>
        <pc:spChg chg="mod">
          <ac:chgData name="Jackson, Chelsea L., VBAVACO" userId="17730002-7851-44da-8934-6cb99bd8334f" providerId="ADAL" clId="{4A1E42D6-11B6-45E5-83B9-7B34E2B98E16}" dt="2025-05-01T13:55:56.491" v="1788" actId="208"/>
          <ac:spMkLst>
            <pc:docMk/>
            <pc:sldMk cId="3401477388" sldId="1817606155"/>
            <ac:spMk id="19" creationId="{9501160D-5852-AE3A-3E0C-34C7D5099294}"/>
          </ac:spMkLst>
        </pc:spChg>
        <pc:spChg chg="mod">
          <ac:chgData name="Jackson, Chelsea L., VBAVACO" userId="17730002-7851-44da-8934-6cb99bd8334f" providerId="ADAL" clId="{4A1E42D6-11B6-45E5-83B9-7B34E2B98E16}" dt="2025-05-01T13:48:08.952" v="1718" actId="207"/>
          <ac:spMkLst>
            <pc:docMk/>
            <pc:sldMk cId="3401477388" sldId="1817606155"/>
            <ac:spMk id="20" creationId="{D4C100E4-1FD5-8668-8AB3-985769D15A7E}"/>
          </ac:spMkLst>
        </pc:spChg>
        <pc:spChg chg="mod">
          <ac:chgData name="Jackson, Chelsea L., VBAVACO" userId="17730002-7851-44da-8934-6cb99bd8334f" providerId="ADAL" clId="{4A1E42D6-11B6-45E5-83B9-7B34E2B98E16}" dt="2025-05-01T13:56:06.594" v="1794" actId="208"/>
          <ac:spMkLst>
            <pc:docMk/>
            <pc:sldMk cId="3401477388" sldId="1817606155"/>
            <ac:spMk id="21" creationId="{42076B82-0EE9-C17C-77A2-1FDAECA43E04}"/>
          </ac:spMkLst>
        </pc:spChg>
        <pc:spChg chg="mod">
          <ac:chgData name="Jackson, Chelsea L., VBAVACO" userId="17730002-7851-44da-8934-6cb99bd8334f" providerId="ADAL" clId="{4A1E42D6-11B6-45E5-83B9-7B34E2B98E16}" dt="2025-05-01T13:56:00.090" v="1790" actId="208"/>
          <ac:spMkLst>
            <pc:docMk/>
            <pc:sldMk cId="3401477388" sldId="1817606155"/>
            <ac:spMk id="22" creationId="{5C4D3CEA-3AD8-B368-022D-2800CAD7DDA5}"/>
          </ac:spMkLst>
        </pc:spChg>
        <pc:spChg chg="mod">
          <ac:chgData name="Jackson, Chelsea L., VBAVACO" userId="17730002-7851-44da-8934-6cb99bd8334f" providerId="ADAL" clId="{4A1E42D6-11B6-45E5-83B9-7B34E2B98E16}" dt="2025-05-01T13:55:47.048" v="1784" actId="208"/>
          <ac:spMkLst>
            <pc:docMk/>
            <pc:sldMk cId="3401477388" sldId="1817606155"/>
            <ac:spMk id="23" creationId="{142E69C5-05F0-9955-47D1-E3874EB49CC3}"/>
          </ac:spMkLst>
        </pc:spChg>
        <pc:spChg chg="mod">
          <ac:chgData name="Jackson, Chelsea L., VBAVACO" userId="17730002-7851-44da-8934-6cb99bd8334f" providerId="ADAL" clId="{4A1E42D6-11B6-45E5-83B9-7B34E2B98E16}" dt="2025-05-01T13:55:52.485" v="1786" actId="208"/>
          <ac:spMkLst>
            <pc:docMk/>
            <pc:sldMk cId="3401477388" sldId="1817606155"/>
            <ac:spMk id="24" creationId="{B3875DDB-3B63-16B8-6281-A1F10E0E0A66}"/>
          </ac:spMkLst>
        </pc:spChg>
        <pc:spChg chg="mod">
          <ac:chgData name="Jackson, Chelsea L., VBAVACO" userId="17730002-7851-44da-8934-6cb99bd8334f" providerId="ADAL" clId="{4A1E42D6-11B6-45E5-83B9-7B34E2B98E16}" dt="2025-05-01T13:52:58.463" v="1764" actId="207"/>
          <ac:spMkLst>
            <pc:docMk/>
            <pc:sldMk cId="3401477388" sldId="1817606155"/>
            <ac:spMk id="25" creationId="{2CF973C5-78BA-539C-2E92-D37F7D6B0C5C}"/>
          </ac:spMkLst>
        </pc:spChg>
        <pc:spChg chg="mod">
          <ac:chgData name="Jackson, Chelsea L., VBAVACO" userId="17730002-7851-44da-8934-6cb99bd8334f" providerId="ADAL" clId="{4A1E42D6-11B6-45E5-83B9-7B34E2B98E16}" dt="2025-05-01T13:51:24.485" v="1758" actId="1076"/>
          <ac:spMkLst>
            <pc:docMk/>
            <pc:sldMk cId="3401477388" sldId="1817606155"/>
            <ac:spMk id="26" creationId="{DC004369-7DEE-F087-574D-C2EA546C907B}"/>
          </ac:spMkLst>
        </pc:spChg>
        <pc:spChg chg="mod">
          <ac:chgData name="Jackson, Chelsea L., VBAVACO" userId="17730002-7851-44da-8934-6cb99bd8334f" providerId="ADAL" clId="{4A1E42D6-11B6-45E5-83B9-7B34E2B98E16}" dt="2025-05-01T13:51:45.942" v="1761" actId="1076"/>
          <ac:spMkLst>
            <pc:docMk/>
            <pc:sldMk cId="3401477388" sldId="1817606155"/>
            <ac:spMk id="27" creationId="{E68FA0E0-511A-30DC-2556-16724EF2B5C2}"/>
          </ac:spMkLst>
        </pc:spChg>
        <pc:spChg chg="mod">
          <ac:chgData name="Jackson, Chelsea L., VBAVACO" userId="17730002-7851-44da-8934-6cb99bd8334f" providerId="ADAL" clId="{4A1E42D6-11B6-45E5-83B9-7B34E2B98E16}" dt="2025-05-01T15:27:24.880" v="1800" actId="1076"/>
          <ac:spMkLst>
            <pc:docMk/>
            <pc:sldMk cId="3401477388" sldId="1817606155"/>
            <ac:spMk id="28" creationId="{AC96D152-5251-B1EA-54FD-9DA98596D6FB}"/>
          </ac:spMkLst>
        </pc:spChg>
        <pc:spChg chg="mod">
          <ac:chgData name="Jackson, Chelsea L., VBAVACO" userId="17730002-7851-44da-8934-6cb99bd8334f" providerId="ADAL" clId="{4A1E42D6-11B6-45E5-83B9-7B34E2B98E16}" dt="2025-05-01T15:28:26.608" v="1808" actId="1076"/>
          <ac:spMkLst>
            <pc:docMk/>
            <pc:sldMk cId="3401477388" sldId="1817606155"/>
            <ac:spMk id="29" creationId="{473E7972-07A2-D308-DA79-A50312C6DFCF}"/>
          </ac:spMkLst>
        </pc:spChg>
        <pc:spChg chg="mod">
          <ac:chgData name="Jackson, Chelsea L., VBAVACO" userId="17730002-7851-44da-8934-6cb99bd8334f" providerId="ADAL" clId="{4A1E42D6-11B6-45E5-83B9-7B34E2B98E16}" dt="2025-05-01T15:28:00.056" v="1804"/>
          <ac:spMkLst>
            <pc:docMk/>
            <pc:sldMk cId="3401477388" sldId="1817606155"/>
            <ac:spMk id="30" creationId="{BEBA9BB3-DE16-A8FF-C008-5FD2861B8268}"/>
          </ac:spMkLst>
        </pc:spChg>
        <pc:spChg chg="mod">
          <ac:chgData name="Jackson, Chelsea L., VBAVACO" userId="17730002-7851-44da-8934-6cb99bd8334f" providerId="ADAL" clId="{4A1E42D6-11B6-45E5-83B9-7B34E2B98E16}" dt="2025-05-01T15:28:21.814" v="1807" actId="1076"/>
          <ac:spMkLst>
            <pc:docMk/>
            <pc:sldMk cId="3401477388" sldId="1817606155"/>
            <ac:spMk id="31" creationId="{1DA85B10-1EBD-9839-8563-FBA412513628}"/>
          </ac:spMkLst>
        </pc:spChg>
        <pc:spChg chg="mod">
          <ac:chgData name="Jackson, Chelsea L., VBAVACO" userId="17730002-7851-44da-8934-6cb99bd8334f" providerId="ADAL" clId="{4A1E42D6-11B6-45E5-83B9-7B34E2B98E16}" dt="2025-05-01T15:28:47.746" v="1811" actId="1076"/>
          <ac:spMkLst>
            <pc:docMk/>
            <pc:sldMk cId="3401477388" sldId="1817606155"/>
            <ac:spMk id="32" creationId="{3A7B3E8A-2414-D792-6A48-C6C4355327F5}"/>
          </ac:spMkLst>
        </pc:spChg>
        <pc:spChg chg="mod">
          <ac:chgData name="Jackson, Chelsea L., VBAVACO" userId="17730002-7851-44da-8934-6cb99bd8334f" providerId="ADAL" clId="{4A1E42D6-11B6-45E5-83B9-7B34E2B98E16}" dt="2025-05-01T15:29:08.966" v="1814" actId="1076"/>
          <ac:spMkLst>
            <pc:docMk/>
            <pc:sldMk cId="3401477388" sldId="1817606155"/>
            <ac:spMk id="33" creationId="{BC557CFC-64AA-AC8F-8E7F-51A51289F535}"/>
          </ac:spMkLst>
        </pc:spChg>
        <pc:grpChg chg="add mod">
          <ac:chgData name="Jackson, Chelsea L., VBAVACO" userId="17730002-7851-44da-8934-6cb99bd8334f" providerId="ADAL" clId="{4A1E42D6-11B6-45E5-83B9-7B34E2B98E16}" dt="2025-05-01T13:50:04.975" v="1747" actId="1076"/>
          <ac:grpSpMkLst>
            <pc:docMk/>
            <pc:sldMk cId="3401477388" sldId="1817606155"/>
            <ac:grpSpMk id="6" creationId="{5D94BF65-28B5-BDB6-07C5-CC6A4AE7DFD5}"/>
          </ac:grpSpMkLst>
        </pc:grpChg>
        <pc:graphicFrameChg chg="add mod">
          <ac:chgData name="Jackson, Chelsea L., VBAVACO" userId="17730002-7851-44da-8934-6cb99bd8334f" providerId="ADAL" clId="{4A1E42D6-11B6-45E5-83B9-7B34E2B98E16}" dt="2025-05-01T15:29:49.282" v="1816" actId="1076"/>
          <ac:graphicFrameMkLst>
            <pc:docMk/>
            <pc:sldMk cId="3401477388" sldId="1817606155"/>
            <ac:graphicFrameMk id="34" creationId="{6BCFFAEA-C02E-AEF0-FB29-54EF7EEFB253}"/>
          </ac:graphicFrameMkLst>
        </pc:graphicFrameChg>
      </pc:sldChg>
      <pc:sldChg chg="addSp delSp modSp new mod modNotesTx">
        <pc:chgData name="Jackson, Chelsea L., VBAVACO" userId="17730002-7851-44da-8934-6cb99bd8334f" providerId="ADAL" clId="{4A1E42D6-11B6-45E5-83B9-7B34E2B98E16}" dt="2025-04-30T19:27:52.326" v="42" actId="14100"/>
        <pc:sldMkLst>
          <pc:docMk/>
          <pc:sldMk cId="1429777617" sldId="1817606157"/>
        </pc:sldMkLst>
        <pc:spChg chg="mod">
          <ac:chgData name="Jackson, Chelsea L., VBAVACO" userId="17730002-7851-44da-8934-6cb99bd8334f" providerId="ADAL" clId="{4A1E42D6-11B6-45E5-83B9-7B34E2B98E16}" dt="2025-04-30T19:23:59.675" v="27" actId="20577"/>
          <ac:spMkLst>
            <pc:docMk/>
            <pc:sldMk cId="1429777617" sldId="1817606157"/>
            <ac:spMk id="3" creationId="{01304CDE-07F2-32AA-13CE-A34CBBB83AC1}"/>
          </ac:spMkLst>
        </pc:spChg>
        <pc:spChg chg="add mod">
          <ac:chgData name="Jackson, Chelsea L., VBAVACO" userId="17730002-7851-44da-8934-6cb99bd8334f" providerId="ADAL" clId="{4A1E42D6-11B6-45E5-83B9-7B34E2B98E16}" dt="2025-04-30T19:27:44.852" v="41" actId="1076"/>
          <ac:spMkLst>
            <pc:docMk/>
            <pc:sldMk cId="1429777617" sldId="1817606157"/>
            <ac:spMk id="7" creationId="{C640E805-72E4-A22C-C3E9-9B1B9278662F}"/>
          </ac:spMkLst>
        </pc:spChg>
        <pc:picChg chg="add mod">
          <ac:chgData name="Jackson, Chelsea L., VBAVACO" userId="17730002-7851-44da-8934-6cb99bd8334f" providerId="ADAL" clId="{4A1E42D6-11B6-45E5-83B9-7B34E2B98E16}" dt="2025-04-30T19:27:52.326" v="42" actId="14100"/>
          <ac:picMkLst>
            <pc:docMk/>
            <pc:sldMk cId="1429777617" sldId="1817606157"/>
            <ac:picMk id="6" creationId="{BBB871E2-1EB2-C102-92E4-338AA233F88F}"/>
          </ac:picMkLst>
        </pc:picChg>
      </pc:sldChg>
      <pc:sldChg chg="addSp delSp modSp add mod modNotesTx">
        <pc:chgData name="Jackson, Chelsea L., VBAVACO" userId="17730002-7851-44da-8934-6cb99bd8334f" providerId="ADAL" clId="{4A1E42D6-11B6-45E5-83B9-7B34E2B98E16}" dt="2025-04-30T19:43:35.369" v="235"/>
        <pc:sldMkLst>
          <pc:docMk/>
          <pc:sldMk cId="2624488963" sldId="1817606158"/>
        </pc:sldMkLst>
        <pc:spChg chg="mod">
          <ac:chgData name="Jackson, Chelsea L., VBAVACO" userId="17730002-7851-44da-8934-6cb99bd8334f" providerId="ADAL" clId="{4A1E42D6-11B6-45E5-83B9-7B34E2B98E16}" dt="2025-04-30T19:29:01.575" v="61" actId="20577"/>
          <ac:spMkLst>
            <pc:docMk/>
            <pc:sldMk cId="2624488963" sldId="1817606158"/>
            <ac:spMk id="3" creationId="{01304CDE-07F2-32AA-13CE-A34CBBB83AC1}"/>
          </ac:spMkLst>
        </pc:spChg>
        <pc:graphicFrameChg chg="add mod modGraphic">
          <ac:chgData name="Jackson, Chelsea L., VBAVACO" userId="17730002-7851-44da-8934-6cb99bd8334f" providerId="ADAL" clId="{4A1E42D6-11B6-45E5-83B9-7B34E2B98E16}" dt="2025-04-30T19:43:35.369" v="235"/>
          <ac:graphicFrameMkLst>
            <pc:docMk/>
            <pc:sldMk cId="2624488963" sldId="1817606158"/>
            <ac:graphicFrameMk id="5" creationId="{F0E638E6-0341-BA4A-5A1E-C2305D4740F8}"/>
          </ac:graphicFrameMkLst>
        </pc:graphicFrameChg>
      </pc:sldChg>
      <pc:sldChg chg="addSp delSp modSp new mod modClrScheme chgLayout">
        <pc:chgData name="Jackson, Chelsea L., VBAVACO" userId="17730002-7851-44da-8934-6cb99bd8334f" providerId="ADAL" clId="{4A1E42D6-11B6-45E5-83B9-7B34E2B98E16}" dt="2025-04-30T20:32:36" v="289" actId="113"/>
        <pc:sldMkLst>
          <pc:docMk/>
          <pc:sldMk cId="2506584402" sldId="1817606159"/>
        </pc:sldMkLst>
        <pc:spChg chg="mod ord">
          <ac:chgData name="Jackson, Chelsea L., VBAVACO" userId="17730002-7851-44da-8934-6cb99bd8334f" providerId="ADAL" clId="{4A1E42D6-11B6-45E5-83B9-7B34E2B98E16}" dt="2025-04-30T19:22:18.692" v="3" actId="700"/>
          <ac:spMkLst>
            <pc:docMk/>
            <pc:sldMk cId="2506584402" sldId="1817606159"/>
            <ac:spMk id="2" creationId="{4D0BCF47-0BB7-4118-173E-62EBAC9F3224}"/>
          </ac:spMkLst>
        </pc:spChg>
        <pc:spChg chg="add mod ord">
          <ac:chgData name="Jackson, Chelsea L., VBAVACO" userId="17730002-7851-44da-8934-6cb99bd8334f" providerId="ADAL" clId="{4A1E42D6-11B6-45E5-83B9-7B34E2B98E16}" dt="2025-04-30T20:32:36" v="289" actId="113"/>
          <ac:spMkLst>
            <pc:docMk/>
            <pc:sldMk cId="2506584402" sldId="1817606159"/>
            <ac:spMk id="5" creationId="{4137BE12-6105-1F1A-1326-2998F76BF288}"/>
          </ac:spMkLst>
        </pc:spChg>
        <pc:spChg chg="add mod ord">
          <ac:chgData name="Jackson, Chelsea L., VBAVACO" userId="17730002-7851-44da-8934-6cb99bd8334f" providerId="ADAL" clId="{4A1E42D6-11B6-45E5-83B9-7B34E2B98E16}" dt="2025-04-30T19:46:00.878" v="266" actId="1582"/>
          <ac:spMkLst>
            <pc:docMk/>
            <pc:sldMk cId="2506584402" sldId="1817606159"/>
            <ac:spMk id="6" creationId="{5E74639E-E7BC-4BE0-EEFD-6D546A655D9D}"/>
          </ac:spMkLst>
        </pc:spChg>
      </pc:sldChg>
      <pc:sldChg chg="add del">
        <pc:chgData name="Jackson, Chelsea L., VBAVACO" userId="17730002-7851-44da-8934-6cb99bd8334f" providerId="ADAL" clId="{4A1E42D6-11B6-45E5-83B9-7B34E2B98E16}" dt="2025-04-30T19:46:52.729" v="268" actId="47"/>
        <pc:sldMkLst>
          <pc:docMk/>
          <pc:sldMk cId="762877222" sldId="1817606160"/>
        </pc:sldMkLst>
      </pc:sldChg>
      <pc:sldChg chg="modSp add mod">
        <pc:chgData name="Jackson, Chelsea L., VBAVACO" userId="17730002-7851-44da-8934-6cb99bd8334f" providerId="ADAL" clId="{4A1E42D6-11B6-45E5-83B9-7B34E2B98E16}" dt="2025-04-30T20:33:04.371" v="293" actId="1582"/>
        <pc:sldMkLst>
          <pc:docMk/>
          <pc:sldMk cId="2918809657" sldId="1817606161"/>
        </pc:sldMkLst>
        <pc:spChg chg="mod">
          <ac:chgData name="Jackson, Chelsea L., VBAVACO" userId="17730002-7851-44da-8934-6cb99bd8334f" providerId="ADAL" clId="{4A1E42D6-11B6-45E5-83B9-7B34E2B98E16}" dt="2025-04-30T20:32:48.656" v="291" actId="113"/>
          <ac:spMkLst>
            <pc:docMk/>
            <pc:sldMk cId="2918809657" sldId="1817606161"/>
            <ac:spMk id="5" creationId="{4137BE12-6105-1F1A-1326-2998F76BF288}"/>
          </ac:spMkLst>
        </pc:spChg>
        <pc:spChg chg="mod">
          <ac:chgData name="Jackson, Chelsea L., VBAVACO" userId="17730002-7851-44da-8934-6cb99bd8334f" providerId="ADAL" clId="{4A1E42D6-11B6-45E5-83B9-7B34E2B98E16}" dt="2025-04-30T20:33:04.371" v="293" actId="1582"/>
          <ac:spMkLst>
            <pc:docMk/>
            <pc:sldMk cId="2918809657" sldId="1817606161"/>
            <ac:spMk id="6" creationId="{5E74639E-E7BC-4BE0-EEFD-6D546A655D9D}"/>
          </ac:spMkLst>
        </pc:spChg>
      </pc:sldChg>
      <pc:sldChg chg="modSp add del mod">
        <pc:chgData name="Jackson, Chelsea L., VBAVACO" userId="17730002-7851-44da-8934-6cb99bd8334f" providerId="ADAL" clId="{4A1E42D6-11B6-45E5-83B9-7B34E2B98E16}" dt="2025-04-30T19:48:24.739" v="278" actId="47"/>
        <pc:sldMkLst>
          <pc:docMk/>
          <pc:sldMk cId="285704691" sldId="1817606162"/>
        </pc:sldMkLst>
      </pc:sldChg>
      <pc:sldChg chg="addSp delSp modSp add mod">
        <pc:chgData name="Jackson, Chelsea L., VBAVACO" userId="17730002-7851-44da-8934-6cb99bd8334f" providerId="ADAL" clId="{4A1E42D6-11B6-45E5-83B9-7B34E2B98E16}" dt="2025-04-30T20:35:17.624" v="313" actId="14100"/>
        <pc:sldMkLst>
          <pc:docMk/>
          <pc:sldMk cId="464282975" sldId="1817606163"/>
        </pc:sldMkLst>
        <pc:spChg chg="mod">
          <ac:chgData name="Jackson, Chelsea L., VBAVACO" userId="17730002-7851-44da-8934-6cb99bd8334f" providerId="ADAL" clId="{4A1E42D6-11B6-45E5-83B9-7B34E2B98E16}" dt="2025-04-30T20:32:42.053" v="290" actId="113"/>
          <ac:spMkLst>
            <pc:docMk/>
            <pc:sldMk cId="464282975" sldId="1817606163"/>
            <ac:spMk id="5" creationId="{4137BE12-6105-1F1A-1326-2998F76BF288}"/>
          </ac:spMkLst>
        </pc:spChg>
        <pc:spChg chg="mod">
          <ac:chgData name="Jackson, Chelsea L., VBAVACO" userId="17730002-7851-44da-8934-6cb99bd8334f" providerId="ADAL" clId="{4A1E42D6-11B6-45E5-83B9-7B34E2B98E16}" dt="2025-04-30T19:47:20.060" v="271" actId="13926"/>
          <ac:spMkLst>
            <pc:docMk/>
            <pc:sldMk cId="464282975" sldId="1817606163"/>
            <ac:spMk id="6" creationId="{5E74639E-E7BC-4BE0-EEFD-6D546A655D9D}"/>
          </ac:spMkLst>
        </pc:spChg>
        <pc:spChg chg="add mod">
          <ac:chgData name="Jackson, Chelsea L., VBAVACO" userId="17730002-7851-44da-8934-6cb99bd8334f" providerId="ADAL" clId="{4A1E42D6-11B6-45E5-83B9-7B34E2B98E16}" dt="2025-04-30T20:35:17.624" v="313" actId="14100"/>
          <ac:spMkLst>
            <pc:docMk/>
            <pc:sldMk cId="464282975" sldId="1817606163"/>
            <ac:spMk id="7" creationId="{E287E7AF-32F4-7452-9F79-6E7641AEC6F7}"/>
          </ac:spMkLst>
        </pc:spChg>
      </pc:sldChg>
      <pc:sldChg chg="addSp modSp add mod">
        <pc:chgData name="Jackson, Chelsea L., VBAVACO" userId="17730002-7851-44da-8934-6cb99bd8334f" providerId="ADAL" clId="{4A1E42D6-11B6-45E5-83B9-7B34E2B98E16}" dt="2025-04-30T20:36:00.560" v="322" actId="14100"/>
        <pc:sldMkLst>
          <pc:docMk/>
          <pc:sldMk cId="384100839" sldId="1817606164"/>
        </pc:sldMkLst>
        <pc:spChg chg="add mod">
          <ac:chgData name="Jackson, Chelsea L., VBAVACO" userId="17730002-7851-44da-8934-6cb99bd8334f" providerId="ADAL" clId="{4A1E42D6-11B6-45E5-83B9-7B34E2B98E16}" dt="2025-04-30T20:35:36.961" v="316" actId="14100"/>
          <ac:spMkLst>
            <pc:docMk/>
            <pc:sldMk cId="384100839" sldId="1817606164"/>
            <ac:spMk id="3" creationId="{AEC89D37-21BF-C02E-781B-0CFCA4575A22}"/>
          </ac:spMkLst>
        </pc:spChg>
        <pc:spChg chg="add mod">
          <ac:chgData name="Jackson, Chelsea L., VBAVACO" userId="17730002-7851-44da-8934-6cb99bd8334f" providerId="ADAL" clId="{4A1E42D6-11B6-45E5-83B9-7B34E2B98E16}" dt="2025-04-30T20:35:54.328" v="321" actId="14100"/>
          <ac:spMkLst>
            <pc:docMk/>
            <pc:sldMk cId="384100839" sldId="1817606164"/>
            <ac:spMk id="4" creationId="{25B6B28D-DF34-0E0C-BCFD-A2F99DCD0C9A}"/>
          </ac:spMkLst>
        </pc:spChg>
        <pc:spChg chg="mod">
          <ac:chgData name="Jackson, Chelsea L., VBAVACO" userId="17730002-7851-44da-8934-6cb99bd8334f" providerId="ADAL" clId="{4A1E42D6-11B6-45E5-83B9-7B34E2B98E16}" dt="2025-04-30T20:33:35.148" v="296" actId="113"/>
          <ac:spMkLst>
            <pc:docMk/>
            <pc:sldMk cId="384100839" sldId="1817606164"/>
            <ac:spMk id="6" creationId="{5E74639E-E7BC-4BE0-EEFD-6D546A655D9D}"/>
          </ac:spMkLst>
        </pc:spChg>
        <pc:spChg chg="add mod">
          <ac:chgData name="Jackson, Chelsea L., VBAVACO" userId="17730002-7851-44da-8934-6cb99bd8334f" providerId="ADAL" clId="{4A1E42D6-11B6-45E5-83B9-7B34E2B98E16}" dt="2025-04-30T20:36:00.560" v="322" actId="14100"/>
          <ac:spMkLst>
            <pc:docMk/>
            <pc:sldMk cId="384100839" sldId="1817606164"/>
            <ac:spMk id="7" creationId="{724DFBE2-535B-19C6-C225-99ED01DAAF79}"/>
          </ac:spMkLst>
        </pc:spChg>
      </pc:sldChg>
      <pc:sldChg chg="modSp add mod ord modNotesTx">
        <pc:chgData name="Jackson, Chelsea L., VBAVACO" userId="17730002-7851-44da-8934-6cb99bd8334f" providerId="ADAL" clId="{4A1E42D6-11B6-45E5-83B9-7B34E2B98E16}" dt="2025-04-30T20:55:38.062" v="619" actId="20577"/>
        <pc:sldMkLst>
          <pc:docMk/>
          <pc:sldMk cId="3423480808" sldId="1817606165"/>
        </pc:sldMkLst>
        <pc:spChg chg="mod">
          <ac:chgData name="Jackson, Chelsea L., VBAVACO" userId="17730002-7851-44da-8934-6cb99bd8334f" providerId="ADAL" clId="{4A1E42D6-11B6-45E5-83B9-7B34E2B98E16}" dt="2025-04-30T20:41:05.358" v="423" actId="14100"/>
          <ac:spMkLst>
            <pc:docMk/>
            <pc:sldMk cId="3423480808" sldId="1817606165"/>
            <ac:spMk id="3" creationId="{7226788A-41EF-453E-59B7-C91B6FC7C990}"/>
          </ac:spMkLst>
        </pc:spChg>
        <pc:spChg chg="mod">
          <ac:chgData name="Jackson, Chelsea L., VBAVACO" userId="17730002-7851-44da-8934-6cb99bd8334f" providerId="ADAL" clId="{4A1E42D6-11B6-45E5-83B9-7B34E2B98E16}" dt="2025-04-30T20:55:38.062" v="619" actId="20577"/>
          <ac:spMkLst>
            <pc:docMk/>
            <pc:sldMk cId="3423480808" sldId="1817606165"/>
            <ac:spMk id="4" creationId="{28F8C606-304F-EB22-EDC7-327F8B7D079D}"/>
          </ac:spMkLst>
        </pc:spChg>
        <pc:picChg chg="mod">
          <ac:chgData name="Jackson, Chelsea L., VBAVACO" userId="17730002-7851-44da-8934-6cb99bd8334f" providerId="ADAL" clId="{4A1E42D6-11B6-45E5-83B9-7B34E2B98E16}" dt="2025-04-30T20:38:11.034" v="420" actId="14100"/>
          <ac:picMkLst>
            <pc:docMk/>
            <pc:sldMk cId="3423480808" sldId="1817606165"/>
            <ac:picMk id="7" creationId="{3642D1FE-261D-AF99-AB65-8BB73BBE870D}"/>
          </ac:picMkLst>
        </pc:picChg>
      </pc:sldChg>
      <pc:sldChg chg="addSp delSp modSp new mod modNotesTx">
        <pc:chgData name="Jackson, Chelsea L., VBAVACO" userId="17730002-7851-44da-8934-6cb99bd8334f" providerId="ADAL" clId="{4A1E42D6-11B6-45E5-83B9-7B34E2B98E16}" dt="2025-05-01T15:36:36.859" v="1852" actId="20577"/>
        <pc:sldMkLst>
          <pc:docMk/>
          <pc:sldMk cId="4258282296" sldId="1817606166"/>
        </pc:sldMkLst>
        <pc:spChg chg="mod">
          <ac:chgData name="Jackson, Chelsea L., VBAVACO" userId="17730002-7851-44da-8934-6cb99bd8334f" providerId="ADAL" clId="{4A1E42D6-11B6-45E5-83B9-7B34E2B98E16}" dt="2025-05-01T15:33:32.274" v="1833" actId="207"/>
          <ac:spMkLst>
            <pc:docMk/>
            <pc:sldMk cId="4258282296" sldId="1817606166"/>
            <ac:spMk id="2" creationId="{37277F6E-15D4-3290-2358-C5515D724BCC}"/>
          </ac:spMkLst>
        </pc:spChg>
        <pc:spChg chg="mod">
          <ac:chgData name="Jackson, Chelsea L., VBAVACO" userId="17730002-7851-44da-8934-6cb99bd8334f" providerId="ADAL" clId="{4A1E42D6-11B6-45E5-83B9-7B34E2B98E16}" dt="2025-04-30T20:54:09.858" v="594" actId="20577"/>
          <ac:spMkLst>
            <pc:docMk/>
            <pc:sldMk cId="4258282296" sldId="1817606166"/>
            <ac:spMk id="3" creationId="{BDD6BEC0-4C49-2C63-05BC-82EF56058186}"/>
          </ac:spMkLst>
        </pc:spChg>
        <pc:spChg chg="add mod">
          <ac:chgData name="Jackson, Chelsea L., VBAVACO" userId="17730002-7851-44da-8934-6cb99bd8334f" providerId="ADAL" clId="{4A1E42D6-11B6-45E5-83B9-7B34E2B98E16}" dt="2025-05-01T15:33:32.274" v="1833" actId="207"/>
          <ac:spMkLst>
            <pc:docMk/>
            <pc:sldMk cId="4258282296" sldId="1817606166"/>
            <ac:spMk id="5" creationId="{8091885F-607E-AE86-079C-7D1DD4B97639}"/>
          </ac:spMkLst>
        </pc:spChg>
        <pc:spChg chg="add mod">
          <ac:chgData name="Jackson, Chelsea L., VBAVACO" userId="17730002-7851-44da-8934-6cb99bd8334f" providerId="ADAL" clId="{4A1E42D6-11B6-45E5-83B9-7B34E2B98E16}" dt="2025-05-01T15:33:49.855" v="1835" actId="14100"/>
          <ac:spMkLst>
            <pc:docMk/>
            <pc:sldMk cId="4258282296" sldId="1817606166"/>
            <ac:spMk id="6" creationId="{AE84695C-5FB9-F1B1-A637-70FA8688578F}"/>
          </ac:spMkLst>
        </pc:spChg>
        <pc:spChg chg="add mod">
          <ac:chgData name="Jackson, Chelsea L., VBAVACO" userId="17730002-7851-44da-8934-6cb99bd8334f" providerId="ADAL" clId="{4A1E42D6-11B6-45E5-83B9-7B34E2B98E16}" dt="2025-05-01T15:36:36.859" v="1852" actId="20577"/>
          <ac:spMkLst>
            <pc:docMk/>
            <pc:sldMk cId="4258282296" sldId="1817606166"/>
            <ac:spMk id="7" creationId="{750F4A9F-FFE9-85E1-EDA7-569CF265AA1C}"/>
          </ac:spMkLst>
        </pc:spChg>
        <pc:spChg chg="add mod">
          <ac:chgData name="Jackson, Chelsea L., VBAVACO" userId="17730002-7851-44da-8934-6cb99bd8334f" providerId="ADAL" clId="{4A1E42D6-11B6-45E5-83B9-7B34E2B98E16}" dt="2025-05-01T15:35:11.890" v="1844" actId="1076"/>
          <ac:spMkLst>
            <pc:docMk/>
            <pc:sldMk cId="4258282296" sldId="1817606166"/>
            <ac:spMk id="8" creationId="{78EBD7C0-86D4-9967-DCBF-C62E0AFEC749}"/>
          </ac:spMkLst>
        </pc:spChg>
        <pc:spChg chg="add mod">
          <ac:chgData name="Jackson, Chelsea L., VBAVACO" userId="17730002-7851-44da-8934-6cb99bd8334f" providerId="ADAL" clId="{4A1E42D6-11B6-45E5-83B9-7B34E2B98E16}" dt="2025-05-01T15:36:33.151" v="1851" actId="20577"/>
          <ac:spMkLst>
            <pc:docMk/>
            <pc:sldMk cId="4258282296" sldId="1817606166"/>
            <ac:spMk id="9" creationId="{F3395FBD-A9F2-DD43-7033-720DD659268E}"/>
          </ac:spMkLst>
        </pc:spChg>
        <pc:spChg chg="add mod">
          <ac:chgData name="Jackson, Chelsea L., VBAVACO" userId="17730002-7851-44da-8934-6cb99bd8334f" providerId="ADAL" clId="{4A1E42D6-11B6-45E5-83B9-7B34E2B98E16}" dt="2025-05-01T15:35:02.197" v="1843" actId="14100"/>
          <ac:spMkLst>
            <pc:docMk/>
            <pc:sldMk cId="4258282296" sldId="1817606166"/>
            <ac:spMk id="10" creationId="{B7C66740-FAC0-6609-21E0-24B4FE196CA5}"/>
          </ac:spMkLst>
        </pc:spChg>
        <pc:spChg chg="add mod">
          <ac:chgData name="Jackson, Chelsea L., VBAVACO" userId="17730002-7851-44da-8934-6cb99bd8334f" providerId="ADAL" clId="{4A1E42D6-11B6-45E5-83B9-7B34E2B98E16}" dt="2025-05-01T15:36:20.736" v="1850" actId="14100"/>
          <ac:spMkLst>
            <pc:docMk/>
            <pc:sldMk cId="4258282296" sldId="1817606166"/>
            <ac:spMk id="11" creationId="{C3F90D76-1D0D-E228-955B-E1E7A953A4A9}"/>
          </ac:spMkLst>
        </pc:spChg>
        <pc:spChg chg="add mod">
          <ac:chgData name="Jackson, Chelsea L., VBAVACO" userId="17730002-7851-44da-8934-6cb99bd8334f" providerId="ADAL" clId="{4A1E42D6-11B6-45E5-83B9-7B34E2B98E16}" dt="2025-05-01T15:35:15.482" v="1845" actId="1076"/>
          <ac:spMkLst>
            <pc:docMk/>
            <pc:sldMk cId="4258282296" sldId="1817606166"/>
            <ac:spMk id="12" creationId="{7AF258AE-DFA8-18FB-ED45-6C9E3C4A9857}"/>
          </ac:spMkLst>
        </pc:spChg>
        <pc:spChg chg="add mod">
          <ac:chgData name="Jackson, Chelsea L., VBAVACO" userId="17730002-7851-44da-8934-6cb99bd8334f" providerId="ADAL" clId="{4A1E42D6-11B6-45E5-83B9-7B34E2B98E16}" dt="2025-05-01T15:34:33.064" v="1840" actId="1076"/>
          <ac:spMkLst>
            <pc:docMk/>
            <pc:sldMk cId="4258282296" sldId="1817606166"/>
            <ac:spMk id="13" creationId="{610D07AA-355B-B986-B77F-044D4C059FA0}"/>
          </ac:spMkLst>
        </pc:spChg>
        <pc:spChg chg="add mod">
          <ac:chgData name="Jackson, Chelsea L., VBAVACO" userId="17730002-7851-44da-8934-6cb99bd8334f" providerId="ADAL" clId="{4A1E42D6-11B6-45E5-83B9-7B34E2B98E16}" dt="2025-05-01T15:35:19.155" v="1846" actId="1076"/>
          <ac:spMkLst>
            <pc:docMk/>
            <pc:sldMk cId="4258282296" sldId="1817606166"/>
            <ac:spMk id="14" creationId="{3BD41A3D-062C-5140-0DE9-60B60D07E1BD}"/>
          </ac:spMkLst>
        </pc:spChg>
        <pc:spChg chg="add mod">
          <ac:chgData name="Jackson, Chelsea L., VBAVACO" userId="17730002-7851-44da-8934-6cb99bd8334f" providerId="ADAL" clId="{4A1E42D6-11B6-45E5-83B9-7B34E2B98E16}" dt="2025-05-01T15:33:32.274" v="1833" actId="207"/>
          <ac:spMkLst>
            <pc:docMk/>
            <pc:sldMk cId="4258282296" sldId="1817606166"/>
            <ac:spMk id="15" creationId="{343F19FA-F1E9-BE2F-6A62-ECB6A7557F8B}"/>
          </ac:spMkLst>
        </pc:spChg>
        <pc:spChg chg="add mod">
          <ac:chgData name="Jackson, Chelsea L., VBAVACO" userId="17730002-7851-44da-8934-6cb99bd8334f" providerId="ADAL" clId="{4A1E42D6-11B6-45E5-83B9-7B34E2B98E16}" dt="2025-05-01T15:36:07.457" v="1849" actId="1076"/>
          <ac:spMkLst>
            <pc:docMk/>
            <pc:sldMk cId="4258282296" sldId="1817606166"/>
            <ac:spMk id="16" creationId="{A030568D-4CC4-8558-918C-D20432B000A4}"/>
          </ac:spMkLst>
        </pc:spChg>
      </pc:sldChg>
      <pc:sldChg chg="addSp delSp modSp add mod modNotesTx">
        <pc:chgData name="Jackson, Chelsea L., VBAVACO" userId="17730002-7851-44da-8934-6cb99bd8334f" providerId="ADAL" clId="{4A1E42D6-11B6-45E5-83B9-7B34E2B98E16}" dt="2025-05-01T15:43:25.390" v="1897" actId="13822"/>
        <pc:sldMkLst>
          <pc:docMk/>
          <pc:sldMk cId="3880380352" sldId="1817606167"/>
        </pc:sldMkLst>
        <pc:spChg chg="mod">
          <ac:chgData name="Jackson, Chelsea L., VBAVACO" userId="17730002-7851-44da-8934-6cb99bd8334f" providerId="ADAL" clId="{4A1E42D6-11B6-45E5-83B9-7B34E2B98E16}" dt="2025-04-30T20:52:34.297" v="539" actId="20577"/>
          <ac:spMkLst>
            <pc:docMk/>
            <pc:sldMk cId="3880380352" sldId="1817606167"/>
            <ac:spMk id="3" creationId="{BDD6BEC0-4C49-2C63-05BC-82EF56058186}"/>
          </ac:spMkLst>
        </pc:spChg>
        <pc:graphicFrameChg chg="add mod modGraphic">
          <ac:chgData name="Jackson, Chelsea L., VBAVACO" userId="17730002-7851-44da-8934-6cb99bd8334f" providerId="ADAL" clId="{4A1E42D6-11B6-45E5-83B9-7B34E2B98E16}" dt="2025-05-01T15:43:25.390" v="1897" actId="13822"/>
          <ac:graphicFrameMkLst>
            <pc:docMk/>
            <pc:sldMk cId="3880380352" sldId="1817606167"/>
            <ac:graphicFrameMk id="5" creationId="{D3C3C17E-836F-6C5A-6820-60F066ED3A2A}"/>
          </ac:graphicFrameMkLst>
        </pc:graphicFrameChg>
      </pc:sldChg>
      <pc:sldChg chg="addSp delSp modSp add mod modNotesTx">
        <pc:chgData name="Jackson, Chelsea L., VBAVACO" userId="17730002-7851-44da-8934-6cb99bd8334f" providerId="ADAL" clId="{4A1E42D6-11B6-45E5-83B9-7B34E2B98E16}" dt="2025-05-01T15:47:05.663" v="1925" actId="1076"/>
        <pc:sldMkLst>
          <pc:docMk/>
          <pc:sldMk cId="756066276" sldId="1817606168"/>
        </pc:sldMkLst>
        <pc:spChg chg="mod">
          <ac:chgData name="Jackson, Chelsea L., VBAVACO" userId="17730002-7851-44da-8934-6cb99bd8334f" providerId="ADAL" clId="{4A1E42D6-11B6-45E5-83B9-7B34E2B98E16}" dt="2025-04-30T20:52:51.629" v="563" actId="20577"/>
          <ac:spMkLst>
            <pc:docMk/>
            <pc:sldMk cId="756066276" sldId="1817606168"/>
            <ac:spMk id="3" creationId="{BDD6BEC0-4C49-2C63-05BC-82EF56058186}"/>
          </ac:spMkLst>
        </pc:spChg>
        <pc:spChg chg="add mod">
          <ac:chgData name="Jackson, Chelsea L., VBAVACO" userId="17730002-7851-44da-8934-6cb99bd8334f" providerId="ADAL" clId="{4A1E42D6-11B6-45E5-83B9-7B34E2B98E16}" dt="2025-05-01T15:47:05.663" v="1925" actId="1076"/>
          <ac:spMkLst>
            <pc:docMk/>
            <pc:sldMk cId="756066276" sldId="1817606168"/>
            <ac:spMk id="7" creationId="{AD8B6153-5910-20EE-F411-38BF7011EC33}"/>
          </ac:spMkLst>
        </pc:spChg>
        <pc:picChg chg="add mod modCrop">
          <ac:chgData name="Jackson, Chelsea L., VBAVACO" userId="17730002-7851-44da-8934-6cb99bd8334f" providerId="ADAL" clId="{4A1E42D6-11B6-45E5-83B9-7B34E2B98E16}" dt="2025-05-01T15:45:24.450" v="1900" actId="1076"/>
          <ac:picMkLst>
            <pc:docMk/>
            <pc:sldMk cId="756066276" sldId="1817606168"/>
            <ac:picMk id="6" creationId="{3459FBCE-06E8-561E-0871-836C05C30241}"/>
          </ac:picMkLst>
        </pc:picChg>
      </pc:sldChg>
      <pc:sldChg chg="addSp delSp modSp add mod modNotesTx">
        <pc:chgData name="Jackson, Chelsea L., VBAVACO" userId="17730002-7851-44da-8934-6cb99bd8334f" providerId="ADAL" clId="{4A1E42D6-11B6-45E5-83B9-7B34E2B98E16}" dt="2025-05-01T16:06:24.457" v="1934" actId="1076"/>
        <pc:sldMkLst>
          <pc:docMk/>
          <pc:sldMk cId="1052359880" sldId="1817606169"/>
        </pc:sldMkLst>
        <pc:spChg chg="mod">
          <ac:chgData name="Jackson, Chelsea L., VBAVACO" userId="17730002-7851-44da-8934-6cb99bd8334f" providerId="ADAL" clId="{4A1E42D6-11B6-45E5-83B9-7B34E2B98E16}" dt="2025-04-30T20:53:39.003" v="584" actId="20577"/>
          <ac:spMkLst>
            <pc:docMk/>
            <pc:sldMk cId="1052359880" sldId="1817606169"/>
            <ac:spMk id="3" creationId="{BDD6BEC0-4C49-2C63-05BC-82EF56058186}"/>
          </ac:spMkLst>
        </pc:spChg>
        <pc:spChg chg="add mod">
          <ac:chgData name="Jackson, Chelsea L., VBAVACO" userId="17730002-7851-44da-8934-6cb99bd8334f" providerId="ADAL" clId="{4A1E42D6-11B6-45E5-83B9-7B34E2B98E16}" dt="2025-05-01T16:06:24.457" v="1934" actId="1076"/>
          <ac:spMkLst>
            <pc:docMk/>
            <pc:sldMk cId="1052359880" sldId="1817606169"/>
            <ac:spMk id="6" creationId="{E57B712C-D5AB-D635-3CC6-DCD758CEEDA1}"/>
          </ac:spMkLst>
        </pc:spChg>
        <pc:picChg chg="add mod">
          <ac:chgData name="Jackson, Chelsea L., VBAVACO" userId="17730002-7851-44da-8934-6cb99bd8334f" providerId="ADAL" clId="{4A1E42D6-11B6-45E5-83B9-7B34E2B98E16}" dt="2025-05-01T16:05:41.015" v="1931" actId="1076"/>
          <ac:picMkLst>
            <pc:docMk/>
            <pc:sldMk cId="1052359880" sldId="1817606169"/>
            <ac:picMk id="5" creationId="{5392FDB8-F09B-9FB1-358C-F88B2595DA0B}"/>
          </ac:picMkLst>
        </pc:picChg>
      </pc:sldChg>
      <pc:sldChg chg="addSp delSp modSp add mod modNotesTx">
        <pc:chgData name="Jackson, Chelsea L., VBAVACO" userId="17730002-7851-44da-8934-6cb99bd8334f" providerId="ADAL" clId="{4A1E42D6-11B6-45E5-83B9-7B34E2B98E16}" dt="2025-05-01T16:21:26.837" v="2032" actId="165"/>
        <pc:sldMkLst>
          <pc:docMk/>
          <pc:sldMk cId="3130108461" sldId="1817606170"/>
        </pc:sldMkLst>
        <pc:spChg chg="mod">
          <ac:chgData name="Jackson, Chelsea L., VBAVACO" userId="17730002-7851-44da-8934-6cb99bd8334f" providerId="ADAL" clId="{4A1E42D6-11B6-45E5-83B9-7B34E2B98E16}" dt="2025-04-30T20:55:51.195" v="638" actId="20577"/>
          <ac:spMkLst>
            <pc:docMk/>
            <pc:sldMk cId="3130108461" sldId="1817606170"/>
            <ac:spMk id="3" creationId="{BDD6BEC0-4C49-2C63-05BC-82EF56058186}"/>
          </ac:spMkLst>
        </pc:spChg>
        <pc:spChg chg="mod topLvl">
          <ac:chgData name="Jackson, Chelsea L., VBAVACO" userId="17730002-7851-44da-8934-6cb99bd8334f" providerId="ADAL" clId="{4A1E42D6-11B6-45E5-83B9-7B34E2B98E16}" dt="2025-05-01T16:16:02.170" v="1977" actId="207"/>
          <ac:spMkLst>
            <pc:docMk/>
            <pc:sldMk cId="3130108461" sldId="1817606170"/>
            <ac:spMk id="6" creationId="{C397ACB8-6AA1-E7E6-B03A-9B2C4FD556B5}"/>
          </ac:spMkLst>
        </pc:spChg>
        <pc:spChg chg="mod topLvl">
          <ac:chgData name="Jackson, Chelsea L., VBAVACO" userId="17730002-7851-44da-8934-6cb99bd8334f" providerId="ADAL" clId="{4A1E42D6-11B6-45E5-83B9-7B34E2B98E16}" dt="2025-05-01T16:15:35.657" v="1974" actId="208"/>
          <ac:spMkLst>
            <pc:docMk/>
            <pc:sldMk cId="3130108461" sldId="1817606170"/>
            <ac:spMk id="7" creationId="{C20F957D-E6C1-B96D-EE99-CC949F5B413A}"/>
          </ac:spMkLst>
        </pc:spChg>
        <pc:spChg chg="mod topLvl">
          <ac:chgData name="Jackson, Chelsea L., VBAVACO" userId="17730002-7851-44da-8934-6cb99bd8334f" providerId="ADAL" clId="{4A1E42D6-11B6-45E5-83B9-7B34E2B98E16}" dt="2025-05-01T16:16:05.207" v="1978" actId="207"/>
          <ac:spMkLst>
            <pc:docMk/>
            <pc:sldMk cId="3130108461" sldId="1817606170"/>
            <ac:spMk id="8" creationId="{7FCFB971-50B9-5065-1268-DC9CED3F8E28}"/>
          </ac:spMkLst>
        </pc:spChg>
        <pc:spChg chg="mod topLvl">
          <ac:chgData name="Jackson, Chelsea L., VBAVACO" userId="17730002-7851-44da-8934-6cb99bd8334f" providerId="ADAL" clId="{4A1E42D6-11B6-45E5-83B9-7B34E2B98E16}" dt="2025-05-01T16:14:56.601" v="1968" actId="207"/>
          <ac:spMkLst>
            <pc:docMk/>
            <pc:sldMk cId="3130108461" sldId="1817606170"/>
            <ac:spMk id="9" creationId="{24191534-9D1B-1CC0-C5F5-912AD4D2B836}"/>
          </ac:spMkLst>
        </pc:spChg>
        <pc:spChg chg="mod topLvl">
          <ac:chgData name="Jackson, Chelsea L., VBAVACO" userId="17730002-7851-44da-8934-6cb99bd8334f" providerId="ADAL" clId="{4A1E42D6-11B6-45E5-83B9-7B34E2B98E16}" dt="2025-05-01T16:15:57.726" v="1976" actId="207"/>
          <ac:spMkLst>
            <pc:docMk/>
            <pc:sldMk cId="3130108461" sldId="1817606170"/>
            <ac:spMk id="10" creationId="{4C2D96B2-F79D-A396-4AC6-E4A052D11F1B}"/>
          </ac:spMkLst>
        </pc:spChg>
        <pc:spChg chg="mod topLvl">
          <ac:chgData name="Jackson, Chelsea L., VBAVACO" userId="17730002-7851-44da-8934-6cb99bd8334f" providerId="ADAL" clId="{4A1E42D6-11B6-45E5-83B9-7B34E2B98E16}" dt="2025-05-01T16:15:33.140" v="1973" actId="208"/>
          <ac:spMkLst>
            <pc:docMk/>
            <pc:sldMk cId="3130108461" sldId="1817606170"/>
            <ac:spMk id="11" creationId="{970A69BF-0461-94BA-2A78-7AD0742E88AD}"/>
          </ac:spMkLst>
        </pc:spChg>
        <pc:spChg chg="mod topLvl">
          <ac:chgData name="Jackson, Chelsea L., VBAVACO" userId="17730002-7851-44da-8934-6cb99bd8334f" providerId="ADAL" clId="{4A1E42D6-11B6-45E5-83B9-7B34E2B98E16}" dt="2025-05-01T16:16:08.655" v="1979" actId="207"/>
          <ac:spMkLst>
            <pc:docMk/>
            <pc:sldMk cId="3130108461" sldId="1817606170"/>
            <ac:spMk id="12" creationId="{D38DCE76-8FBA-7F77-0309-F49DD417CB51}"/>
          </ac:spMkLst>
        </pc:spChg>
        <pc:spChg chg="mod topLvl">
          <ac:chgData name="Jackson, Chelsea L., VBAVACO" userId="17730002-7851-44da-8934-6cb99bd8334f" providerId="ADAL" clId="{4A1E42D6-11B6-45E5-83B9-7B34E2B98E16}" dt="2025-05-01T16:15:41.458" v="1975" actId="208"/>
          <ac:spMkLst>
            <pc:docMk/>
            <pc:sldMk cId="3130108461" sldId="1817606170"/>
            <ac:spMk id="13" creationId="{83B5987C-4F35-5907-9800-22EDEB0B5E4D}"/>
          </ac:spMkLst>
        </pc:spChg>
        <pc:spChg chg="mod topLvl">
          <ac:chgData name="Jackson, Chelsea L., VBAVACO" userId="17730002-7851-44da-8934-6cb99bd8334f" providerId="ADAL" clId="{4A1E42D6-11B6-45E5-83B9-7B34E2B98E16}" dt="2025-05-01T16:16:11.892" v="1980" actId="207"/>
          <ac:spMkLst>
            <pc:docMk/>
            <pc:sldMk cId="3130108461" sldId="1817606170"/>
            <ac:spMk id="14" creationId="{3A02F808-CFC3-C782-F97B-B04AF597CE50}"/>
          </ac:spMkLst>
        </pc:spChg>
        <pc:spChg chg="mod topLvl">
          <ac:chgData name="Jackson, Chelsea L., VBAVACO" userId="17730002-7851-44da-8934-6cb99bd8334f" providerId="ADAL" clId="{4A1E42D6-11B6-45E5-83B9-7B34E2B98E16}" dt="2025-05-01T16:15:21.592" v="1972" actId="208"/>
          <ac:spMkLst>
            <pc:docMk/>
            <pc:sldMk cId="3130108461" sldId="1817606170"/>
            <ac:spMk id="15" creationId="{93B83AD2-7816-340B-E59E-640DDA8CD136}"/>
          </ac:spMkLst>
        </pc:spChg>
        <pc:spChg chg="mod topLvl">
          <ac:chgData name="Jackson, Chelsea L., VBAVACO" userId="17730002-7851-44da-8934-6cb99bd8334f" providerId="ADAL" clId="{4A1E42D6-11B6-45E5-83B9-7B34E2B98E16}" dt="2025-05-01T16:14:16.208" v="1966" actId="338"/>
          <ac:spMkLst>
            <pc:docMk/>
            <pc:sldMk cId="3130108461" sldId="1817606170"/>
            <ac:spMk id="16" creationId="{F9034BA8-AD78-46BF-F45C-4E5E2E9A9C03}"/>
          </ac:spMkLst>
        </pc:spChg>
        <pc:spChg chg="mod topLvl">
          <ac:chgData name="Jackson, Chelsea L., VBAVACO" userId="17730002-7851-44da-8934-6cb99bd8334f" providerId="ADAL" clId="{4A1E42D6-11B6-45E5-83B9-7B34E2B98E16}" dt="2025-05-01T16:14:47.292" v="1967" actId="207"/>
          <ac:spMkLst>
            <pc:docMk/>
            <pc:sldMk cId="3130108461" sldId="1817606170"/>
            <ac:spMk id="17" creationId="{3BCAF3D8-0268-8A21-110E-49C62F03862B}"/>
          </ac:spMkLst>
        </pc:spChg>
        <pc:spChg chg="mod topLvl">
          <ac:chgData name="Jackson, Chelsea L., VBAVACO" userId="17730002-7851-44da-8934-6cb99bd8334f" providerId="ADAL" clId="{4A1E42D6-11B6-45E5-83B9-7B34E2B98E16}" dt="2025-05-01T16:19:22.995" v="2016" actId="1076"/>
          <ac:spMkLst>
            <pc:docMk/>
            <pc:sldMk cId="3130108461" sldId="1817606170"/>
            <ac:spMk id="18" creationId="{D47E1E20-C22F-5F49-8B5F-193F65273434}"/>
          </ac:spMkLst>
        </pc:spChg>
        <pc:spChg chg="mod topLvl">
          <ac:chgData name="Jackson, Chelsea L., VBAVACO" userId="17730002-7851-44da-8934-6cb99bd8334f" providerId="ADAL" clId="{4A1E42D6-11B6-45E5-83B9-7B34E2B98E16}" dt="2025-05-01T16:19:45.136" v="2021" actId="1076"/>
          <ac:spMkLst>
            <pc:docMk/>
            <pc:sldMk cId="3130108461" sldId="1817606170"/>
            <ac:spMk id="20" creationId="{C9A28745-45E7-A771-1EA7-E7C56320A794}"/>
          </ac:spMkLst>
        </pc:spChg>
        <pc:spChg chg="mod topLvl">
          <ac:chgData name="Jackson, Chelsea L., VBAVACO" userId="17730002-7851-44da-8934-6cb99bd8334f" providerId="ADAL" clId="{4A1E42D6-11B6-45E5-83B9-7B34E2B98E16}" dt="2025-05-01T16:20:28.376" v="2030" actId="122"/>
          <ac:spMkLst>
            <pc:docMk/>
            <pc:sldMk cId="3130108461" sldId="1817606170"/>
            <ac:spMk id="22" creationId="{69BF145F-DBA5-94DF-D738-F68CF1038091}"/>
          </ac:spMkLst>
        </pc:spChg>
        <pc:spChg chg="mod topLvl">
          <ac:chgData name="Jackson, Chelsea L., VBAVACO" userId="17730002-7851-44da-8934-6cb99bd8334f" providerId="ADAL" clId="{4A1E42D6-11B6-45E5-83B9-7B34E2B98E16}" dt="2025-05-01T16:17:41.055" v="1997" actId="122"/>
          <ac:spMkLst>
            <pc:docMk/>
            <pc:sldMk cId="3130108461" sldId="1817606170"/>
            <ac:spMk id="24" creationId="{CDC71212-58D4-EFFF-ADB0-C577980BC8E9}"/>
          </ac:spMkLst>
        </pc:spChg>
        <pc:spChg chg="mod topLvl">
          <ac:chgData name="Jackson, Chelsea L., VBAVACO" userId="17730002-7851-44da-8934-6cb99bd8334f" providerId="ADAL" clId="{4A1E42D6-11B6-45E5-83B9-7B34E2B98E16}" dt="2025-05-01T16:18:06.013" v="2003" actId="1076"/>
          <ac:spMkLst>
            <pc:docMk/>
            <pc:sldMk cId="3130108461" sldId="1817606170"/>
            <ac:spMk id="26" creationId="{5B2705CA-8A19-2265-9836-0AA84741332B}"/>
          </ac:spMkLst>
        </pc:spChg>
        <pc:spChg chg="mod topLvl">
          <ac:chgData name="Jackson, Chelsea L., VBAVACO" userId="17730002-7851-44da-8934-6cb99bd8334f" providerId="ADAL" clId="{4A1E42D6-11B6-45E5-83B9-7B34E2B98E16}" dt="2025-05-01T16:18:56.324" v="2014" actId="1076"/>
          <ac:spMkLst>
            <pc:docMk/>
            <pc:sldMk cId="3130108461" sldId="1817606170"/>
            <ac:spMk id="28" creationId="{A5871922-FE57-2DFC-8973-1DB23276324C}"/>
          </ac:spMkLst>
        </pc:spChg>
        <pc:spChg chg="mod topLvl">
          <ac:chgData name="Jackson, Chelsea L., VBAVACO" userId="17730002-7851-44da-8934-6cb99bd8334f" providerId="ADAL" clId="{4A1E42D6-11B6-45E5-83B9-7B34E2B98E16}" dt="2025-05-01T16:14:16.208" v="1966" actId="338"/>
          <ac:spMkLst>
            <pc:docMk/>
            <pc:sldMk cId="3130108461" sldId="1817606170"/>
            <ac:spMk id="31" creationId="{CFF8322B-41C4-FD08-C1D3-E92C1653C607}"/>
          </ac:spMkLst>
        </pc:spChg>
        <pc:spChg chg="mod topLvl">
          <ac:chgData name="Jackson, Chelsea L., VBAVACO" userId="17730002-7851-44da-8934-6cb99bd8334f" providerId="ADAL" clId="{4A1E42D6-11B6-45E5-83B9-7B34E2B98E16}" dt="2025-05-01T16:16:19.034" v="1982" actId="208"/>
          <ac:spMkLst>
            <pc:docMk/>
            <pc:sldMk cId="3130108461" sldId="1817606170"/>
            <ac:spMk id="32" creationId="{112C7C2B-BB37-F59C-BBA2-5C629CD95BFE}"/>
          </ac:spMkLst>
        </pc:spChg>
        <pc:spChg chg="mod topLvl">
          <ac:chgData name="Jackson, Chelsea L., VBAVACO" userId="17730002-7851-44da-8934-6cb99bd8334f" providerId="ADAL" clId="{4A1E42D6-11B6-45E5-83B9-7B34E2B98E16}" dt="2025-05-01T16:14:16.208" v="1966" actId="338"/>
          <ac:spMkLst>
            <pc:docMk/>
            <pc:sldMk cId="3130108461" sldId="1817606170"/>
            <ac:spMk id="33" creationId="{56228878-4150-53A2-1D12-EE2AC5A0A283}"/>
          </ac:spMkLst>
        </pc:spChg>
        <pc:spChg chg="mod topLvl">
          <ac:chgData name="Jackson, Chelsea L., VBAVACO" userId="17730002-7851-44da-8934-6cb99bd8334f" providerId="ADAL" clId="{4A1E42D6-11B6-45E5-83B9-7B34E2B98E16}" dt="2025-05-01T16:16:25.884" v="1984" actId="208"/>
          <ac:spMkLst>
            <pc:docMk/>
            <pc:sldMk cId="3130108461" sldId="1817606170"/>
            <ac:spMk id="34" creationId="{BBE1B0BB-78ED-C7C5-C87B-B6E8CEBEAE57}"/>
          </ac:spMkLst>
        </pc:spChg>
        <pc:spChg chg="mod topLvl">
          <ac:chgData name="Jackson, Chelsea L., VBAVACO" userId="17730002-7851-44da-8934-6cb99bd8334f" providerId="ADAL" clId="{4A1E42D6-11B6-45E5-83B9-7B34E2B98E16}" dt="2025-05-01T16:16:22.766" v="1983" actId="208"/>
          <ac:spMkLst>
            <pc:docMk/>
            <pc:sldMk cId="3130108461" sldId="1817606170"/>
            <ac:spMk id="35" creationId="{A41909CE-6395-88E3-4B24-1987482E40B9}"/>
          </ac:spMkLst>
        </pc:spChg>
        <pc:spChg chg="mod topLvl">
          <ac:chgData name="Jackson, Chelsea L., VBAVACO" userId="17730002-7851-44da-8934-6cb99bd8334f" providerId="ADAL" clId="{4A1E42D6-11B6-45E5-83B9-7B34E2B98E16}" dt="2025-05-01T16:16:15.601" v="1981" actId="208"/>
          <ac:spMkLst>
            <pc:docMk/>
            <pc:sldMk cId="3130108461" sldId="1817606170"/>
            <ac:spMk id="36" creationId="{C7B1C475-9D90-B02D-D86A-73628D3ADC70}"/>
          </ac:spMkLst>
        </pc:spChg>
        <pc:spChg chg="mod">
          <ac:chgData name="Jackson, Chelsea L., VBAVACO" userId="17730002-7851-44da-8934-6cb99bd8334f" providerId="ADAL" clId="{4A1E42D6-11B6-45E5-83B9-7B34E2B98E16}" dt="2025-05-01T16:21:26.837" v="2032" actId="165"/>
          <ac:spMkLst>
            <pc:docMk/>
            <pc:sldMk cId="3130108461" sldId="1817606170"/>
            <ac:spMk id="171" creationId="{5419B052-578F-83DB-7248-2CCAE63E69BF}"/>
          </ac:spMkLst>
        </pc:spChg>
        <pc:spChg chg="mod">
          <ac:chgData name="Jackson, Chelsea L., VBAVACO" userId="17730002-7851-44da-8934-6cb99bd8334f" providerId="ADAL" clId="{4A1E42D6-11B6-45E5-83B9-7B34E2B98E16}" dt="2025-05-01T16:21:26.837" v="2032" actId="165"/>
          <ac:spMkLst>
            <pc:docMk/>
            <pc:sldMk cId="3130108461" sldId="1817606170"/>
            <ac:spMk id="172" creationId="{15461354-4F00-F132-3EC0-72EAE0B0C2D9}"/>
          </ac:spMkLst>
        </pc:spChg>
        <pc:spChg chg="mod">
          <ac:chgData name="Jackson, Chelsea L., VBAVACO" userId="17730002-7851-44da-8934-6cb99bd8334f" providerId="ADAL" clId="{4A1E42D6-11B6-45E5-83B9-7B34E2B98E16}" dt="2025-05-01T16:21:26.837" v="2032" actId="165"/>
          <ac:spMkLst>
            <pc:docMk/>
            <pc:sldMk cId="3130108461" sldId="1817606170"/>
            <ac:spMk id="173" creationId="{2ADA560E-76DC-26B8-93B4-A1A991984544}"/>
          </ac:spMkLst>
        </pc:spChg>
        <pc:spChg chg="mod">
          <ac:chgData name="Jackson, Chelsea L., VBAVACO" userId="17730002-7851-44da-8934-6cb99bd8334f" providerId="ADAL" clId="{4A1E42D6-11B6-45E5-83B9-7B34E2B98E16}" dt="2025-05-01T16:21:26.837" v="2032" actId="165"/>
          <ac:spMkLst>
            <pc:docMk/>
            <pc:sldMk cId="3130108461" sldId="1817606170"/>
            <ac:spMk id="174" creationId="{D36F4591-A303-ACB5-B5C8-8467CDE427AB}"/>
          </ac:spMkLst>
        </pc:spChg>
        <pc:spChg chg="mod">
          <ac:chgData name="Jackson, Chelsea L., VBAVACO" userId="17730002-7851-44da-8934-6cb99bd8334f" providerId="ADAL" clId="{4A1E42D6-11B6-45E5-83B9-7B34E2B98E16}" dt="2025-05-01T16:21:26.837" v="2032" actId="165"/>
          <ac:spMkLst>
            <pc:docMk/>
            <pc:sldMk cId="3130108461" sldId="1817606170"/>
            <ac:spMk id="175" creationId="{0E0EF6F3-2570-CA48-8789-12F2E55B8B8D}"/>
          </ac:spMkLst>
        </pc:spChg>
        <pc:spChg chg="mod">
          <ac:chgData name="Jackson, Chelsea L., VBAVACO" userId="17730002-7851-44da-8934-6cb99bd8334f" providerId="ADAL" clId="{4A1E42D6-11B6-45E5-83B9-7B34E2B98E16}" dt="2025-05-01T16:21:26.837" v="2032" actId="165"/>
          <ac:spMkLst>
            <pc:docMk/>
            <pc:sldMk cId="3130108461" sldId="1817606170"/>
            <ac:spMk id="176" creationId="{6B2B219B-772D-B3FE-9939-7A0E4FC31365}"/>
          </ac:spMkLst>
        </pc:spChg>
        <pc:spChg chg="mod">
          <ac:chgData name="Jackson, Chelsea L., VBAVACO" userId="17730002-7851-44da-8934-6cb99bd8334f" providerId="ADAL" clId="{4A1E42D6-11B6-45E5-83B9-7B34E2B98E16}" dt="2025-05-01T16:21:26.837" v="2032" actId="165"/>
          <ac:spMkLst>
            <pc:docMk/>
            <pc:sldMk cId="3130108461" sldId="1817606170"/>
            <ac:spMk id="177" creationId="{8628CA36-434C-E323-AC8B-6A247AB353ED}"/>
          </ac:spMkLst>
        </pc:spChg>
        <pc:spChg chg="mod">
          <ac:chgData name="Jackson, Chelsea L., VBAVACO" userId="17730002-7851-44da-8934-6cb99bd8334f" providerId="ADAL" clId="{4A1E42D6-11B6-45E5-83B9-7B34E2B98E16}" dt="2025-05-01T16:21:26.837" v="2032" actId="165"/>
          <ac:spMkLst>
            <pc:docMk/>
            <pc:sldMk cId="3130108461" sldId="1817606170"/>
            <ac:spMk id="178" creationId="{7AE7F446-00C5-B63F-BD71-B39C4AA526BA}"/>
          </ac:spMkLst>
        </pc:spChg>
        <pc:spChg chg="mod">
          <ac:chgData name="Jackson, Chelsea L., VBAVACO" userId="17730002-7851-44da-8934-6cb99bd8334f" providerId="ADAL" clId="{4A1E42D6-11B6-45E5-83B9-7B34E2B98E16}" dt="2025-05-01T16:21:26.837" v="2032" actId="165"/>
          <ac:spMkLst>
            <pc:docMk/>
            <pc:sldMk cId="3130108461" sldId="1817606170"/>
            <ac:spMk id="179" creationId="{8DD3A588-58DA-7117-C246-EFCB15A03270}"/>
          </ac:spMkLst>
        </pc:spChg>
        <pc:spChg chg="mod">
          <ac:chgData name="Jackson, Chelsea L., VBAVACO" userId="17730002-7851-44da-8934-6cb99bd8334f" providerId="ADAL" clId="{4A1E42D6-11B6-45E5-83B9-7B34E2B98E16}" dt="2025-05-01T16:21:26.837" v="2032" actId="165"/>
          <ac:spMkLst>
            <pc:docMk/>
            <pc:sldMk cId="3130108461" sldId="1817606170"/>
            <ac:spMk id="180" creationId="{BFB3BA94-435E-EB08-0B18-3F8AA47885A7}"/>
          </ac:spMkLst>
        </pc:spChg>
        <pc:spChg chg="mod">
          <ac:chgData name="Jackson, Chelsea L., VBAVACO" userId="17730002-7851-44da-8934-6cb99bd8334f" providerId="ADAL" clId="{4A1E42D6-11B6-45E5-83B9-7B34E2B98E16}" dt="2025-05-01T16:21:26.837" v="2032" actId="165"/>
          <ac:spMkLst>
            <pc:docMk/>
            <pc:sldMk cId="3130108461" sldId="1817606170"/>
            <ac:spMk id="181" creationId="{1AFBC1B9-858B-2A16-95E2-841FB06AA03F}"/>
          </ac:spMkLst>
        </pc:spChg>
        <pc:spChg chg="mod">
          <ac:chgData name="Jackson, Chelsea L., VBAVACO" userId="17730002-7851-44da-8934-6cb99bd8334f" providerId="ADAL" clId="{4A1E42D6-11B6-45E5-83B9-7B34E2B98E16}" dt="2025-05-01T16:21:26.837" v="2032" actId="165"/>
          <ac:spMkLst>
            <pc:docMk/>
            <pc:sldMk cId="3130108461" sldId="1817606170"/>
            <ac:spMk id="182" creationId="{0A8DA743-0594-0AAC-0E78-7A4ECEFFBD37}"/>
          </ac:spMkLst>
        </pc:spChg>
        <pc:spChg chg="mod">
          <ac:chgData name="Jackson, Chelsea L., VBAVACO" userId="17730002-7851-44da-8934-6cb99bd8334f" providerId="ADAL" clId="{4A1E42D6-11B6-45E5-83B9-7B34E2B98E16}" dt="2025-05-01T16:21:26.837" v="2032" actId="165"/>
          <ac:spMkLst>
            <pc:docMk/>
            <pc:sldMk cId="3130108461" sldId="1817606170"/>
            <ac:spMk id="183" creationId="{E5F0FCD2-0FB9-BB8A-914A-A66473D0A847}"/>
          </ac:spMkLst>
        </pc:spChg>
        <pc:spChg chg="mod">
          <ac:chgData name="Jackson, Chelsea L., VBAVACO" userId="17730002-7851-44da-8934-6cb99bd8334f" providerId="ADAL" clId="{4A1E42D6-11B6-45E5-83B9-7B34E2B98E16}" dt="2025-05-01T16:21:26.837" v="2032" actId="165"/>
          <ac:spMkLst>
            <pc:docMk/>
            <pc:sldMk cId="3130108461" sldId="1817606170"/>
            <ac:spMk id="184" creationId="{B7663888-8923-E0A7-9B26-1606A4842A19}"/>
          </ac:spMkLst>
        </pc:spChg>
        <pc:spChg chg="mod">
          <ac:chgData name="Jackson, Chelsea L., VBAVACO" userId="17730002-7851-44da-8934-6cb99bd8334f" providerId="ADAL" clId="{4A1E42D6-11B6-45E5-83B9-7B34E2B98E16}" dt="2025-05-01T16:21:26.837" v="2032" actId="165"/>
          <ac:spMkLst>
            <pc:docMk/>
            <pc:sldMk cId="3130108461" sldId="1817606170"/>
            <ac:spMk id="185" creationId="{63DF18F3-C085-CE65-438B-3955BCC1A993}"/>
          </ac:spMkLst>
        </pc:spChg>
        <pc:spChg chg="mod">
          <ac:chgData name="Jackson, Chelsea L., VBAVACO" userId="17730002-7851-44da-8934-6cb99bd8334f" providerId="ADAL" clId="{4A1E42D6-11B6-45E5-83B9-7B34E2B98E16}" dt="2025-05-01T16:21:26.837" v="2032" actId="165"/>
          <ac:spMkLst>
            <pc:docMk/>
            <pc:sldMk cId="3130108461" sldId="1817606170"/>
            <ac:spMk id="186" creationId="{619BCA8D-6243-C514-89FB-6A5AA4655E18}"/>
          </ac:spMkLst>
        </pc:spChg>
        <pc:spChg chg="mod">
          <ac:chgData name="Jackson, Chelsea L., VBAVACO" userId="17730002-7851-44da-8934-6cb99bd8334f" providerId="ADAL" clId="{4A1E42D6-11B6-45E5-83B9-7B34E2B98E16}" dt="2025-05-01T16:21:26.837" v="2032" actId="165"/>
          <ac:spMkLst>
            <pc:docMk/>
            <pc:sldMk cId="3130108461" sldId="1817606170"/>
            <ac:spMk id="187" creationId="{C7031336-BD34-E7E4-EC36-95DAB527496A}"/>
          </ac:spMkLst>
        </pc:spChg>
        <pc:spChg chg="mod">
          <ac:chgData name="Jackson, Chelsea L., VBAVACO" userId="17730002-7851-44da-8934-6cb99bd8334f" providerId="ADAL" clId="{4A1E42D6-11B6-45E5-83B9-7B34E2B98E16}" dt="2025-05-01T16:21:26.837" v="2032" actId="165"/>
          <ac:spMkLst>
            <pc:docMk/>
            <pc:sldMk cId="3130108461" sldId="1817606170"/>
            <ac:spMk id="199" creationId="{3139175A-D818-5FD2-4064-0C4893D42E64}"/>
          </ac:spMkLst>
        </pc:spChg>
        <pc:spChg chg="mod">
          <ac:chgData name="Jackson, Chelsea L., VBAVACO" userId="17730002-7851-44da-8934-6cb99bd8334f" providerId="ADAL" clId="{4A1E42D6-11B6-45E5-83B9-7B34E2B98E16}" dt="2025-05-01T16:21:26.837" v="2032" actId="165"/>
          <ac:spMkLst>
            <pc:docMk/>
            <pc:sldMk cId="3130108461" sldId="1817606170"/>
            <ac:spMk id="200" creationId="{C6658806-D283-487B-9585-31FCB3B0C01E}"/>
          </ac:spMkLst>
        </pc:spChg>
        <pc:spChg chg="mod">
          <ac:chgData name="Jackson, Chelsea L., VBAVACO" userId="17730002-7851-44da-8934-6cb99bd8334f" providerId="ADAL" clId="{4A1E42D6-11B6-45E5-83B9-7B34E2B98E16}" dt="2025-05-01T16:21:26.837" v="2032" actId="165"/>
          <ac:spMkLst>
            <pc:docMk/>
            <pc:sldMk cId="3130108461" sldId="1817606170"/>
            <ac:spMk id="202" creationId="{6CDB0D15-CD4D-7E85-ED74-4FCE30184073}"/>
          </ac:spMkLst>
        </pc:spChg>
        <pc:spChg chg="mod">
          <ac:chgData name="Jackson, Chelsea L., VBAVACO" userId="17730002-7851-44da-8934-6cb99bd8334f" providerId="ADAL" clId="{4A1E42D6-11B6-45E5-83B9-7B34E2B98E16}" dt="2025-05-01T16:21:26.837" v="2032" actId="165"/>
          <ac:spMkLst>
            <pc:docMk/>
            <pc:sldMk cId="3130108461" sldId="1817606170"/>
            <ac:spMk id="203" creationId="{86529C48-6742-88CE-83B1-F28C53BDEB1B}"/>
          </ac:spMkLst>
        </pc:spChg>
        <pc:spChg chg="mod">
          <ac:chgData name="Jackson, Chelsea L., VBAVACO" userId="17730002-7851-44da-8934-6cb99bd8334f" providerId="ADAL" clId="{4A1E42D6-11B6-45E5-83B9-7B34E2B98E16}" dt="2025-05-01T16:21:26.837" v="2032" actId="165"/>
          <ac:spMkLst>
            <pc:docMk/>
            <pc:sldMk cId="3130108461" sldId="1817606170"/>
            <ac:spMk id="204" creationId="{17099133-5F56-04C6-6027-EA59DC2E7A8C}"/>
          </ac:spMkLst>
        </pc:spChg>
        <pc:spChg chg="mod">
          <ac:chgData name="Jackson, Chelsea L., VBAVACO" userId="17730002-7851-44da-8934-6cb99bd8334f" providerId="ADAL" clId="{4A1E42D6-11B6-45E5-83B9-7B34E2B98E16}" dt="2025-05-01T16:21:26.837" v="2032" actId="165"/>
          <ac:spMkLst>
            <pc:docMk/>
            <pc:sldMk cId="3130108461" sldId="1817606170"/>
            <ac:spMk id="205" creationId="{20684719-307C-B4AA-E6C9-24840D1A2A99}"/>
          </ac:spMkLst>
        </pc:spChg>
        <pc:spChg chg="mod">
          <ac:chgData name="Jackson, Chelsea L., VBAVACO" userId="17730002-7851-44da-8934-6cb99bd8334f" providerId="ADAL" clId="{4A1E42D6-11B6-45E5-83B9-7B34E2B98E16}" dt="2025-05-01T16:21:26.837" v="2032" actId="165"/>
          <ac:spMkLst>
            <pc:docMk/>
            <pc:sldMk cId="3130108461" sldId="1817606170"/>
            <ac:spMk id="206" creationId="{86657DAB-98D4-2D89-71AA-C1213F911545}"/>
          </ac:spMkLst>
        </pc:spChg>
        <pc:spChg chg="mod">
          <ac:chgData name="Jackson, Chelsea L., VBAVACO" userId="17730002-7851-44da-8934-6cb99bd8334f" providerId="ADAL" clId="{4A1E42D6-11B6-45E5-83B9-7B34E2B98E16}" dt="2025-05-01T16:21:26.837" v="2032" actId="165"/>
          <ac:spMkLst>
            <pc:docMk/>
            <pc:sldMk cId="3130108461" sldId="1817606170"/>
            <ac:spMk id="207" creationId="{40DFCD1D-65A5-D5FA-4309-40192FC345A8}"/>
          </ac:spMkLst>
        </pc:spChg>
        <pc:grpChg chg="mod topLvl">
          <ac:chgData name="Jackson, Chelsea L., VBAVACO" userId="17730002-7851-44da-8934-6cb99bd8334f" providerId="ADAL" clId="{4A1E42D6-11B6-45E5-83B9-7B34E2B98E16}" dt="2025-05-01T16:21:26.837" v="2032" actId="165"/>
          <ac:grpSpMkLst>
            <pc:docMk/>
            <pc:sldMk cId="3130108461" sldId="1817606170"/>
            <ac:grpSpMk id="165" creationId="{F710B69C-33DA-2761-0055-D229650729FD}"/>
          </ac:grpSpMkLst>
        </pc:grpChg>
        <pc:grpChg chg="mod topLvl">
          <ac:chgData name="Jackson, Chelsea L., VBAVACO" userId="17730002-7851-44da-8934-6cb99bd8334f" providerId="ADAL" clId="{4A1E42D6-11B6-45E5-83B9-7B34E2B98E16}" dt="2025-05-01T16:21:26.837" v="2032" actId="165"/>
          <ac:grpSpMkLst>
            <pc:docMk/>
            <pc:sldMk cId="3130108461" sldId="1817606170"/>
            <ac:grpSpMk id="167" creationId="{634094AB-A186-6D59-7BE2-6E13D07E1332}"/>
          </ac:grpSpMkLst>
        </pc:grpChg>
        <pc:grpChg chg="mod">
          <ac:chgData name="Jackson, Chelsea L., VBAVACO" userId="17730002-7851-44da-8934-6cb99bd8334f" providerId="ADAL" clId="{4A1E42D6-11B6-45E5-83B9-7B34E2B98E16}" dt="2025-05-01T16:21:26.837" v="2032" actId="165"/>
          <ac:grpSpMkLst>
            <pc:docMk/>
            <pc:sldMk cId="3130108461" sldId="1817606170"/>
            <ac:grpSpMk id="168" creationId="{1B68E0AE-D1DE-76EA-2270-09D431FA6E95}"/>
          </ac:grpSpMkLst>
        </pc:grpChg>
        <pc:grpChg chg="mod">
          <ac:chgData name="Jackson, Chelsea L., VBAVACO" userId="17730002-7851-44da-8934-6cb99bd8334f" providerId="ADAL" clId="{4A1E42D6-11B6-45E5-83B9-7B34E2B98E16}" dt="2025-05-01T16:21:26.837" v="2032" actId="165"/>
          <ac:grpSpMkLst>
            <pc:docMk/>
            <pc:sldMk cId="3130108461" sldId="1817606170"/>
            <ac:grpSpMk id="169" creationId="{E3CFDA56-79B4-F8C8-D762-9B7C89F8FB04}"/>
          </ac:grpSpMkLst>
        </pc:grpChg>
        <pc:grpChg chg="mod">
          <ac:chgData name="Jackson, Chelsea L., VBAVACO" userId="17730002-7851-44da-8934-6cb99bd8334f" providerId="ADAL" clId="{4A1E42D6-11B6-45E5-83B9-7B34E2B98E16}" dt="2025-05-01T16:21:26.837" v="2032" actId="165"/>
          <ac:grpSpMkLst>
            <pc:docMk/>
            <pc:sldMk cId="3130108461" sldId="1817606170"/>
            <ac:grpSpMk id="170" creationId="{2E958DAE-8613-966A-C91C-14808CFF3B48}"/>
          </ac:grpSpMkLst>
        </pc:grpChg>
        <pc:grpChg chg="mod">
          <ac:chgData name="Jackson, Chelsea L., VBAVACO" userId="17730002-7851-44da-8934-6cb99bd8334f" providerId="ADAL" clId="{4A1E42D6-11B6-45E5-83B9-7B34E2B98E16}" dt="2025-05-01T16:21:26.837" v="2032" actId="165"/>
          <ac:grpSpMkLst>
            <pc:docMk/>
            <pc:sldMk cId="3130108461" sldId="1817606170"/>
            <ac:grpSpMk id="198" creationId="{4646F315-B7F8-7B74-E710-21476F0AEC6B}"/>
          </ac:grpSpMkLst>
        </pc:grpChg>
        <pc:grpChg chg="mod">
          <ac:chgData name="Jackson, Chelsea L., VBAVACO" userId="17730002-7851-44da-8934-6cb99bd8334f" providerId="ADAL" clId="{4A1E42D6-11B6-45E5-83B9-7B34E2B98E16}" dt="2025-05-01T16:21:26.837" v="2032" actId="165"/>
          <ac:grpSpMkLst>
            <pc:docMk/>
            <pc:sldMk cId="3130108461" sldId="1817606170"/>
            <ac:grpSpMk id="201" creationId="{22324816-94B2-8CB2-788B-81EF59DCCE8B}"/>
          </ac:grpSpMkLst>
        </pc:grpChg>
        <pc:grpChg chg="add mod">
          <ac:chgData name="Jackson, Chelsea L., VBAVACO" userId="17730002-7851-44da-8934-6cb99bd8334f" providerId="ADAL" clId="{4A1E42D6-11B6-45E5-83B9-7B34E2B98E16}" dt="2025-05-01T16:16:47.217" v="1986" actId="1076"/>
          <ac:grpSpMkLst>
            <pc:docMk/>
            <pc:sldMk cId="3130108461" sldId="1817606170"/>
            <ac:grpSpMk id="209" creationId="{36BC2089-126E-8693-96B7-6F7B5A2EBD10}"/>
          </ac:grpSpMkLst>
        </pc:grpChg>
      </pc:sldChg>
      <pc:sldChg chg="addSp delSp modSp add mod ord modNotesTx">
        <pc:chgData name="Jackson, Chelsea L., VBAVACO" userId="17730002-7851-44da-8934-6cb99bd8334f" providerId="ADAL" clId="{4A1E42D6-11B6-45E5-83B9-7B34E2B98E16}" dt="2025-05-01T12:09:42.239" v="801" actId="6549"/>
        <pc:sldMkLst>
          <pc:docMk/>
          <pc:sldMk cId="3709350188" sldId="1817606171"/>
        </pc:sldMkLst>
        <pc:spChg chg="mod">
          <ac:chgData name="Jackson, Chelsea L., VBAVACO" userId="17730002-7851-44da-8934-6cb99bd8334f" providerId="ADAL" clId="{4A1E42D6-11B6-45E5-83B9-7B34E2B98E16}" dt="2025-05-01T12:06:23.696" v="650" actId="20577"/>
          <ac:spMkLst>
            <pc:docMk/>
            <pc:sldMk cId="3709350188" sldId="1817606171"/>
            <ac:spMk id="3" creationId="{7226788A-41EF-453E-59B7-C91B6FC7C990}"/>
          </ac:spMkLst>
        </pc:spChg>
        <pc:spChg chg="mod">
          <ac:chgData name="Jackson, Chelsea L., VBAVACO" userId="17730002-7851-44da-8934-6cb99bd8334f" providerId="ADAL" clId="{4A1E42D6-11B6-45E5-83B9-7B34E2B98E16}" dt="2025-05-01T12:09:35.990" v="800" actId="1076"/>
          <ac:spMkLst>
            <pc:docMk/>
            <pc:sldMk cId="3709350188" sldId="1817606171"/>
            <ac:spMk id="4" creationId="{28F8C606-304F-EB22-EDC7-327F8B7D079D}"/>
          </ac:spMkLst>
        </pc:spChg>
        <pc:picChg chg="mod">
          <ac:chgData name="Jackson, Chelsea L., VBAVACO" userId="17730002-7851-44da-8934-6cb99bd8334f" providerId="ADAL" clId="{4A1E42D6-11B6-45E5-83B9-7B34E2B98E16}" dt="2025-05-01T12:09:26.637" v="798" actId="1076"/>
          <ac:picMkLst>
            <pc:docMk/>
            <pc:sldMk cId="3709350188" sldId="1817606171"/>
            <ac:picMk id="7" creationId="{3642D1FE-261D-AF99-AB65-8BB73BBE870D}"/>
          </ac:picMkLst>
        </pc:picChg>
      </pc:sldChg>
      <pc:sldChg chg="addSp delSp modSp new mod modNotesTx">
        <pc:chgData name="Jackson, Chelsea L., VBAVACO" userId="17730002-7851-44da-8934-6cb99bd8334f" providerId="ADAL" clId="{4A1E42D6-11B6-45E5-83B9-7B34E2B98E16}" dt="2025-05-01T16:24:43.458" v="2052" actId="208"/>
        <pc:sldMkLst>
          <pc:docMk/>
          <pc:sldMk cId="1291625659" sldId="1817606172"/>
        </pc:sldMkLst>
        <pc:spChg chg="mod">
          <ac:chgData name="Jackson, Chelsea L., VBAVACO" userId="17730002-7851-44da-8934-6cb99bd8334f" providerId="ADAL" clId="{4A1E42D6-11B6-45E5-83B9-7B34E2B98E16}" dt="2025-05-01T12:10:44.760" v="821" actId="20577"/>
          <ac:spMkLst>
            <pc:docMk/>
            <pc:sldMk cId="1291625659" sldId="1817606172"/>
            <ac:spMk id="3" creationId="{6AF567FE-B6B0-7D8C-D53F-1F57F35780AF}"/>
          </ac:spMkLst>
        </pc:spChg>
        <pc:spChg chg="add mod topLvl">
          <ac:chgData name="Jackson, Chelsea L., VBAVACO" userId="17730002-7851-44da-8934-6cb99bd8334f" providerId="ADAL" clId="{4A1E42D6-11B6-45E5-83B9-7B34E2B98E16}" dt="2025-05-01T16:24:40.781" v="2051" actId="208"/>
          <ac:spMkLst>
            <pc:docMk/>
            <pc:sldMk cId="1291625659" sldId="1817606172"/>
            <ac:spMk id="10" creationId="{63CF36A4-24B2-6E72-F270-DFEBC3E258DE}"/>
          </ac:spMkLst>
        </pc:spChg>
        <pc:spChg chg="add mod topLvl">
          <ac:chgData name="Jackson, Chelsea L., VBAVACO" userId="17730002-7851-44da-8934-6cb99bd8334f" providerId="ADAL" clId="{4A1E42D6-11B6-45E5-83B9-7B34E2B98E16}" dt="2025-05-01T16:24:43.458" v="2052" actId="208"/>
          <ac:spMkLst>
            <pc:docMk/>
            <pc:sldMk cId="1291625659" sldId="1817606172"/>
            <ac:spMk id="11" creationId="{4258DB18-921D-06BB-BE15-B9A4878850DE}"/>
          </ac:spMkLst>
        </pc:spChg>
        <pc:spChg chg="add mod topLvl">
          <ac:chgData name="Jackson, Chelsea L., VBAVACO" userId="17730002-7851-44da-8934-6cb99bd8334f" providerId="ADAL" clId="{4A1E42D6-11B6-45E5-83B9-7B34E2B98E16}" dt="2025-05-01T16:24:36.176" v="2049" actId="208"/>
          <ac:spMkLst>
            <pc:docMk/>
            <pc:sldMk cId="1291625659" sldId="1817606172"/>
            <ac:spMk id="12" creationId="{E954ED41-5998-0635-DCEC-665F3E574341}"/>
          </ac:spMkLst>
        </pc:spChg>
        <pc:spChg chg="add mod topLvl">
          <ac:chgData name="Jackson, Chelsea L., VBAVACO" userId="17730002-7851-44da-8934-6cb99bd8334f" providerId="ADAL" clId="{4A1E42D6-11B6-45E5-83B9-7B34E2B98E16}" dt="2025-05-01T16:24:38.678" v="2050" actId="208"/>
          <ac:spMkLst>
            <pc:docMk/>
            <pc:sldMk cId="1291625659" sldId="1817606172"/>
            <ac:spMk id="13" creationId="{001AB224-6902-9BBA-BFA1-D9DB41B740D6}"/>
          </ac:spMkLst>
        </pc:spChg>
        <pc:spChg chg="add mod topLvl">
          <ac:chgData name="Jackson, Chelsea L., VBAVACO" userId="17730002-7851-44da-8934-6cb99bd8334f" providerId="ADAL" clId="{4A1E42D6-11B6-45E5-83B9-7B34E2B98E16}" dt="2025-05-01T16:24:22.060" v="2045" actId="208"/>
          <ac:spMkLst>
            <pc:docMk/>
            <pc:sldMk cId="1291625659" sldId="1817606172"/>
            <ac:spMk id="14" creationId="{5D607D7C-8BAA-66FB-D724-12998E95E513}"/>
          </ac:spMkLst>
        </pc:spChg>
        <pc:spChg chg="add mod topLvl">
          <ac:chgData name="Jackson, Chelsea L., VBAVACO" userId="17730002-7851-44da-8934-6cb99bd8334f" providerId="ADAL" clId="{4A1E42D6-11B6-45E5-83B9-7B34E2B98E16}" dt="2025-05-01T16:24:26.961" v="2046" actId="208"/>
          <ac:spMkLst>
            <pc:docMk/>
            <pc:sldMk cId="1291625659" sldId="1817606172"/>
            <ac:spMk id="15" creationId="{DCD136C1-D239-1F36-C037-7D4E303B0719}"/>
          </ac:spMkLst>
        </pc:spChg>
        <pc:spChg chg="add mod topLvl">
          <ac:chgData name="Jackson, Chelsea L., VBAVACO" userId="17730002-7851-44da-8934-6cb99bd8334f" providerId="ADAL" clId="{4A1E42D6-11B6-45E5-83B9-7B34E2B98E16}" dt="2025-05-01T16:24:31.087" v="2047" actId="208"/>
          <ac:spMkLst>
            <pc:docMk/>
            <pc:sldMk cId="1291625659" sldId="1817606172"/>
            <ac:spMk id="16" creationId="{C07B7AB9-7B4B-1647-2B2C-134D9A627B4A}"/>
          </ac:spMkLst>
        </pc:spChg>
        <pc:spChg chg="add mod topLvl">
          <ac:chgData name="Jackson, Chelsea L., VBAVACO" userId="17730002-7851-44da-8934-6cb99bd8334f" providerId="ADAL" clId="{4A1E42D6-11B6-45E5-83B9-7B34E2B98E16}" dt="2025-05-01T16:24:33.391" v="2048" actId="208"/>
          <ac:spMkLst>
            <pc:docMk/>
            <pc:sldMk cId="1291625659" sldId="1817606172"/>
            <ac:spMk id="17" creationId="{7C2DB896-A48F-A39B-213B-E0FB6051C70A}"/>
          </ac:spMkLst>
        </pc:spChg>
      </pc:sldChg>
      <pc:sldChg chg="addSp delSp modSp add mod modNotesTx">
        <pc:chgData name="Jackson, Chelsea L., VBAVACO" userId="17730002-7851-44da-8934-6cb99bd8334f" providerId="ADAL" clId="{4A1E42D6-11B6-45E5-83B9-7B34E2B98E16}" dt="2025-05-01T16:34:09.333" v="2125" actId="1076"/>
        <pc:sldMkLst>
          <pc:docMk/>
          <pc:sldMk cId="1315775574" sldId="1817606173"/>
        </pc:sldMkLst>
        <pc:spChg chg="mod">
          <ac:chgData name="Jackson, Chelsea L., VBAVACO" userId="17730002-7851-44da-8934-6cb99bd8334f" providerId="ADAL" clId="{4A1E42D6-11B6-45E5-83B9-7B34E2B98E16}" dt="2025-05-01T16:30:21.587" v="2097" actId="1076"/>
          <ac:spMkLst>
            <pc:docMk/>
            <pc:sldMk cId="1315775574" sldId="1817606173"/>
            <ac:spMk id="3" creationId="{6AF567FE-B6B0-7D8C-D53F-1F57F35780AF}"/>
          </ac:spMkLst>
        </pc:spChg>
        <pc:spChg chg="mod topLvl">
          <ac:chgData name="Jackson, Chelsea L., VBAVACO" userId="17730002-7851-44da-8934-6cb99bd8334f" providerId="ADAL" clId="{4A1E42D6-11B6-45E5-83B9-7B34E2B98E16}" dt="2025-05-01T16:30:16.845" v="2095" actId="338"/>
          <ac:spMkLst>
            <pc:docMk/>
            <pc:sldMk cId="1315775574" sldId="1817606173"/>
            <ac:spMk id="48" creationId="{E54415C7-C937-013B-2C51-461AA68E82F4}"/>
          </ac:spMkLst>
        </pc:spChg>
        <pc:spChg chg="mod topLvl">
          <ac:chgData name="Jackson, Chelsea L., VBAVACO" userId="17730002-7851-44da-8934-6cb99bd8334f" providerId="ADAL" clId="{4A1E42D6-11B6-45E5-83B9-7B34E2B98E16}" dt="2025-05-01T16:30:16.845" v="2095" actId="338"/>
          <ac:spMkLst>
            <pc:docMk/>
            <pc:sldMk cId="1315775574" sldId="1817606173"/>
            <ac:spMk id="49" creationId="{B3175EDF-1483-FF1A-5E73-BABBA64D75A3}"/>
          </ac:spMkLst>
        </pc:spChg>
        <pc:spChg chg="mod topLvl">
          <ac:chgData name="Jackson, Chelsea L., VBAVACO" userId="17730002-7851-44da-8934-6cb99bd8334f" providerId="ADAL" clId="{4A1E42D6-11B6-45E5-83B9-7B34E2B98E16}" dt="2025-05-01T16:33:51.971" v="2121" actId="1076"/>
          <ac:spMkLst>
            <pc:docMk/>
            <pc:sldMk cId="1315775574" sldId="1817606173"/>
            <ac:spMk id="50" creationId="{F23175F3-8545-8D46-E50D-908617A099A3}"/>
          </ac:spMkLst>
        </pc:spChg>
        <pc:spChg chg="mod topLvl">
          <ac:chgData name="Jackson, Chelsea L., VBAVACO" userId="17730002-7851-44da-8934-6cb99bd8334f" providerId="ADAL" clId="{4A1E42D6-11B6-45E5-83B9-7B34E2B98E16}" dt="2025-05-01T16:30:16.845" v="2095" actId="338"/>
          <ac:spMkLst>
            <pc:docMk/>
            <pc:sldMk cId="1315775574" sldId="1817606173"/>
            <ac:spMk id="51" creationId="{C34BDBAC-517C-5E49-9A12-E14F5E67725B}"/>
          </ac:spMkLst>
        </pc:spChg>
        <pc:spChg chg="mod topLvl">
          <ac:chgData name="Jackson, Chelsea L., VBAVACO" userId="17730002-7851-44da-8934-6cb99bd8334f" providerId="ADAL" clId="{4A1E42D6-11B6-45E5-83B9-7B34E2B98E16}" dt="2025-05-01T16:30:16.845" v="2095" actId="338"/>
          <ac:spMkLst>
            <pc:docMk/>
            <pc:sldMk cId="1315775574" sldId="1817606173"/>
            <ac:spMk id="52" creationId="{41ECD60A-581F-C7CF-E0B3-DC10E2A28E3A}"/>
          </ac:spMkLst>
        </pc:spChg>
        <pc:spChg chg="mod topLvl">
          <ac:chgData name="Jackson, Chelsea L., VBAVACO" userId="17730002-7851-44da-8934-6cb99bd8334f" providerId="ADAL" clId="{4A1E42D6-11B6-45E5-83B9-7B34E2B98E16}" dt="2025-05-01T16:30:16.845" v="2095" actId="338"/>
          <ac:spMkLst>
            <pc:docMk/>
            <pc:sldMk cId="1315775574" sldId="1817606173"/>
            <ac:spMk id="53" creationId="{91DC3A7E-6CAC-32C4-B97A-45B6F282154D}"/>
          </ac:spMkLst>
        </pc:spChg>
        <pc:spChg chg="mod topLvl">
          <ac:chgData name="Jackson, Chelsea L., VBAVACO" userId="17730002-7851-44da-8934-6cb99bd8334f" providerId="ADAL" clId="{4A1E42D6-11B6-45E5-83B9-7B34E2B98E16}" dt="2025-05-01T16:30:16.845" v="2095" actId="338"/>
          <ac:spMkLst>
            <pc:docMk/>
            <pc:sldMk cId="1315775574" sldId="1817606173"/>
            <ac:spMk id="54" creationId="{A0BF7A1B-D65E-96FA-8F77-002B671CB5D9}"/>
          </ac:spMkLst>
        </pc:spChg>
        <pc:spChg chg="mod topLvl">
          <ac:chgData name="Jackson, Chelsea L., VBAVACO" userId="17730002-7851-44da-8934-6cb99bd8334f" providerId="ADAL" clId="{4A1E42D6-11B6-45E5-83B9-7B34E2B98E16}" dt="2025-05-01T16:34:01.207" v="2123" actId="1076"/>
          <ac:spMkLst>
            <pc:docMk/>
            <pc:sldMk cId="1315775574" sldId="1817606173"/>
            <ac:spMk id="55" creationId="{C56ADF27-C4A5-0383-CA12-FBFB1721D63D}"/>
          </ac:spMkLst>
        </pc:spChg>
        <pc:spChg chg="mod topLvl">
          <ac:chgData name="Jackson, Chelsea L., VBAVACO" userId="17730002-7851-44da-8934-6cb99bd8334f" providerId="ADAL" clId="{4A1E42D6-11B6-45E5-83B9-7B34E2B98E16}" dt="2025-05-01T16:30:16.845" v="2095" actId="338"/>
          <ac:spMkLst>
            <pc:docMk/>
            <pc:sldMk cId="1315775574" sldId="1817606173"/>
            <ac:spMk id="56" creationId="{6B4AE13A-57B3-6448-FC92-BE1CA040C45B}"/>
          </ac:spMkLst>
        </pc:spChg>
        <pc:spChg chg="mod topLvl">
          <ac:chgData name="Jackson, Chelsea L., VBAVACO" userId="17730002-7851-44da-8934-6cb99bd8334f" providerId="ADAL" clId="{4A1E42D6-11B6-45E5-83B9-7B34E2B98E16}" dt="2025-05-01T16:30:16.845" v="2095" actId="338"/>
          <ac:spMkLst>
            <pc:docMk/>
            <pc:sldMk cId="1315775574" sldId="1817606173"/>
            <ac:spMk id="57" creationId="{AC44F3E1-0EE2-6E94-1D1F-A0DC73B8A276}"/>
          </ac:spMkLst>
        </pc:spChg>
        <pc:spChg chg="mod topLvl">
          <ac:chgData name="Jackson, Chelsea L., VBAVACO" userId="17730002-7851-44da-8934-6cb99bd8334f" providerId="ADAL" clId="{4A1E42D6-11B6-45E5-83B9-7B34E2B98E16}" dt="2025-05-01T16:30:16.845" v="2095" actId="338"/>
          <ac:spMkLst>
            <pc:docMk/>
            <pc:sldMk cId="1315775574" sldId="1817606173"/>
            <ac:spMk id="58" creationId="{1C2FD4E8-5F99-2ECD-7D7F-152650A4E5E1}"/>
          </ac:spMkLst>
        </pc:spChg>
        <pc:spChg chg="mod topLvl">
          <ac:chgData name="Jackson, Chelsea L., VBAVACO" userId="17730002-7851-44da-8934-6cb99bd8334f" providerId="ADAL" clId="{4A1E42D6-11B6-45E5-83B9-7B34E2B98E16}" dt="2025-05-01T16:30:16.845" v="2095" actId="338"/>
          <ac:spMkLst>
            <pc:docMk/>
            <pc:sldMk cId="1315775574" sldId="1817606173"/>
            <ac:spMk id="59" creationId="{4EA4FFDA-843E-73E7-050F-FDD2F7AD9D05}"/>
          </ac:spMkLst>
        </pc:spChg>
        <pc:spChg chg="mod topLvl">
          <ac:chgData name="Jackson, Chelsea L., VBAVACO" userId="17730002-7851-44da-8934-6cb99bd8334f" providerId="ADAL" clId="{4A1E42D6-11B6-45E5-83B9-7B34E2B98E16}" dt="2025-05-01T16:32:32.286" v="2109" actId="1076"/>
          <ac:spMkLst>
            <pc:docMk/>
            <pc:sldMk cId="1315775574" sldId="1817606173"/>
            <ac:spMk id="60" creationId="{3EDEF122-62AE-E20B-D235-81CC0D88FED2}"/>
          </ac:spMkLst>
        </pc:spChg>
        <pc:spChg chg="mod topLvl">
          <ac:chgData name="Jackson, Chelsea L., VBAVACO" userId="17730002-7851-44da-8934-6cb99bd8334f" providerId="ADAL" clId="{4A1E42D6-11B6-45E5-83B9-7B34E2B98E16}" dt="2025-05-01T16:30:16.845" v="2095" actId="338"/>
          <ac:spMkLst>
            <pc:docMk/>
            <pc:sldMk cId="1315775574" sldId="1817606173"/>
            <ac:spMk id="61" creationId="{983E3BBD-FE93-B581-F52C-0268A196CB12}"/>
          </ac:spMkLst>
        </pc:spChg>
        <pc:spChg chg="mod topLvl">
          <ac:chgData name="Jackson, Chelsea L., VBAVACO" userId="17730002-7851-44da-8934-6cb99bd8334f" providerId="ADAL" clId="{4A1E42D6-11B6-45E5-83B9-7B34E2B98E16}" dt="2025-05-01T16:30:16.845" v="2095" actId="338"/>
          <ac:spMkLst>
            <pc:docMk/>
            <pc:sldMk cId="1315775574" sldId="1817606173"/>
            <ac:spMk id="62" creationId="{C916B294-A464-D7F3-3D18-A1D8ECD1CC56}"/>
          </ac:spMkLst>
        </pc:spChg>
        <pc:spChg chg="mod topLvl">
          <ac:chgData name="Jackson, Chelsea L., VBAVACO" userId="17730002-7851-44da-8934-6cb99bd8334f" providerId="ADAL" clId="{4A1E42D6-11B6-45E5-83B9-7B34E2B98E16}" dt="2025-05-01T16:30:16.845" v="2095" actId="338"/>
          <ac:spMkLst>
            <pc:docMk/>
            <pc:sldMk cId="1315775574" sldId="1817606173"/>
            <ac:spMk id="68" creationId="{BDD0C217-2A9E-0F01-D593-D1FBC944C27C}"/>
          </ac:spMkLst>
        </pc:spChg>
        <pc:spChg chg="mod topLvl">
          <ac:chgData name="Jackson, Chelsea L., VBAVACO" userId="17730002-7851-44da-8934-6cb99bd8334f" providerId="ADAL" clId="{4A1E42D6-11B6-45E5-83B9-7B34E2B98E16}" dt="2025-05-01T16:30:16.845" v="2095" actId="338"/>
          <ac:spMkLst>
            <pc:docMk/>
            <pc:sldMk cId="1315775574" sldId="1817606173"/>
            <ac:spMk id="69" creationId="{33D23020-D2FC-B0B9-4808-AEB7871172EE}"/>
          </ac:spMkLst>
        </pc:spChg>
        <pc:spChg chg="mod topLvl">
          <ac:chgData name="Jackson, Chelsea L., VBAVACO" userId="17730002-7851-44da-8934-6cb99bd8334f" providerId="ADAL" clId="{4A1E42D6-11B6-45E5-83B9-7B34E2B98E16}" dt="2025-05-01T16:33:56.353" v="2122" actId="1076"/>
          <ac:spMkLst>
            <pc:docMk/>
            <pc:sldMk cId="1315775574" sldId="1817606173"/>
            <ac:spMk id="70" creationId="{B51DE379-DAFB-14DF-A601-EE9E3BBA5805}"/>
          </ac:spMkLst>
        </pc:spChg>
        <pc:spChg chg="mod topLvl">
          <ac:chgData name="Jackson, Chelsea L., VBAVACO" userId="17730002-7851-44da-8934-6cb99bd8334f" providerId="ADAL" clId="{4A1E42D6-11B6-45E5-83B9-7B34E2B98E16}" dt="2025-05-01T16:30:16.845" v="2095" actId="338"/>
          <ac:spMkLst>
            <pc:docMk/>
            <pc:sldMk cId="1315775574" sldId="1817606173"/>
            <ac:spMk id="71" creationId="{E7506D52-0457-BF81-37B7-CC48B4D99D8F}"/>
          </ac:spMkLst>
        </pc:spChg>
        <pc:spChg chg="mod topLvl">
          <ac:chgData name="Jackson, Chelsea L., VBAVACO" userId="17730002-7851-44da-8934-6cb99bd8334f" providerId="ADAL" clId="{4A1E42D6-11B6-45E5-83B9-7B34E2B98E16}" dt="2025-05-01T16:30:16.845" v="2095" actId="338"/>
          <ac:spMkLst>
            <pc:docMk/>
            <pc:sldMk cId="1315775574" sldId="1817606173"/>
            <ac:spMk id="72" creationId="{3A49B486-5A8B-9730-6882-3123B0C0386F}"/>
          </ac:spMkLst>
        </pc:spChg>
        <pc:spChg chg="mod topLvl">
          <ac:chgData name="Jackson, Chelsea L., VBAVACO" userId="17730002-7851-44da-8934-6cb99bd8334f" providerId="ADAL" clId="{4A1E42D6-11B6-45E5-83B9-7B34E2B98E16}" dt="2025-05-01T16:30:16.845" v="2095" actId="338"/>
          <ac:spMkLst>
            <pc:docMk/>
            <pc:sldMk cId="1315775574" sldId="1817606173"/>
            <ac:spMk id="73" creationId="{B5C58036-335E-648B-29BB-F61F223418E2}"/>
          </ac:spMkLst>
        </pc:spChg>
        <pc:spChg chg="mod topLvl">
          <ac:chgData name="Jackson, Chelsea L., VBAVACO" userId="17730002-7851-44da-8934-6cb99bd8334f" providerId="ADAL" clId="{4A1E42D6-11B6-45E5-83B9-7B34E2B98E16}" dt="2025-05-01T16:30:16.845" v="2095" actId="338"/>
          <ac:spMkLst>
            <pc:docMk/>
            <pc:sldMk cId="1315775574" sldId="1817606173"/>
            <ac:spMk id="74" creationId="{2B57C823-21B4-3959-F045-0416F55F44E1}"/>
          </ac:spMkLst>
        </pc:spChg>
        <pc:spChg chg="mod topLvl">
          <ac:chgData name="Jackson, Chelsea L., VBAVACO" userId="17730002-7851-44da-8934-6cb99bd8334f" providerId="ADAL" clId="{4A1E42D6-11B6-45E5-83B9-7B34E2B98E16}" dt="2025-05-01T16:34:05.564" v="2124" actId="1076"/>
          <ac:spMkLst>
            <pc:docMk/>
            <pc:sldMk cId="1315775574" sldId="1817606173"/>
            <ac:spMk id="75" creationId="{375AA2E6-3A45-097D-33AB-5D6249B64D37}"/>
          </ac:spMkLst>
        </pc:spChg>
        <pc:spChg chg="mod topLvl">
          <ac:chgData name="Jackson, Chelsea L., VBAVACO" userId="17730002-7851-44da-8934-6cb99bd8334f" providerId="ADAL" clId="{4A1E42D6-11B6-45E5-83B9-7B34E2B98E16}" dt="2025-05-01T16:30:16.845" v="2095" actId="338"/>
          <ac:spMkLst>
            <pc:docMk/>
            <pc:sldMk cId="1315775574" sldId="1817606173"/>
            <ac:spMk id="76" creationId="{2640E174-6708-2CB1-F4AB-E7ADDE1A5024}"/>
          </ac:spMkLst>
        </pc:spChg>
        <pc:spChg chg="mod topLvl">
          <ac:chgData name="Jackson, Chelsea L., VBAVACO" userId="17730002-7851-44da-8934-6cb99bd8334f" providerId="ADAL" clId="{4A1E42D6-11B6-45E5-83B9-7B34E2B98E16}" dt="2025-05-01T16:30:16.845" v="2095" actId="338"/>
          <ac:spMkLst>
            <pc:docMk/>
            <pc:sldMk cId="1315775574" sldId="1817606173"/>
            <ac:spMk id="77" creationId="{5047D9D1-4609-20A5-98D4-40571940B877}"/>
          </ac:spMkLst>
        </pc:spChg>
        <pc:spChg chg="mod topLvl">
          <ac:chgData name="Jackson, Chelsea L., VBAVACO" userId="17730002-7851-44da-8934-6cb99bd8334f" providerId="ADAL" clId="{4A1E42D6-11B6-45E5-83B9-7B34E2B98E16}" dt="2025-05-01T16:30:16.845" v="2095" actId="338"/>
          <ac:spMkLst>
            <pc:docMk/>
            <pc:sldMk cId="1315775574" sldId="1817606173"/>
            <ac:spMk id="78" creationId="{E7292663-E9DD-C5F1-D424-6FFF3883034B}"/>
          </ac:spMkLst>
        </pc:spChg>
        <pc:spChg chg="mod topLvl">
          <ac:chgData name="Jackson, Chelsea L., VBAVACO" userId="17730002-7851-44da-8934-6cb99bd8334f" providerId="ADAL" clId="{4A1E42D6-11B6-45E5-83B9-7B34E2B98E16}" dt="2025-05-01T16:30:16.845" v="2095" actId="338"/>
          <ac:spMkLst>
            <pc:docMk/>
            <pc:sldMk cId="1315775574" sldId="1817606173"/>
            <ac:spMk id="79" creationId="{91A44FFF-6300-D5F3-FBE4-64F1464B5CFF}"/>
          </ac:spMkLst>
        </pc:spChg>
        <pc:spChg chg="mod topLvl">
          <ac:chgData name="Jackson, Chelsea L., VBAVACO" userId="17730002-7851-44da-8934-6cb99bd8334f" providerId="ADAL" clId="{4A1E42D6-11B6-45E5-83B9-7B34E2B98E16}" dt="2025-05-01T16:34:09.333" v="2125" actId="1076"/>
          <ac:spMkLst>
            <pc:docMk/>
            <pc:sldMk cId="1315775574" sldId="1817606173"/>
            <ac:spMk id="80" creationId="{47C6601A-2975-EDBA-40C7-F2EA1643FB4D}"/>
          </ac:spMkLst>
        </pc:spChg>
        <pc:spChg chg="mod topLvl">
          <ac:chgData name="Jackson, Chelsea L., VBAVACO" userId="17730002-7851-44da-8934-6cb99bd8334f" providerId="ADAL" clId="{4A1E42D6-11B6-45E5-83B9-7B34E2B98E16}" dt="2025-05-01T16:30:16.845" v="2095" actId="338"/>
          <ac:spMkLst>
            <pc:docMk/>
            <pc:sldMk cId="1315775574" sldId="1817606173"/>
            <ac:spMk id="81" creationId="{C48F882F-5CC6-0E68-0CB7-5A57013629A2}"/>
          </ac:spMkLst>
        </pc:spChg>
        <pc:spChg chg="mod topLvl">
          <ac:chgData name="Jackson, Chelsea L., VBAVACO" userId="17730002-7851-44da-8934-6cb99bd8334f" providerId="ADAL" clId="{4A1E42D6-11B6-45E5-83B9-7B34E2B98E16}" dt="2025-05-01T16:30:16.845" v="2095" actId="338"/>
          <ac:spMkLst>
            <pc:docMk/>
            <pc:sldMk cId="1315775574" sldId="1817606173"/>
            <ac:spMk id="82" creationId="{D9883D0E-CBF8-1F2C-A2FB-A3F506F627EB}"/>
          </ac:spMkLst>
        </pc:spChg>
        <pc:grpChg chg="add mod">
          <ac:chgData name="Jackson, Chelsea L., VBAVACO" userId="17730002-7851-44da-8934-6cb99bd8334f" providerId="ADAL" clId="{4A1E42D6-11B6-45E5-83B9-7B34E2B98E16}" dt="2025-05-01T16:32:26.075" v="2108" actId="14100"/>
          <ac:grpSpMkLst>
            <pc:docMk/>
            <pc:sldMk cId="1315775574" sldId="1817606173"/>
            <ac:grpSpMk id="88" creationId="{7A8ACA93-6FFA-15BE-E8C4-0D3107C0CC70}"/>
          </ac:grpSpMkLst>
        </pc:grpChg>
      </pc:sldChg>
      <pc:sldChg chg="addSp delSp modSp add mod modNotesTx">
        <pc:chgData name="Jackson, Chelsea L., VBAVACO" userId="17730002-7851-44da-8934-6cb99bd8334f" providerId="ADAL" clId="{4A1E42D6-11B6-45E5-83B9-7B34E2B98E16}" dt="2025-05-01T16:45:51.124" v="2140" actId="14100"/>
        <pc:sldMkLst>
          <pc:docMk/>
          <pc:sldMk cId="948831605" sldId="1817606174"/>
        </pc:sldMkLst>
        <pc:spChg chg="mod">
          <ac:chgData name="Jackson, Chelsea L., VBAVACO" userId="17730002-7851-44da-8934-6cb99bd8334f" providerId="ADAL" clId="{4A1E42D6-11B6-45E5-83B9-7B34E2B98E16}" dt="2025-05-01T12:11:33.270" v="857" actId="20577"/>
          <ac:spMkLst>
            <pc:docMk/>
            <pc:sldMk cId="948831605" sldId="1817606174"/>
            <ac:spMk id="3" creationId="{6AF567FE-B6B0-7D8C-D53F-1F57F35780AF}"/>
          </ac:spMkLst>
        </pc:spChg>
        <pc:spChg chg="add mod">
          <ac:chgData name="Jackson, Chelsea L., VBAVACO" userId="17730002-7851-44da-8934-6cb99bd8334f" providerId="ADAL" clId="{4A1E42D6-11B6-45E5-83B9-7B34E2B98E16}" dt="2025-05-01T16:45:43.096" v="2139" actId="1076"/>
          <ac:spMkLst>
            <pc:docMk/>
            <pc:sldMk cId="948831605" sldId="1817606174"/>
            <ac:spMk id="7" creationId="{F05C8B4E-565C-D57B-F671-B7F60134252A}"/>
          </ac:spMkLst>
        </pc:spChg>
        <pc:picChg chg="add mod">
          <ac:chgData name="Jackson, Chelsea L., VBAVACO" userId="17730002-7851-44da-8934-6cb99bd8334f" providerId="ADAL" clId="{4A1E42D6-11B6-45E5-83B9-7B34E2B98E16}" dt="2025-05-01T16:45:51.124" v="2140" actId="14100"/>
          <ac:picMkLst>
            <pc:docMk/>
            <pc:sldMk cId="948831605" sldId="1817606174"/>
            <ac:picMk id="6" creationId="{6F9485A8-B178-0291-F982-D1034BB7BD0B}"/>
          </ac:picMkLst>
        </pc:picChg>
      </pc:sldChg>
      <pc:sldChg chg="addSp delSp modSp add mod modNotesTx">
        <pc:chgData name="Jackson, Chelsea L., VBAVACO" userId="17730002-7851-44da-8934-6cb99bd8334f" providerId="ADAL" clId="{4A1E42D6-11B6-45E5-83B9-7B34E2B98E16}" dt="2025-05-01T16:59:28.772" v="2247"/>
        <pc:sldMkLst>
          <pc:docMk/>
          <pc:sldMk cId="3033395912" sldId="1817606175"/>
        </pc:sldMkLst>
        <pc:spChg chg="mod">
          <ac:chgData name="Jackson, Chelsea L., VBAVACO" userId="17730002-7851-44da-8934-6cb99bd8334f" providerId="ADAL" clId="{4A1E42D6-11B6-45E5-83B9-7B34E2B98E16}" dt="2025-05-01T12:11:56.496" v="885" actId="20577"/>
          <ac:spMkLst>
            <pc:docMk/>
            <pc:sldMk cId="3033395912" sldId="1817606175"/>
            <ac:spMk id="3" creationId="{6AF567FE-B6B0-7D8C-D53F-1F57F35780AF}"/>
          </ac:spMkLst>
        </pc:spChg>
        <pc:spChg chg="add mod">
          <ac:chgData name="Jackson, Chelsea L., VBAVACO" userId="17730002-7851-44da-8934-6cb99bd8334f" providerId="ADAL" clId="{4A1E42D6-11B6-45E5-83B9-7B34E2B98E16}" dt="2025-05-01T16:51:28.904" v="2159" actId="164"/>
          <ac:spMkLst>
            <pc:docMk/>
            <pc:sldMk cId="3033395912" sldId="1817606175"/>
            <ac:spMk id="5" creationId="{24A6926C-125B-10F2-325F-A4B5A9B900BE}"/>
          </ac:spMkLst>
        </pc:spChg>
        <pc:spChg chg="add mod">
          <ac:chgData name="Jackson, Chelsea L., VBAVACO" userId="17730002-7851-44da-8934-6cb99bd8334f" providerId="ADAL" clId="{4A1E42D6-11B6-45E5-83B9-7B34E2B98E16}" dt="2025-05-01T16:51:28.904" v="2159" actId="164"/>
          <ac:spMkLst>
            <pc:docMk/>
            <pc:sldMk cId="3033395912" sldId="1817606175"/>
            <ac:spMk id="9" creationId="{F848C558-3452-4912-99B2-EC5A4F45A37A}"/>
          </ac:spMkLst>
        </pc:spChg>
        <pc:spChg chg="add mod">
          <ac:chgData name="Jackson, Chelsea L., VBAVACO" userId="17730002-7851-44da-8934-6cb99bd8334f" providerId="ADAL" clId="{4A1E42D6-11B6-45E5-83B9-7B34E2B98E16}" dt="2025-05-01T16:58:40.289" v="2234" actId="113"/>
          <ac:spMkLst>
            <pc:docMk/>
            <pc:sldMk cId="3033395912" sldId="1817606175"/>
            <ac:spMk id="16" creationId="{FDB43F18-0AB2-9FD3-360F-5CC23B7077E0}"/>
          </ac:spMkLst>
        </pc:spChg>
        <pc:spChg chg="add mod">
          <ac:chgData name="Jackson, Chelsea L., VBAVACO" userId="17730002-7851-44da-8934-6cb99bd8334f" providerId="ADAL" clId="{4A1E42D6-11B6-45E5-83B9-7B34E2B98E16}" dt="2025-05-01T16:51:28.904" v="2159" actId="164"/>
          <ac:spMkLst>
            <pc:docMk/>
            <pc:sldMk cId="3033395912" sldId="1817606175"/>
            <ac:spMk id="17" creationId="{BAACD9D4-E7CB-D3AC-5E98-018318CD3AA5}"/>
          </ac:spMkLst>
        </pc:spChg>
        <pc:spChg chg="add mod">
          <ac:chgData name="Jackson, Chelsea L., VBAVACO" userId="17730002-7851-44da-8934-6cb99bd8334f" providerId="ADAL" clId="{4A1E42D6-11B6-45E5-83B9-7B34E2B98E16}" dt="2025-05-01T16:51:28.904" v="2159" actId="164"/>
          <ac:spMkLst>
            <pc:docMk/>
            <pc:sldMk cId="3033395912" sldId="1817606175"/>
            <ac:spMk id="21" creationId="{BBB68487-B534-F3ED-C2C0-6E8703A7E106}"/>
          </ac:spMkLst>
        </pc:spChg>
        <pc:spChg chg="add mod">
          <ac:chgData name="Jackson, Chelsea L., VBAVACO" userId="17730002-7851-44da-8934-6cb99bd8334f" providerId="ADAL" clId="{4A1E42D6-11B6-45E5-83B9-7B34E2B98E16}" dt="2025-05-01T16:59:07.886" v="2241"/>
          <ac:spMkLst>
            <pc:docMk/>
            <pc:sldMk cId="3033395912" sldId="1817606175"/>
            <ac:spMk id="28" creationId="{425BE923-6385-10F4-9EFE-B6D56007BF08}"/>
          </ac:spMkLst>
        </pc:spChg>
        <pc:spChg chg="add mod">
          <ac:chgData name="Jackson, Chelsea L., VBAVACO" userId="17730002-7851-44da-8934-6cb99bd8334f" providerId="ADAL" clId="{4A1E42D6-11B6-45E5-83B9-7B34E2B98E16}" dt="2025-05-01T16:51:28.904" v="2159" actId="164"/>
          <ac:spMkLst>
            <pc:docMk/>
            <pc:sldMk cId="3033395912" sldId="1817606175"/>
            <ac:spMk id="29" creationId="{9EE3CCB0-BFEE-8B71-68F1-48A9D6329F83}"/>
          </ac:spMkLst>
        </pc:spChg>
        <pc:spChg chg="add mod">
          <ac:chgData name="Jackson, Chelsea L., VBAVACO" userId="17730002-7851-44da-8934-6cb99bd8334f" providerId="ADAL" clId="{4A1E42D6-11B6-45E5-83B9-7B34E2B98E16}" dt="2025-05-01T16:51:28.904" v="2159" actId="164"/>
          <ac:spMkLst>
            <pc:docMk/>
            <pc:sldMk cId="3033395912" sldId="1817606175"/>
            <ac:spMk id="33" creationId="{1A89E526-9B0C-A7DA-02DD-B1FD5941119E}"/>
          </ac:spMkLst>
        </pc:spChg>
        <pc:spChg chg="add mod">
          <ac:chgData name="Jackson, Chelsea L., VBAVACO" userId="17730002-7851-44da-8934-6cb99bd8334f" providerId="ADAL" clId="{4A1E42D6-11B6-45E5-83B9-7B34E2B98E16}" dt="2025-05-01T16:58:44.527" v="2235" actId="113"/>
          <ac:spMkLst>
            <pc:docMk/>
            <pc:sldMk cId="3033395912" sldId="1817606175"/>
            <ac:spMk id="34" creationId="{9DB6888B-40DB-F747-5FD2-DEF9AB060858}"/>
          </ac:spMkLst>
        </pc:spChg>
        <pc:spChg chg="add mod">
          <ac:chgData name="Jackson, Chelsea L., VBAVACO" userId="17730002-7851-44da-8934-6cb99bd8334f" providerId="ADAL" clId="{4A1E42D6-11B6-45E5-83B9-7B34E2B98E16}" dt="2025-05-01T16:51:28.904" v="2159" actId="164"/>
          <ac:spMkLst>
            <pc:docMk/>
            <pc:sldMk cId="3033395912" sldId="1817606175"/>
            <ac:spMk id="35" creationId="{922A063B-4E95-5090-613D-DC1F60240C73}"/>
          </ac:spMkLst>
        </pc:spChg>
        <pc:spChg chg="add mod">
          <ac:chgData name="Jackson, Chelsea L., VBAVACO" userId="17730002-7851-44da-8934-6cb99bd8334f" providerId="ADAL" clId="{4A1E42D6-11B6-45E5-83B9-7B34E2B98E16}" dt="2025-05-01T16:51:28.904" v="2159" actId="164"/>
          <ac:spMkLst>
            <pc:docMk/>
            <pc:sldMk cId="3033395912" sldId="1817606175"/>
            <ac:spMk id="39" creationId="{7A371F33-3391-DAF6-647A-3AAC897BC998}"/>
          </ac:spMkLst>
        </pc:spChg>
        <pc:spChg chg="add mod">
          <ac:chgData name="Jackson, Chelsea L., VBAVACO" userId="17730002-7851-44da-8934-6cb99bd8334f" providerId="ADAL" clId="{4A1E42D6-11B6-45E5-83B9-7B34E2B98E16}" dt="2025-05-01T16:59:28.772" v="2247"/>
          <ac:spMkLst>
            <pc:docMk/>
            <pc:sldMk cId="3033395912" sldId="1817606175"/>
            <ac:spMk id="40" creationId="{42DB70B9-B01D-425A-DED5-246BA8C16D6E}"/>
          </ac:spMkLst>
        </pc:spChg>
        <pc:spChg chg="add mod">
          <ac:chgData name="Jackson, Chelsea L., VBAVACO" userId="17730002-7851-44da-8934-6cb99bd8334f" providerId="ADAL" clId="{4A1E42D6-11B6-45E5-83B9-7B34E2B98E16}" dt="2025-05-01T16:51:28.904" v="2159" actId="164"/>
          <ac:spMkLst>
            <pc:docMk/>
            <pc:sldMk cId="3033395912" sldId="1817606175"/>
            <ac:spMk id="41" creationId="{DB6D56DC-0B3F-CCB8-45A1-C4E118784260}"/>
          </ac:spMkLst>
        </pc:spChg>
        <pc:spChg chg="add mod">
          <ac:chgData name="Jackson, Chelsea L., VBAVACO" userId="17730002-7851-44da-8934-6cb99bd8334f" providerId="ADAL" clId="{4A1E42D6-11B6-45E5-83B9-7B34E2B98E16}" dt="2025-05-01T16:51:28.904" v="2159" actId="164"/>
          <ac:spMkLst>
            <pc:docMk/>
            <pc:sldMk cId="3033395912" sldId="1817606175"/>
            <ac:spMk id="45" creationId="{05B0587D-D913-1D51-DC56-A18AFDC36FB6}"/>
          </ac:spMkLst>
        </pc:spChg>
        <pc:spChg chg="add mod">
          <ac:chgData name="Jackson, Chelsea L., VBAVACO" userId="17730002-7851-44da-8934-6cb99bd8334f" providerId="ADAL" clId="{4A1E42D6-11B6-45E5-83B9-7B34E2B98E16}" dt="2025-05-01T16:51:28.904" v="2159" actId="164"/>
          <ac:spMkLst>
            <pc:docMk/>
            <pc:sldMk cId="3033395912" sldId="1817606175"/>
            <ac:spMk id="53" creationId="{B92B45EC-0023-B719-63D6-F2E68D48B5CA}"/>
          </ac:spMkLst>
        </pc:spChg>
        <pc:spChg chg="add mod">
          <ac:chgData name="Jackson, Chelsea L., VBAVACO" userId="17730002-7851-44da-8934-6cb99bd8334f" providerId="ADAL" clId="{4A1E42D6-11B6-45E5-83B9-7B34E2B98E16}" dt="2025-05-01T16:51:28.904" v="2159" actId="164"/>
          <ac:spMkLst>
            <pc:docMk/>
            <pc:sldMk cId="3033395912" sldId="1817606175"/>
            <ac:spMk id="57" creationId="{3C954B26-3D7A-F542-B195-407EA42146FC}"/>
          </ac:spMkLst>
        </pc:spChg>
        <pc:spChg chg="add mod">
          <ac:chgData name="Jackson, Chelsea L., VBAVACO" userId="17730002-7851-44da-8934-6cb99bd8334f" providerId="ADAL" clId="{4A1E42D6-11B6-45E5-83B9-7B34E2B98E16}" dt="2025-05-01T16:54:54.268" v="2201" actId="1076"/>
          <ac:spMkLst>
            <pc:docMk/>
            <pc:sldMk cId="3033395912" sldId="1817606175"/>
            <ac:spMk id="64" creationId="{90BD5AF8-CE58-CFEB-0BD7-83D4938ADF94}"/>
          </ac:spMkLst>
        </pc:spChg>
        <pc:spChg chg="add mod">
          <ac:chgData name="Jackson, Chelsea L., VBAVACO" userId="17730002-7851-44da-8934-6cb99bd8334f" providerId="ADAL" clId="{4A1E42D6-11B6-45E5-83B9-7B34E2B98E16}" dt="2025-05-01T16:55:05.072" v="2203" actId="1076"/>
          <ac:spMkLst>
            <pc:docMk/>
            <pc:sldMk cId="3033395912" sldId="1817606175"/>
            <ac:spMk id="66" creationId="{20708CC6-7212-A202-D823-2473B78C8788}"/>
          </ac:spMkLst>
        </pc:spChg>
        <pc:grpChg chg="add mod">
          <ac:chgData name="Jackson, Chelsea L., VBAVACO" userId="17730002-7851-44da-8934-6cb99bd8334f" providerId="ADAL" clId="{4A1E42D6-11B6-45E5-83B9-7B34E2B98E16}" dt="2025-05-01T16:51:50.292" v="2164" actId="1076"/>
          <ac:grpSpMkLst>
            <pc:docMk/>
            <pc:sldMk cId="3033395912" sldId="1817606175"/>
            <ac:grpSpMk id="68" creationId="{B44F261B-1206-3EFE-ACCA-FD8B1B6780C1}"/>
          </ac:grpSpMkLst>
        </pc:grpChg>
        <pc:picChg chg="add mod">
          <ac:chgData name="Jackson, Chelsea L., VBAVACO" userId="17730002-7851-44da-8934-6cb99bd8334f" providerId="ADAL" clId="{4A1E42D6-11B6-45E5-83B9-7B34E2B98E16}" dt="2025-05-01T16:57:13.942" v="2220" actId="1076"/>
          <ac:picMkLst>
            <pc:docMk/>
            <pc:sldMk cId="3033395912" sldId="1817606175"/>
            <ac:picMk id="70" creationId="{4AA6DE17-95A0-6762-4C27-BF4DE02DFC23}"/>
          </ac:picMkLst>
        </pc:picChg>
        <pc:picChg chg="add mod">
          <ac:chgData name="Jackson, Chelsea L., VBAVACO" userId="17730002-7851-44da-8934-6cb99bd8334f" providerId="ADAL" clId="{4A1E42D6-11B6-45E5-83B9-7B34E2B98E16}" dt="2025-05-01T16:56:33.293" v="2213" actId="1076"/>
          <ac:picMkLst>
            <pc:docMk/>
            <pc:sldMk cId="3033395912" sldId="1817606175"/>
            <ac:picMk id="72" creationId="{F634C270-B6EE-0CB0-50E0-27993D3D00F2}"/>
          </ac:picMkLst>
        </pc:picChg>
      </pc:sldChg>
      <pc:sldChg chg="modSp add mod ord">
        <pc:chgData name="Jackson, Chelsea L., VBAVACO" userId="17730002-7851-44da-8934-6cb99bd8334f" providerId="ADAL" clId="{4A1E42D6-11B6-45E5-83B9-7B34E2B98E16}" dt="2025-05-01T12:13:03.438" v="888" actId="5793"/>
        <pc:sldMkLst>
          <pc:docMk/>
          <pc:sldMk cId="1309644483" sldId="1817606176"/>
        </pc:sldMkLst>
        <pc:spChg chg="mod">
          <ac:chgData name="Jackson, Chelsea L., VBAVACO" userId="17730002-7851-44da-8934-6cb99bd8334f" providerId="ADAL" clId="{4A1E42D6-11B6-45E5-83B9-7B34E2B98E16}" dt="2025-05-01T12:13:03.438" v="888" actId="5793"/>
          <ac:spMkLst>
            <pc:docMk/>
            <pc:sldMk cId="1309644483" sldId="1817606176"/>
            <ac:spMk id="6" creationId="{5E74639E-E7BC-4BE0-EEFD-6D546A655D9D}"/>
          </ac:spMkLst>
        </pc:spChg>
      </pc:sldChg>
      <pc:sldChg chg="addSp modSp add mod">
        <pc:chgData name="Jackson, Chelsea L., VBAVACO" userId="17730002-7851-44da-8934-6cb99bd8334f" providerId="ADAL" clId="{4A1E42D6-11B6-45E5-83B9-7B34E2B98E16}" dt="2025-05-01T12:14:28.962" v="900" actId="1076"/>
        <pc:sldMkLst>
          <pc:docMk/>
          <pc:sldMk cId="1773830357" sldId="1817606177"/>
        </pc:sldMkLst>
        <pc:spChg chg="add mod">
          <ac:chgData name="Jackson, Chelsea L., VBAVACO" userId="17730002-7851-44da-8934-6cb99bd8334f" providerId="ADAL" clId="{4A1E42D6-11B6-45E5-83B9-7B34E2B98E16}" dt="2025-05-01T12:14:22.216" v="898" actId="1076"/>
          <ac:spMkLst>
            <pc:docMk/>
            <pc:sldMk cId="1773830357" sldId="1817606177"/>
            <ac:spMk id="3" creationId="{59CE3610-9103-1695-50E2-08AE4F65889F}"/>
          </ac:spMkLst>
        </pc:spChg>
        <pc:spChg chg="add mod">
          <ac:chgData name="Jackson, Chelsea L., VBAVACO" userId="17730002-7851-44da-8934-6cb99bd8334f" providerId="ADAL" clId="{4A1E42D6-11B6-45E5-83B9-7B34E2B98E16}" dt="2025-05-01T12:14:11.039" v="896" actId="14100"/>
          <ac:spMkLst>
            <pc:docMk/>
            <pc:sldMk cId="1773830357" sldId="1817606177"/>
            <ac:spMk id="4" creationId="{6AE8F648-23BB-1B23-5C72-EA376DC381C6}"/>
          </ac:spMkLst>
        </pc:spChg>
        <pc:spChg chg="mod">
          <ac:chgData name="Jackson, Chelsea L., VBAVACO" userId="17730002-7851-44da-8934-6cb99bd8334f" providerId="ADAL" clId="{4A1E42D6-11B6-45E5-83B9-7B34E2B98E16}" dt="2025-05-01T12:13:34.418" v="891" actId="113"/>
          <ac:spMkLst>
            <pc:docMk/>
            <pc:sldMk cId="1773830357" sldId="1817606177"/>
            <ac:spMk id="6" creationId="{5E74639E-E7BC-4BE0-EEFD-6D546A655D9D}"/>
          </ac:spMkLst>
        </pc:spChg>
        <pc:spChg chg="add mod">
          <ac:chgData name="Jackson, Chelsea L., VBAVACO" userId="17730002-7851-44da-8934-6cb99bd8334f" providerId="ADAL" clId="{4A1E42D6-11B6-45E5-83B9-7B34E2B98E16}" dt="2025-05-01T12:14:28.962" v="900" actId="1076"/>
          <ac:spMkLst>
            <pc:docMk/>
            <pc:sldMk cId="1773830357" sldId="1817606177"/>
            <ac:spMk id="7" creationId="{68C74E66-56C4-6964-77AB-157198B909E9}"/>
          </ac:spMkLst>
        </pc:spChg>
      </pc:sldChg>
      <pc:sldChg chg="modSp add mod ord">
        <pc:chgData name="Jackson, Chelsea L., VBAVACO" userId="17730002-7851-44da-8934-6cb99bd8334f" providerId="ADAL" clId="{4A1E42D6-11B6-45E5-83B9-7B34E2B98E16}" dt="2025-05-01T12:15:36.898" v="911" actId="120"/>
        <pc:sldMkLst>
          <pc:docMk/>
          <pc:sldMk cId="3600413886" sldId="1817606178"/>
        </pc:sldMkLst>
        <pc:spChg chg="mod">
          <ac:chgData name="Jackson, Chelsea L., VBAVACO" userId="17730002-7851-44da-8934-6cb99bd8334f" providerId="ADAL" clId="{4A1E42D6-11B6-45E5-83B9-7B34E2B98E16}" dt="2025-05-01T12:15:09.472" v="905" actId="20577"/>
          <ac:spMkLst>
            <pc:docMk/>
            <pc:sldMk cId="3600413886" sldId="1817606178"/>
            <ac:spMk id="5" creationId="{4137BE12-6105-1F1A-1326-2998F76BF288}"/>
          </ac:spMkLst>
        </pc:spChg>
        <pc:spChg chg="mod">
          <ac:chgData name="Jackson, Chelsea L., VBAVACO" userId="17730002-7851-44da-8934-6cb99bd8334f" providerId="ADAL" clId="{4A1E42D6-11B6-45E5-83B9-7B34E2B98E16}" dt="2025-05-01T12:15:36.898" v="911" actId="120"/>
          <ac:spMkLst>
            <pc:docMk/>
            <pc:sldMk cId="3600413886" sldId="1817606178"/>
            <ac:spMk id="6" creationId="{5E74639E-E7BC-4BE0-EEFD-6D546A655D9D}"/>
          </ac:spMkLst>
        </pc:spChg>
      </pc:sldChg>
      <pc:sldChg chg="addSp modSp add mod">
        <pc:chgData name="Jackson, Chelsea L., VBAVACO" userId="17730002-7851-44da-8934-6cb99bd8334f" providerId="ADAL" clId="{4A1E42D6-11B6-45E5-83B9-7B34E2B98E16}" dt="2025-05-01T12:16:18.308" v="917" actId="14100"/>
        <pc:sldMkLst>
          <pc:docMk/>
          <pc:sldMk cId="986406948" sldId="1817606179"/>
        </pc:sldMkLst>
        <pc:spChg chg="add mod">
          <ac:chgData name="Jackson, Chelsea L., VBAVACO" userId="17730002-7851-44da-8934-6cb99bd8334f" providerId="ADAL" clId="{4A1E42D6-11B6-45E5-83B9-7B34E2B98E16}" dt="2025-05-01T12:16:18.308" v="917" actId="14100"/>
          <ac:spMkLst>
            <pc:docMk/>
            <pc:sldMk cId="986406948" sldId="1817606179"/>
            <ac:spMk id="3" creationId="{5A466B22-31F0-C48C-A692-8A0844D3FE97}"/>
          </ac:spMkLst>
        </pc:spChg>
        <pc:spChg chg="mod">
          <ac:chgData name="Jackson, Chelsea L., VBAVACO" userId="17730002-7851-44da-8934-6cb99bd8334f" providerId="ADAL" clId="{4A1E42D6-11B6-45E5-83B9-7B34E2B98E16}" dt="2025-05-01T12:16:14.786" v="916" actId="113"/>
          <ac:spMkLst>
            <pc:docMk/>
            <pc:sldMk cId="986406948" sldId="1817606179"/>
            <ac:spMk id="6" creationId="{5E74639E-E7BC-4BE0-EEFD-6D546A655D9D}"/>
          </ac:spMkLst>
        </pc:spChg>
      </pc:sldChg>
      <pc:sldChg chg="addSp delSp modSp add mod ord modNotesTx">
        <pc:chgData name="Jackson, Chelsea L., VBAVACO" userId="17730002-7851-44da-8934-6cb99bd8334f" providerId="ADAL" clId="{4A1E42D6-11B6-45E5-83B9-7B34E2B98E16}" dt="2025-05-01T12:20:41.172" v="990" actId="478"/>
        <pc:sldMkLst>
          <pc:docMk/>
          <pc:sldMk cId="3828371767" sldId="1817606180"/>
        </pc:sldMkLst>
        <pc:spChg chg="mod">
          <ac:chgData name="Jackson, Chelsea L., VBAVACO" userId="17730002-7851-44da-8934-6cb99bd8334f" providerId="ADAL" clId="{4A1E42D6-11B6-45E5-83B9-7B34E2B98E16}" dt="2025-05-01T12:18:57.122" v="985" actId="1076"/>
          <ac:spMkLst>
            <pc:docMk/>
            <pc:sldMk cId="3828371767" sldId="1817606180"/>
            <ac:spMk id="3" creationId="{7226788A-41EF-453E-59B7-C91B6FC7C990}"/>
          </ac:spMkLst>
        </pc:spChg>
        <pc:spChg chg="mod">
          <ac:chgData name="Jackson, Chelsea L., VBAVACO" userId="17730002-7851-44da-8934-6cb99bd8334f" providerId="ADAL" clId="{4A1E42D6-11B6-45E5-83B9-7B34E2B98E16}" dt="2025-05-01T12:18:52.983" v="984" actId="1076"/>
          <ac:spMkLst>
            <pc:docMk/>
            <pc:sldMk cId="3828371767" sldId="1817606180"/>
            <ac:spMk id="4" creationId="{28F8C606-304F-EB22-EDC7-327F8B7D079D}"/>
          </ac:spMkLst>
        </pc:spChg>
        <pc:picChg chg="mod modCrop">
          <ac:chgData name="Jackson, Chelsea L., VBAVACO" userId="17730002-7851-44da-8934-6cb99bd8334f" providerId="ADAL" clId="{4A1E42D6-11B6-45E5-83B9-7B34E2B98E16}" dt="2025-05-01T12:20:34.076" v="989" actId="732"/>
          <ac:picMkLst>
            <pc:docMk/>
            <pc:sldMk cId="3828371767" sldId="1817606180"/>
            <ac:picMk id="7" creationId="{3642D1FE-261D-AF99-AB65-8BB73BBE870D}"/>
          </ac:picMkLst>
        </pc:picChg>
      </pc:sldChg>
      <pc:sldChg chg="modSp new mod modNotesTx">
        <pc:chgData name="Jackson, Chelsea L., VBAVACO" userId="17730002-7851-44da-8934-6cb99bd8334f" providerId="ADAL" clId="{4A1E42D6-11B6-45E5-83B9-7B34E2B98E16}" dt="2025-05-01T12:24:13.624" v="1005"/>
        <pc:sldMkLst>
          <pc:docMk/>
          <pc:sldMk cId="2931820441" sldId="1817606181"/>
        </pc:sldMkLst>
        <pc:spChg chg="mod">
          <ac:chgData name="Jackson, Chelsea L., VBAVACO" userId="17730002-7851-44da-8934-6cb99bd8334f" providerId="ADAL" clId="{4A1E42D6-11B6-45E5-83B9-7B34E2B98E16}" dt="2025-05-01T12:23:32.613" v="999" actId="20577"/>
          <ac:spMkLst>
            <pc:docMk/>
            <pc:sldMk cId="2931820441" sldId="1817606181"/>
            <ac:spMk id="3" creationId="{D46AFF79-0F9D-CA57-2AB8-1391D63BCC5D}"/>
          </ac:spMkLst>
        </pc:spChg>
        <pc:spChg chg="mod">
          <ac:chgData name="Jackson, Chelsea L., VBAVACO" userId="17730002-7851-44da-8934-6cb99bd8334f" providerId="ADAL" clId="{4A1E42D6-11B6-45E5-83B9-7B34E2B98E16}" dt="2025-05-01T12:23:57.091" v="1004" actId="5793"/>
          <ac:spMkLst>
            <pc:docMk/>
            <pc:sldMk cId="2931820441" sldId="1817606181"/>
            <ac:spMk id="4" creationId="{2AFEAD24-B204-181A-CCCE-7920D2551146}"/>
          </ac:spMkLst>
        </pc:spChg>
      </pc:sldChg>
      <pc:sldChg chg="addSp delSp modSp new mod modNotesTx">
        <pc:chgData name="Jackson, Chelsea L., VBAVACO" userId="17730002-7851-44da-8934-6cb99bd8334f" providerId="ADAL" clId="{4A1E42D6-11B6-45E5-83B9-7B34E2B98E16}" dt="2025-05-01T12:35:18.542" v="1138" actId="20577"/>
        <pc:sldMkLst>
          <pc:docMk/>
          <pc:sldMk cId="3799309880" sldId="1817606182"/>
        </pc:sldMkLst>
        <pc:spChg chg="mod">
          <ac:chgData name="Jackson, Chelsea L., VBAVACO" userId="17730002-7851-44da-8934-6cb99bd8334f" providerId="ADAL" clId="{4A1E42D6-11B6-45E5-83B9-7B34E2B98E16}" dt="2025-05-01T12:28:05.839" v="1049" actId="20577"/>
          <ac:spMkLst>
            <pc:docMk/>
            <pc:sldMk cId="3799309880" sldId="1817606182"/>
            <ac:spMk id="3" creationId="{B2073EC0-785E-39B9-3A99-798AE4873E30}"/>
          </ac:spMkLst>
        </pc:spChg>
        <pc:graphicFrameChg chg="add mod">
          <ac:chgData name="Jackson, Chelsea L., VBAVACO" userId="17730002-7851-44da-8934-6cb99bd8334f" providerId="ADAL" clId="{4A1E42D6-11B6-45E5-83B9-7B34E2B98E16}" dt="2025-05-01T12:26:40.441" v="1037" actId="14100"/>
          <ac:graphicFrameMkLst>
            <pc:docMk/>
            <pc:sldMk cId="3799309880" sldId="1817606182"/>
            <ac:graphicFrameMk id="5" creationId="{733814A7-8196-C9CA-ECF9-189BFE40E156}"/>
          </ac:graphicFrameMkLst>
        </pc:graphicFrameChg>
        <pc:graphicFrameChg chg="add mod">
          <ac:chgData name="Jackson, Chelsea L., VBAVACO" userId="17730002-7851-44da-8934-6cb99bd8334f" providerId="ADAL" clId="{4A1E42D6-11B6-45E5-83B9-7B34E2B98E16}" dt="2025-05-01T12:26:58.785" v="1039" actId="1076"/>
          <ac:graphicFrameMkLst>
            <pc:docMk/>
            <pc:sldMk cId="3799309880" sldId="1817606182"/>
            <ac:graphicFrameMk id="6" creationId="{4DED8BF6-A64E-1F98-F814-5C84BA9E2B8F}"/>
          </ac:graphicFrameMkLst>
        </pc:graphicFrameChg>
      </pc:sldChg>
      <pc:sldChg chg="addSp delSp modSp new mod modNotesTx">
        <pc:chgData name="Jackson, Chelsea L., VBAVACO" userId="17730002-7851-44da-8934-6cb99bd8334f" providerId="ADAL" clId="{4A1E42D6-11B6-45E5-83B9-7B34E2B98E16}" dt="2025-05-01T12:29:16.681" v="1058"/>
        <pc:sldMkLst>
          <pc:docMk/>
          <pc:sldMk cId="4108076875" sldId="1817606183"/>
        </pc:sldMkLst>
        <pc:spChg chg="mod">
          <ac:chgData name="Jackson, Chelsea L., VBAVACO" userId="17730002-7851-44da-8934-6cb99bd8334f" providerId="ADAL" clId="{4A1E42D6-11B6-45E5-83B9-7B34E2B98E16}" dt="2025-05-01T12:28:23.874" v="1053" actId="20577"/>
          <ac:spMkLst>
            <pc:docMk/>
            <pc:sldMk cId="4108076875" sldId="1817606183"/>
            <ac:spMk id="3" creationId="{380D0CC2-7398-C7AA-8526-9571A00BA38A}"/>
          </ac:spMkLst>
        </pc:spChg>
        <pc:graphicFrameChg chg="add mod">
          <ac:chgData name="Jackson, Chelsea L., VBAVACO" userId="17730002-7851-44da-8934-6cb99bd8334f" providerId="ADAL" clId="{4A1E42D6-11B6-45E5-83B9-7B34E2B98E16}" dt="2025-05-01T12:29:00.209" v="1057" actId="14100"/>
          <ac:graphicFrameMkLst>
            <pc:docMk/>
            <pc:sldMk cId="4108076875" sldId="1817606183"/>
            <ac:graphicFrameMk id="5" creationId="{1B09F213-590F-4953-1134-4E6CF858C749}"/>
          </ac:graphicFrameMkLst>
        </pc:graphicFrameChg>
      </pc:sldChg>
      <pc:sldChg chg="modSp new mod modNotesTx">
        <pc:chgData name="Jackson, Chelsea L., VBAVACO" userId="17730002-7851-44da-8934-6cb99bd8334f" providerId="ADAL" clId="{4A1E42D6-11B6-45E5-83B9-7B34E2B98E16}" dt="2025-05-01T12:30:17.278" v="1086"/>
        <pc:sldMkLst>
          <pc:docMk/>
          <pc:sldMk cId="2681814613" sldId="1817606184"/>
        </pc:sldMkLst>
        <pc:spChg chg="mod">
          <ac:chgData name="Jackson, Chelsea L., VBAVACO" userId="17730002-7851-44da-8934-6cb99bd8334f" providerId="ADAL" clId="{4A1E42D6-11B6-45E5-83B9-7B34E2B98E16}" dt="2025-05-01T12:29:41.896" v="1078" actId="20577"/>
          <ac:spMkLst>
            <pc:docMk/>
            <pc:sldMk cId="2681814613" sldId="1817606184"/>
            <ac:spMk id="3" creationId="{C7D29249-C6E6-1F46-788E-20A32758152B}"/>
          </ac:spMkLst>
        </pc:spChg>
        <pc:spChg chg="mod">
          <ac:chgData name="Jackson, Chelsea L., VBAVACO" userId="17730002-7851-44da-8934-6cb99bd8334f" providerId="ADAL" clId="{4A1E42D6-11B6-45E5-83B9-7B34E2B98E16}" dt="2025-05-01T12:30:08.675" v="1085" actId="5793"/>
          <ac:spMkLst>
            <pc:docMk/>
            <pc:sldMk cId="2681814613" sldId="1817606184"/>
            <ac:spMk id="4" creationId="{854F9365-5DC1-9957-2570-879BBA4EDF23}"/>
          </ac:spMkLst>
        </pc:spChg>
      </pc:sldChg>
      <pc:sldChg chg="addSp delSp modSp new mod modNotesTx">
        <pc:chgData name="Jackson, Chelsea L., VBAVACO" userId="17730002-7851-44da-8934-6cb99bd8334f" providerId="ADAL" clId="{4A1E42D6-11B6-45E5-83B9-7B34E2B98E16}" dt="2025-05-01T12:35:07.554" v="1135" actId="20577"/>
        <pc:sldMkLst>
          <pc:docMk/>
          <pc:sldMk cId="4263672958" sldId="1817606185"/>
        </pc:sldMkLst>
        <pc:graphicFrameChg chg="add mod">
          <ac:chgData name="Jackson, Chelsea L., VBAVACO" userId="17730002-7851-44da-8934-6cb99bd8334f" providerId="ADAL" clId="{4A1E42D6-11B6-45E5-83B9-7B34E2B98E16}" dt="2025-05-01T12:31:27.502" v="1095"/>
          <ac:graphicFrameMkLst>
            <pc:docMk/>
            <pc:sldMk cId="4263672958" sldId="1817606185"/>
            <ac:graphicFrameMk id="5" creationId="{E30A94E6-9889-AFED-DAB8-8DBA5EE011CA}"/>
          </ac:graphicFrameMkLst>
        </pc:graphicFrameChg>
        <pc:graphicFrameChg chg="add mod">
          <ac:chgData name="Jackson, Chelsea L., VBAVACO" userId="17730002-7851-44da-8934-6cb99bd8334f" providerId="ADAL" clId="{4A1E42D6-11B6-45E5-83B9-7B34E2B98E16}" dt="2025-05-01T12:35:02.162" v="1132" actId="1076"/>
          <ac:graphicFrameMkLst>
            <pc:docMk/>
            <pc:sldMk cId="4263672958" sldId="1817606185"/>
            <ac:graphicFrameMk id="6" creationId="{84D814A1-BD75-7287-C8A7-81057A6A2F62}"/>
          </ac:graphicFrameMkLst>
        </pc:graphicFrameChg>
      </pc:sldChg>
      <pc:sldChg chg="addSp delSp modSp add mod modNotesTx">
        <pc:chgData name="Jackson, Chelsea L., VBAVACO" userId="17730002-7851-44da-8934-6cb99bd8334f" providerId="ADAL" clId="{4A1E42D6-11B6-45E5-83B9-7B34E2B98E16}" dt="2025-05-01T12:34:57.293" v="1131" actId="1076"/>
        <pc:sldMkLst>
          <pc:docMk/>
          <pc:sldMk cId="1428109965" sldId="1817606186"/>
        </pc:sldMkLst>
        <pc:graphicFrameChg chg="add mod">
          <ac:chgData name="Jackson, Chelsea L., VBAVACO" userId="17730002-7851-44da-8934-6cb99bd8334f" providerId="ADAL" clId="{4A1E42D6-11B6-45E5-83B9-7B34E2B98E16}" dt="2025-05-01T12:32:15.059" v="1102"/>
          <ac:graphicFrameMkLst>
            <pc:docMk/>
            <pc:sldMk cId="1428109965" sldId="1817606186"/>
            <ac:graphicFrameMk id="5" creationId="{D748DD07-5849-EB11-AF68-44C43BD80831}"/>
          </ac:graphicFrameMkLst>
        </pc:graphicFrameChg>
        <pc:graphicFrameChg chg="add mod">
          <ac:chgData name="Jackson, Chelsea L., VBAVACO" userId="17730002-7851-44da-8934-6cb99bd8334f" providerId="ADAL" clId="{4A1E42D6-11B6-45E5-83B9-7B34E2B98E16}" dt="2025-05-01T12:34:57.293" v="1131" actId="1076"/>
          <ac:graphicFrameMkLst>
            <pc:docMk/>
            <pc:sldMk cId="1428109965" sldId="1817606186"/>
            <ac:graphicFrameMk id="6" creationId="{E47E6B98-74BE-A536-C2C8-1FC036FE4CCE}"/>
          </ac:graphicFrameMkLst>
        </pc:graphicFrameChg>
      </pc:sldChg>
      <pc:sldChg chg="addSp delSp modSp add mod modNotesTx">
        <pc:chgData name="Jackson, Chelsea L., VBAVACO" userId="17730002-7851-44da-8934-6cb99bd8334f" providerId="ADAL" clId="{4A1E42D6-11B6-45E5-83B9-7B34E2B98E16}" dt="2025-05-01T12:34:36.875" v="1127" actId="20577"/>
        <pc:sldMkLst>
          <pc:docMk/>
          <pc:sldMk cId="643073627" sldId="1817606187"/>
        </pc:sldMkLst>
        <pc:graphicFrameChg chg="add mod">
          <ac:chgData name="Jackson, Chelsea L., VBAVACO" userId="17730002-7851-44da-8934-6cb99bd8334f" providerId="ADAL" clId="{4A1E42D6-11B6-45E5-83B9-7B34E2B98E16}" dt="2025-05-01T12:33:58.014" v="1121"/>
          <ac:graphicFrameMkLst>
            <pc:docMk/>
            <pc:sldMk cId="643073627" sldId="1817606187"/>
            <ac:graphicFrameMk id="5" creationId="{64B19CDD-4D7F-3252-1811-9F71198B1AC0}"/>
          </ac:graphicFrameMkLst>
        </pc:graphicFrameChg>
        <pc:graphicFrameChg chg="add mod">
          <ac:chgData name="Jackson, Chelsea L., VBAVACO" userId="17730002-7851-44da-8934-6cb99bd8334f" providerId="ADAL" clId="{4A1E42D6-11B6-45E5-83B9-7B34E2B98E16}" dt="2025-05-01T12:34:09.105" v="1123" actId="1076"/>
          <ac:graphicFrameMkLst>
            <pc:docMk/>
            <pc:sldMk cId="643073627" sldId="1817606187"/>
            <ac:graphicFrameMk id="6" creationId="{EBE36DA9-0ECE-AC80-0C53-F1B69D19491B}"/>
          </ac:graphicFrameMkLst>
        </pc:graphicFrameChg>
      </pc:sldChg>
      <pc:sldChg chg="addSp delSp modSp add mod ord modNotesTx">
        <pc:chgData name="Jackson, Chelsea L., VBAVACO" userId="17730002-7851-44da-8934-6cb99bd8334f" providerId="ADAL" clId="{4A1E42D6-11B6-45E5-83B9-7B34E2B98E16}" dt="2025-05-01T12:33:35.158" v="1116"/>
        <pc:sldMkLst>
          <pc:docMk/>
          <pc:sldMk cId="4211877997" sldId="1817606188"/>
        </pc:sldMkLst>
        <pc:graphicFrameChg chg="add mod">
          <ac:chgData name="Jackson, Chelsea L., VBAVACO" userId="17730002-7851-44da-8934-6cb99bd8334f" providerId="ADAL" clId="{4A1E42D6-11B6-45E5-83B9-7B34E2B98E16}" dt="2025-05-01T12:33:20.957" v="1114" actId="1076"/>
          <ac:graphicFrameMkLst>
            <pc:docMk/>
            <pc:sldMk cId="4211877997" sldId="1817606188"/>
            <ac:graphicFrameMk id="5" creationId="{00431C76-DC44-C3A4-839E-6B12BEEB8BB1}"/>
          </ac:graphicFrameMkLst>
        </pc:graphicFrameChg>
      </pc:sldChg>
      <pc:sldChg chg="addSp delSp modSp new mod modClrScheme chgLayout modNotesTx">
        <pc:chgData name="Jackson, Chelsea L., VBAVACO" userId="17730002-7851-44da-8934-6cb99bd8334f" providerId="ADAL" clId="{4A1E42D6-11B6-45E5-83B9-7B34E2B98E16}" dt="2025-05-01T12:41:15.826" v="1238"/>
        <pc:sldMkLst>
          <pc:docMk/>
          <pc:sldMk cId="1178879910" sldId="1817606189"/>
        </pc:sldMkLst>
        <pc:spChg chg="mod ord">
          <ac:chgData name="Jackson, Chelsea L., VBAVACO" userId="17730002-7851-44da-8934-6cb99bd8334f" providerId="ADAL" clId="{4A1E42D6-11B6-45E5-83B9-7B34E2B98E16}" dt="2025-05-01T12:37:14.309" v="1150" actId="700"/>
          <ac:spMkLst>
            <pc:docMk/>
            <pc:sldMk cId="1178879910" sldId="1817606189"/>
            <ac:spMk id="2" creationId="{F580661C-D36E-D0D7-3FC6-E3ED4E769C72}"/>
          </ac:spMkLst>
        </pc:spChg>
        <pc:spChg chg="mod ord">
          <ac:chgData name="Jackson, Chelsea L., VBAVACO" userId="17730002-7851-44da-8934-6cb99bd8334f" providerId="ADAL" clId="{4A1E42D6-11B6-45E5-83B9-7B34E2B98E16}" dt="2025-05-01T12:40:11.835" v="1236" actId="20577"/>
          <ac:spMkLst>
            <pc:docMk/>
            <pc:sldMk cId="1178879910" sldId="1817606189"/>
            <ac:spMk id="3" creationId="{9AB9ECAA-36E0-6493-10D9-08B6E673DACD}"/>
          </ac:spMkLst>
        </pc:spChg>
        <pc:spChg chg="add mod ord">
          <ac:chgData name="Jackson, Chelsea L., VBAVACO" userId="17730002-7851-44da-8934-6cb99bd8334f" providerId="ADAL" clId="{4A1E42D6-11B6-45E5-83B9-7B34E2B98E16}" dt="2025-05-01T12:40:52.803" v="1237" actId="14100"/>
          <ac:spMkLst>
            <pc:docMk/>
            <pc:sldMk cId="1178879910" sldId="1817606189"/>
            <ac:spMk id="6" creationId="{1A99179B-0C81-77B2-592F-BF40B5F71B5F}"/>
          </ac:spMkLst>
        </pc:spChg>
        <pc:picChg chg="add mod">
          <ac:chgData name="Jackson, Chelsea L., VBAVACO" userId="17730002-7851-44da-8934-6cb99bd8334f" providerId="ADAL" clId="{4A1E42D6-11B6-45E5-83B9-7B34E2B98E16}" dt="2025-05-01T12:39:39.319" v="1224" actId="1076"/>
          <ac:picMkLst>
            <pc:docMk/>
            <pc:sldMk cId="1178879910" sldId="1817606189"/>
            <ac:picMk id="8" creationId="{5552B5AE-204A-DF53-710C-99C037453117}"/>
          </ac:picMkLst>
        </pc:picChg>
      </pc:sldChg>
      <pc:sldChg chg="addSp delSp modSp add mod ord modNotesTx">
        <pc:chgData name="Jackson, Chelsea L., VBAVACO" userId="17730002-7851-44da-8934-6cb99bd8334f" providerId="ADAL" clId="{4A1E42D6-11B6-45E5-83B9-7B34E2B98E16}" dt="2025-05-01T12:43:45.967" v="1264" actId="1076"/>
        <pc:sldMkLst>
          <pc:docMk/>
          <pc:sldMk cId="1648204988" sldId="1817606190"/>
        </pc:sldMkLst>
        <pc:spChg chg="mod">
          <ac:chgData name="Jackson, Chelsea L., VBAVACO" userId="17730002-7851-44da-8934-6cb99bd8334f" providerId="ADAL" clId="{4A1E42D6-11B6-45E5-83B9-7B34E2B98E16}" dt="2025-05-01T12:43:45.967" v="1264" actId="1076"/>
          <ac:spMkLst>
            <pc:docMk/>
            <pc:sldMk cId="1648204988" sldId="1817606190"/>
            <ac:spMk id="3" creationId="{7226788A-41EF-453E-59B7-C91B6FC7C990}"/>
          </ac:spMkLst>
        </pc:spChg>
        <pc:picChg chg="mod">
          <ac:chgData name="Jackson, Chelsea L., VBAVACO" userId="17730002-7851-44da-8934-6cb99bd8334f" providerId="ADAL" clId="{4A1E42D6-11B6-45E5-83B9-7B34E2B98E16}" dt="2025-05-01T12:42:40.860" v="1258" actId="14826"/>
          <ac:picMkLst>
            <pc:docMk/>
            <pc:sldMk cId="1648204988" sldId="1817606190"/>
            <ac:picMk id="7" creationId="{3642D1FE-261D-AF99-AB65-8BB73BBE870D}"/>
          </ac:picMkLst>
        </pc:picChg>
      </pc:sldChg>
      <pc:sldChg chg="addSp modSp new mod modAnim modNotesTx">
        <pc:chgData name="Jackson, Chelsea L., VBAVACO" userId="17730002-7851-44da-8934-6cb99bd8334f" providerId="ADAL" clId="{4A1E42D6-11B6-45E5-83B9-7B34E2B98E16}" dt="2025-05-02T16:53:44.390" v="2266"/>
        <pc:sldMkLst>
          <pc:docMk/>
          <pc:sldMk cId="3551908088" sldId="1817606191"/>
        </pc:sldMkLst>
        <pc:spChg chg="mod">
          <ac:chgData name="Jackson, Chelsea L., VBAVACO" userId="17730002-7851-44da-8934-6cb99bd8334f" providerId="ADAL" clId="{4A1E42D6-11B6-45E5-83B9-7B34E2B98E16}" dt="2025-05-01T12:49:01.406" v="1346" actId="1076"/>
          <ac:spMkLst>
            <pc:docMk/>
            <pc:sldMk cId="3551908088" sldId="1817606191"/>
            <ac:spMk id="3" creationId="{62FDCFF4-709C-349A-6AF5-ABD80624E1ED}"/>
          </ac:spMkLst>
        </pc:spChg>
        <pc:spChg chg="mod">
          <ac:chgData name="Jackson, Chelsea L., VBAVACO" userId="17730002-7851-44da-8934-6cb99bd8334f" providerId="ADAL" clId="{4A1E42D6-11B6-45E5-83B9-7B34E2B98E16}" dt="2025-05-02T16:52:51.015" v="2262" actId="27636"/>
          <ac:spMkLst>
            <pc:docMk/>
            <pc:sldMk cId="3551908088" sldId="1817606191"/>
            <ac:spMk id="4" creationId="{2490B1F7-8A1A-586F-2973-993A34E3590C}"/>
          </ac:spMkLst>
        </pc:spChg>
        <pc:spChg chg="add mod">
          <ac:chgData name="Jackson, Chelsea L., VBAVACO" userId="17730002-7851-44da-8934-6cb99bd8334f" providerId="ADAL" clId="{4A1E42D6-11B6-45E5-83B9-7B34E2B98E16}" dt="2025-05-02T16:53:14.059" v="2265" actId="27107"/>
          <ac:spMkLst>
            <pc:docMk/>
            <pc:sldMk cId="3551908088" sldId="1817606191"/>
            <ac:spMk id="5" creationId="{09100AFC-95D6-779A-6863-1F6EE141C99B}"/>
          </ac:spMkLst>
        </pc:spChg>
      </pc:sldChg>
      <pc:sldChg chg="addSp modSp add mod modAnim modNotesTx">
        <pc:chgData name="Jackson, Chelsea L., VBAVACO" userId="17730002-7851-44da-8934-6cb99bd8334f" providerId="ADAL" clId="{4A1E42D6-11B6-45E5-83B9-7B34E2B98E16}" dt="2025-05-02T16:55:19.496" v="2279"/>
        <pc:sldMkLst>
          <pc:docMk/>
          <pc:sldMk cId="2936084766" sldId="1817606192"/>
        </pc:sldMkLst>
        <pc:spChg chg="mod">
          <ac:chgData name="Jackson, Chelsea L., VBAVACO" userId="17730002-7851-44da-8934-6cb99bd8334f" providerId="ADAL" clId="{4A1E42D6-11B6-45E5-83B9-7B34E2B98E16}" dt="2025-05-02T16:54:41.500" v="2274" actId="255"/>
          <ac:spMkLst>
            <pc:docMk/>
            <pc:sldMk cId="2936084766" sldId="1817606192"/>
            <ac:spMk id="4" creationId="{2490B1F7-8A1A-586F-2973-993A34E3590C}"/>
          </ac:spMkLst>
        </pc:spChg>
        <pc:spChg chg="add mod">
          <ac:chgData name="Jackson, Chelsea L., VBAVACO" userId="17730002-7851-44da-8934-6cb99bd8334f" providerId="ADAL" clId="{4A1E42D6-11B6-45E5-83B9-7B34E2B98E16}" dt="2025-05-02T16:55:13.065" v="2278" actId="14100"/>
          <ac:spMkLst>
            <pc:docMk/>
            <pc:sldMk cId="2936084766" sldId="1817606192"/>
            <ac:spMk id="5" creationId="{68689B15-C0DA-0946-8FA5-D0C212A71215}"/>
          </ac:spMkLst>
        </pc:spChg>
      </pc:sldChg>
      <pc:sldChg chg="addSp modSp add mod modAnim modNotesTx">
        <pc:chgData name="Jackson, Chelsea L., VBAVACO" userId="17730002-7851-44da-8934-6cb99bd8334f" providerId="ADAL" clId="{4A1E42D6-11B6-45E5-83B9-7B34E2B98E16}" dt="2025-05-02T16:56:14.971" v="2286"/>
        <pc:sldMkLst>
          <pc:docMk/>
          <pc:sldMk cId="2424491622" sldId="1817606193"/>
        </pc:sldMkLst>
        <pc:spChg chg="mod">
          <ac:chgData name="Jackson, Chelsea L., VBAVACO" userId="17730002-7851-44da-8934-6cb99bd8334f" providerId="ADAL" clId="{4A1E42D6-11B6-45E5-83B9-7B34E2B98E16}" dt="2025-05-02T16:55:43.249" v="2282" actId="14100"/>
          <ac:spMkLst>
            <pc:docMk/>
            <pc:sldMk cId="2424491622" sldId="1817606193"/>
            <ac:spMk id="4" creationId="{2490B1F7-8A1A-586F-2973-993A34E3590C}"/>
          </ac:spMkLst>
        </pc:spChg>
        <pc:spChg chg="add mod">
          <ac:chgData name="Jackson, Chelsea L., VBAVACO" userId="17730002-7851-44da-8934-6cb99bd8334f" providerId="ADAL" clId="{4A1E42D6-11B6-45E5-83B9-7B34E2B98E16}" dt="2025-05-02T16:56:09.121" v="2285" actId="255"/>
          <ac:spMkLst>
            <pc:docMk/>
            <pc:sldMk cId="2424491622" sldId="1817606193"/>
            <ac:spMk id="5" creationId="{9360DB57-2EA9-F463-ECCC-B6F6DB51C8B2}"/>
          </ac:spMkLst>
        </pc:spChg>
      </pc:sldChg>
      <pc:sldChg chg="addSp modSp add mod modAnim modNotesTx">
        <pc:chgData name="Jackson, Chelsea L., VBAVACO" userId="17730002-7851-44da-8934-6cb99bd8334f" providerId="ADAL" clId="{4A1E42D6-11B6-45E5-83B9-7B34E2B98E16}" dt="2025-05-02T16:58:56.604" v="2294"/>
        <pc:sldMkLst>
          <pc:docMk/>
          <pc:sldMk cId="82351773" sldId="1817606194"/>
        </pc:sldMkLst>
        <pc:spChg chg="mod">
          <ac:chgData name="Jackson, Chelsea L., VBAVACO" userId="17730002-7851-44da-8934-6cb99bd8334f" providerId="ADAL" clId="{4A1E42D6-11B6-45E5-83B9-7B34E2B98E16}" dt="2025-05-02T16:58:25.298" v="2290" actId="255"/>
          <ac:spMkLst>
            <pc:docMk/>
            <pc:sldMk cId="82351773" sldId="1817606194"/>
            <ac:spMk id="4" creationId="{2490B1F7-8A1A-586F-2973-993A34E3590C}"/>
          </ac:spMkLst>
        </pc:spChg>
        <pc:spChg chg="add mod">
          <ac:chgData name="Jackson, Chelsea L., VBAVACO" userId="17730002-7851-44da-8934-6cb99bd8334f" providerId="ADAL" clId="{4A1E42D6-11B6-45E5-83B9-7B34E2B98E16}" dt="2025-05-02T16:58:50.095" v="2293" actId="255"/>
          <ac:spMkLst>
            <pc:docMk/>
            <pc:sldMk cId="82351773" sldId="1817606194"/>
            <ac:spMk id="5" creationId="{2AAEECDE-92E5-EAE6-9F12-BD1EBFB5D5B7}"/>
          </ac:spMkLst>
        </pc:spChg>
      </pc:sldChg>
      <pc:sldChg chg="addSp modSp add mod modAnim modNotesTx">
        <pc:chgData name="Jackson, Chelsea L., VBAVACO" userId="17730002-7851-44da-8934-6cb99bd8334f" providerId="ADAL" clId="{4A1E42D6-11B6-45E5-83B9-7B34E2B98E16}" dt="2025-05-02T17:00:01.804" v="2307"/>
        <pc:sldMkLst>
          <pc:docMk/>
          <pc:sldMk cId="3236787637" sldId="1817606195"/>
        </pc:sldMkLst>
        <pc:spChg chg="mod">
          <ac:chgData name="Jackson, Chelsea L., VBAVACO" userId="17730002-7851-44da-8934-6cb99bd8334f" providerId="ADAL" clId="{4A1E42D6-11B6-45E5-83B9-7B34E2B98E16}" dt="2025-05-02T16:59:31.836" v="2303" actId="27636"/>
          <ac:spMkLst>
            <pc:docMk/>
            <pc:sldMk cId="3236787637" sldId="1817606195"/>
            <ac:spMk id="4" creationId="{2490B1F7-8A1A-586F-2973-993A34E3590C}"/>
          </ac:spMkLst>
        </pc:spChg>
        <pc:spChg chg="add mod">
          <ac:chgData name="Jackson, Chelsea L., VBAVACO" userId="17730002-7851-44da-8934-6cb99bd8334f" providerId="ADAL" clId="{4A1E42D6-11B6-45E5-83B9-7B34E2B98E16}" dt="2025-05-02T16:59:54.877" v="2306" actId="255"/>
          <ac:spMkLst>
            <pc:docMk/>
            <pc:sldMk cId="3236787637" sldId="1817606195"/>
            <ac:spMk id="5" creationId="{5D10CCC8-A096-26FC-53E0-28EA9001D50A}"/>
          </ac:spMkLst>
        </pc:spChg>
      </pc:sldChg>
      <pc:sldChg chg="addSp modSp add mod modAnim modNotesTx">
        <pc:chgData name="Jackson, Chelsea L., VBAVACO" userId="17730002-7851-44da-8934-6cb99bd8334f" providerId="ADAL" clId="{4A1E42D6-11B6-45E5-83B9-7B34E2B98E16}" dt="2025-05-02T17:04:07.237" v="2313"/>
        <pc:sldMkLst>
          <pc:docMk/>
          <pc:sldMk cId="1009207798" sldId="1817606196"/>
        </pc:sldMkLst>
        <pc:spChg chg="mod">
          <ac:chgData name="Jackson, Chelsea L., VBAVACO" userId="17730002-7851-44da-8934-6cb99bd8334f" providerId="ADAL" clId="{4A1E42D6-11B6-45E5-83B9-7B34E2B98E16}" dt="2025-05-02T17:03:36.076" v="2308" actId="21"/>
          <ac:spMkLst>
            <pc:docMk/>
            <pc:sldMk cId="1009207798" sldId="1817606196"/>
            <ac:spMk id="4" creationId="{2490B1F7-8A1A-586F-2973-993A34E3590C}"/>
          </ac:spMkLst>
        </pc:spChg>
        <pc:spChg chg="add mod">
          <ac:chgData name="Jackson, Chelsea L., VBAVACO" userId="17730002-7851-44da-8934-6cb99bd8334f" providerId="ADAL" clId="{4A1E42D6-11B6-45E5-83B9-7B34E2B98E16}" dt="2025-05-02T17:04:01.611" v="2312" actId="1076"/>
          <ac:spMkLst>
            <pc:docMk/>
            <pc:sldMk cId="1009207798" sldId="1817606196"/>
            <ac:spMk id="5" creationId="{EDA28C9D-93AF-45C0-9029-20406FFD6DB8}"/>
          </ac:spMkLst>
        </pc:spChg>
      </pc:sldChg>
      <pc:sldChg chg="addSp modSp add mod modAnim modNotesTx">
        <pc:chgData name="Jackson, Chelsea L., VBAVACO" userId="17730002-7851-44da-8934-6cb99bd8334f" providerId="ADAL" clId="{4A1E42D6-11B6-45E5-83B9-7B34E2B98E16}" dt="2025-05-02T17:06:09.227" v="2332"/>
        <pc:sldMkLst>
          <pc:docMk/>
          <pc:sldMk cId="3657593876" sldId="1817606197"/>
        </pc:sldMkLst>
        <pc:spChg chg="mod">
          <ac:chgData name="Jackson, Chelsea L., VBAVACO" userId="17730002-7851-44da-8934-6cb99bd8334f" providerId="ADAL" clId="{4A1E42D6-11B6-45E5-83B9-7B34E2B98E16}" dt="2025-05-02T17:06:02.501" v="2331" actId="1076"/>
          <ac:spMkLst>
            <pc:docMk/>
            <pc:sldMk cId="3657593876" sldId="1817606197"/>
            <ac:spMk id="4" creationId="{2490B1F7-8A1A-586F-2973-993A34E3590C}"/>
          </ac:spMkLst>
        </pc:spChg>
        <pc:spChg chg="add mod">
          <ac:chgData name="Jackson, Chelsea L., VBAVACO" userId="17730002-7851-44da-8934-6cb99bd8334f" providerId="ADAL" clId="{4A1E42D6-11B6-45E5-83B9-7B34E2B98E16}" dt="2025-05-02T17:05:32.578" v="2325" actId="1076"/>
          <ac:spMkLst>
            <pc:docMk/>
            <pc:sldMk cId="3657593876" sldId="1817606197"/>
            <ac:spMk id="5" creationId="{A540E791-018F-95F6-8121-19C8C0139542}"/>
          </ac:spMkLst>
        </pc:spChg>
      </pc:sldChg>
      <pc:sldChg chg="addSp modSp add mod modAnim modNotesTx">
        <pc:chgData name="Jackson, Chelsea L., VBAVACO" userId="17730002-7851-44da-8934-6cb99bd8334f" providerId="ADAL" clId="{4A1E42D6-11B6-45E5-83B9-7B34E2B98E16}" dt="2025-05-02T17:07:08.050" v="2338"/>
        <pc:sldMkLst>
          <pc:docMk/>
          <pc:sldMk cId="1655662539" sldId="1817606198"/>
        </pc:sldMkLst>
        <pc:spChg chg="mod">
          <ac:chgData name="Jackson, Chelsea L., VBAVACO" userId="17730002-7851-44da-8934-6cb99bd8334f" providerId="ADAL" clId="{4A1E42D6-11B6-45E5-83B9-7B34E2B98E16}" dt="2025-05-02T17:06:46.327" v="2334" actId="14100"/>
          <ac:spMkLst>
            <pc:docMk/>
            <pc:sldMk cId="1655662539" sldId="1817606198"/>
            <ac:spMk id="4" creationId="{2490B1F7-8A1A-586F-2973-993A34E3590C}"/>
          </ac:spMkLst>
        </pc:spChg>
        <pc:spChg chg="add mod">
          <ac:chgData name="Jackson, Chelsea L., VBAVACO" userId="17730002-7851-44da-8934-6cb99bd8334f" providerId="ADAL" clId="{4A1E42D6-11B6-45E5-83B9-7B34E2B98E16}" dt="2025-05-02T17:07:01.336" v="2337" actId="1076"/>
          <ac:spMkLst>
            <pc:docMk/>
            <pc:sldMk cId="1655662539" sldId="1817606198"/>
            <ac:spMk id="5" creationId="{0946B588-50A9-E849-1BBF-4398362C443C}"/>
          </ac:spMkLst>
        </pc:spChg>
      </pc:sldChg>
      <pc:sldChg chg="addSp modSp new mod">
        <pc:chgData name="Jackson, Chelsea L., VBAVACO" userId="17730002-7851-44da-8934-6cb99bd8334f" providerId="ADAL" clId="{4A1E42D6-11B6-45E5-83B9-7B34E2B98E16}" dt="2025-05-01T13:05:48.861" v="1487" actId="122"/>
        <pc:sldMkLst>
          <pc:docMk/>
          <pc:sldMk cId="1551710970" sldId="1817606199"/>
        </pc:sldMkLst>
      </pc:sldChg>
      <pc:sldChg chg="addSp delSp modSp new mod">
        <pc:chgData name="Jackson, Chelsea L., VBAVACO" userId="17730002-7851-44da-8934-6cb99bd8334f" providerId="ADAL" clId="{4A1E42D6-11B6-45E5-83B9-7B34E2B98E16}" dt="2025-05-01T13:22:47.277" v="1534" actId="1076"/>
        <pc:sldMkLst>
          <pc:docMk/>
          <pc:sldMk cId="3451706071" sldId="1817606200"/>
        </pc:sldMkLst>
      </pc:sldChg>
      <pc:sldChg chg="addSp delSp modSp new mod modNotesTx">
        <pc:chgData name="Jackson, Chelsea L., VBAVACO" userId="17730002-7851-44da-8934-6cb99bd8334f" providerId="ADAL" clId="{4A1E42D6-11B6-45E5-83B9-7B34E2B98E16}" dt="2025-05-01T13:31:19.617" v="1618" actId="20577"/>
        <pc:sldMkLst>
          <pc:docMk/>
          <pc:sldMk cId="1728507563" sldId="1817606201"/>
        </pc:sldMkLst>
        <pc:spChg chg="mod">
          <ac:chgData name="Jackson, Chelsea L., VBAVACO" userId="17730002-7851-44da-8934-6cb99bd8334f" providerId="ADAL" clId="{4A1E42D6-11B6-45E5-83B9-7B34E2B98E16}" dt="2025-05-01T13:23:44.736" v="1536"/>
          <ac:spMkLst>
            <pc:docMk/>
            <pc:sldMk cId="1728507563" sldId="1817606201"/>
            <ac:spMk id="3" creationId="{3772D9B3-EC47-368F-DCEB-5846FA892FA0}"/>
          </ac:spMkLst>
        </pc:spChg>
        <pc:graphicFrameChg chg="add mod modGraphic">
          <ac:chgData name="Jackson, Chelsea L., VBAVACO" userId="17730002-7851-44da-8934-6cb99bd8334f" providerId="ADAL" clId="{4A1E42D6-11B6-45E5-83B9-7B34E2B98E16}" dt="2025-05-01T13:31:19.617" v="1618" actId="20577"/>
          <ac:graphicFrameMkLst>
            <pc:docMk/>
            <pc:sldMk cId="1728507563" sldId="1817606201"/>
            <ac:graphicFrameMk id="9" creationId="{3D0DCBEE-0398-49EE-4274-85CEB1AC8998}"/>
          </ac:graphicFrameMkLst>
        </pc:graphicFrameChg>
        <pc:picChg chg="add mod">
          <ac:chgData name="Jackson, Chelsea L., VBAVACO" userId="17730002-7851-44da-8934-6cb99bd8334f" providerId="ADAL" clId="{4A1E42D6-11B6-45E5-83B9-7B34E2B98E16}" dt="2025-05-01T13:29:40.785" v="1580" actId="1076"/>
          <ac:picMkLst>
            <pc:docMk/>
            <pc:sldMk cId="1728507563" sldId="1817606201"/>
            <ac:picMk id="10" creationId="{D30053A0-9194-E7CB-91B7-F6124C9C9839}"/>
          </ac:picMkLst>
        </pc:picChg>
      </pc:sldChg>
      <pc:sldChg chg="addSp delSp modSp new mod modNotesTx">
        <pc:chgData name="Jackson, Chelsea L., VBAVACO" userId="17730002-7851-44da-8934-6cb99bd8334f" providerId="ADAL" clId="{4A1E42D6-11B6-45E5-83B9-7B34E2B98E16}" dt="2025-05-01T13:38:49.681" v="1676"/>
        <pc:sldMkLst>
          <pc:docMk/>
          <pc:sldMk cId="4082145579" sldId="1817606202"/>
        </pc:sldMkLst>
        <pc:spChg chg="mod">
          <ac:chgData name="Jackson, Chelsea L., VBAVACO" userId="17730002-7851-44da-8934-6cb99bd8334f" providerId="ADAL" clId="{4A1E42D6-11B6-45E5-83B9-7B34E2B98E16}" dt="2025-05-01T13:32:49.614" v="1624" actId="14100"/>
          <ac:spMkLst>
            <pc:docMk/>
            <pc:sldMk cId="4082145579" sldId="1817606202"/>
            <ac:spMk id="2" creationId="{CBB5C1BA-AB56-BBA0-45AF-7B9B720FA80C}"/>
          </ac:spMkLst>
        </pc:spChg>
        <pc:spChg chg="mod">
          <ac:chgData name="Jackson, Chelsea L., VBAVACO" userId="17730002-7851-44da-8934-6cb99bd8334f" providerId="ADAL" clId="{4A1E42D6-11B6-45E5-83B9-7B34E2B98E16}" dt="2025-05-01T13:31:07.074" v="1611" actId="20577"/>
          <ac:spMkLst>
            <pc:docMk/>
            <pc:sldMk cId="4082145579" sldId="1817606202"/>
            <ac:spMk id="3" creationId="{FD13CE18-97D6-1280-D171-1224B26489F4}"/>
          </ac:spMkLst>
        </pc:spChg>
        <pc:picChg chg="add mod">
          <ac:chgData name="Jackson, Chelsea L., VBAVACO" userId="17730002-7851-44da-8934-6cb99bd8334f" providerId="ADAL" clId="{4A1E42D6-11B6-45E5-83B9-7B34E2B98E16}" dt="2025-05-01T13:35:25.278" v="1653" actId="1582"/>
          <ac:picMkLst>
            <pc:docMk/>
            <pc:sldMk cId="4082145579" sldId="1817606202"/>
            <ac:picMk id="5" creationId="{FC40796F-B4FB-1328-1441-0D0C0CC22F53}"/>
          </ac:picMkLst>
        </pc:picChg>
        <pc:picChg chg="add mod">
          <ac:chgData name="Jackson, Chelsea L., VBAVACO" userId="17730002-7851-44da-8934-6cb99bd8334f" providerId="ADAL" clId="{4A1E42D6-11B6-45E5-83B9-7B34E2B98E16}" dt="2025-05-01T13:35:51.496" v="1657" actId="1076"/>
          <ac:picMkLst>
            <pc:docMk/>
            <pc:sldMk cId="4082145579" sldId="1817606202"/>
            <ac:picMk id="9" creationId="{14743D12-5EAC-F83E-1E7A-7FCCE299BC53}"/>
          </ac:picMkLst>
        </pc:picChg>
        <pc:picChg chg="add mod">
          <ac:chgData name="Jackson, Chelsea L., VBAVACO" userId="17730002-7851-44da-8934-6cb99bd8334f" providerId="ADAL" clId="{4A1E42D6-11B6-45E5-83B9-7B34E2B98E16}" dt="2025-05-01T13:35:32.452" v="1655" actId="1582"/>
          <ac:picMkLst>
            <pc:docMk/>
            <pc:sldMk cId="4082145579" sldId="1817606202"/>
            <ac:picMk id="10" creationId="{7016E5BB-30B0-71BB-FAE5-FDE60ED27D3E}"/>
          </ac:picMkLst>
        </pc:picChg>
        <pc:picChg chg="add mod">
          <ac:chgData name="Jackson, Chelsea L., VBAVACO" userId="17730002-7851-44da-8934-6cb99bd8334f" providerId="ADAL" clId="{4A1E42D6-11B6-45E5-83B9-7B34E2B98E16}" dt="2025-05-01T13:35:45.535" v="1656" actId="1076"/>
          <ac:picMkLst>
            <pc:docMk/>
            <pc:sldMk cId="4082145579" sldId="1817606202"/>
            <ac:picMk id="11" creationId="{17BE8876-925C-CC0A-1589-19FA7599FE4A}"/>
          </ac:picMkLst>
        </pc:picChg>
        <pc:picChg chg="add mod">
          <ac:chgData name="Jackson, Chelsea L., VBAVACO" userId="17730002-7851-44da-8934-6cb99bd8334f" providerId="ADAL" clId="{4A1E42D6-11B6-45E5-83B9-7B34E2B98E16}" dt="2025-05-01T13:36:56.120" v="1664" actId="1076"/>
          <ac:picMkLst>
            <pc:docMk/>
            <pc:sldMk cId="4082145579" sldId="1817606202"/>
            <ac:picMk id="13" creationId="{F0874DC5-44E3-EFCF-62A0-2BDEF4455901}"/>
          </ac:picMkLst>
        </pc:picChg>
        <pc:picChg chg="add mod">
          <ac:chgData name="Jackson, Chelsea L., VBAVACO" userId="17730002-7851-44da-8934-6cb99bd8334f" providerId="ADAL" clId="{4A1E42D6-11B6-45E5-83B9-7B34E2B98E16}" dt="2025-05-01T13:37:41.463" v="1671" actId="14826"/>
          <ac:picMkLst>
            <pc:docMk/>
            <pc:sldMk cId="4082145579" sldId="1817606202"/>
            <ac:picMk id="14" creationId="{6C2EAE69-5A62-E596-E1E7-F3C6BE078539}"/>
          </ac:picMkLst>
        </pc:picChg>
        <pc:picChg chg="add mod">
          <ac:chgData name="Jackson, Chelsea L., VBAVACO" userId="17730002-7851-44da-8934-6cb99bd8334f" providerId="ADAL" clId="{4A1E42D6-11B6-45E5-83B9-7B34E2B98E16}" dt="2025-05-01T13:38:15.362" v="1674" actId="1076"/>
          <ac:picMkLst>
            <pc:docMk/>
            <pc:sldMk cId="4082145579" sldId="1817606202"/>
            <ac:picMk id="15" creationId="{C090A0C9-8517-5629-7476-179750DA31B1}"/>
          </ac:picMkLst>
        </pc:picChg>
        <pc:picChg chg="add mod">
          <ac:chgData name="Jackson, Chelsea L., VBAVACO" userId="17730002-7851-44da-8934-6cb99bd8334f" providerId="ADAL" clId="{4A1E42D6-11B6-45E5-83B9-7B34E2B98E16}" dt="2025-05-01T13:38:23.731" v="1675" actId="1076"/>
          <ac:picMkLst>
            <pc:docMk/>
            <pc:sldMk cId="4082145579" sldId="1817606202"/>
            <ac:picMk id="16" creationId="{6F2B4C9E-70F3-10B9-D002-F5E68547CE24}"/>
          </ac:picMkLst>
        </pc:picChg>
      </pc:sldChg>
      <pc:sldChg chg="addSp modSp new mod modNotesTx">
        <pc:chgData name="Jackson, Chelsea L., VBAVACO" userId="17730002-7851-44da-8934-6cb99bd8334f" providerId="ADAL" clId="{4A1E42D6-11B6-45E5-83B9-7B34E2B98E16}" dt="2025-05-01T13:39:57.700" v="1691"/>
        <pc:sldMkLst>
          <pc:docMk/>
          <pc:sldMk cId="155641104" sldId="1817606203"/>
        </pc:sldMkLst>
        <pc:spChg chg="mod">
          <ac:chgData name="Jackson, Chelsea L., VBAVACO" userId="17730002-7851-44da-8934-6cb99bd8334f" providerId="ADAL" clId="{4A1E42D6-11B6-45E5-83B9-7B34E2B98E16}" dt="2025-05-01T13:39:41.464" v="1690" actId="20577"/>
          <ac:spMkLst>
            <pc:docMk/>
            <pc:sldMk cId="155641104" sldId="1817606203"/>
            <ac:spMk id="3" creationId="{AD64179B-6074-59B1-4D6F-EFFEA33B6BE2}"/>
          </ac:spMkLst>
        </pc:spChg>
        <pc:picChg chg="add mod">
          <ac:chgData name="Jackson, Chelsea L., VBAVACO" userId="17730002-7851-44da-8934-6cb99bd8334f" providerId="ADAL" clId="{4A1E42D6-11B6-45E5-83B9-7B34E2B98E16}" dt="2025-05-01T13:39:29.895" v="1680" actId="14100"/>
          <ac:picMkLst>
            <pc:docMk/>
            <pc:sldMk cId="155641104" sldId="1817606203"/>
            <ac:picMk id="5" creationId="{B2873D26-2922-FE33-6FBA-8E7562ADF9DC}"/>
          </ac:picMkLst>
        </pc:picChg>
      </pc:sldChg>
      <pc:sldChg chg="addSp delSp modSp new mod modClrScheme chgLayout modNotesTx">
        <pc:chgData name="Jackson, Chelsea L., VBAVACO" userId="17730002-7851-44da-8934-6cb99bd8334f" providerId="ADAL" clId="{4A1E42D6-11B6-45E5-83B9-7B34E2B98E16}" dt="2025-05-01T13:41:58.584" v="1708"/>
        <pc:sldMkLst>
          <pc:docMk/>
          <pc:sldMk cId="1683653583" sldId="1817606204"/>
        </pc:sldMkLst>
      </pc:sldChg>
    </pc:docChg>
  </pc:docChgLst>
  <pc:docChgLst>
    <pc:chgData name="White, Kevin J., VBAMUSK" userId="e7551946-ec31-463e-96bb-97af6169a066" providerId="ADAL" clId="{EE34ED6E-BC27-4A35-B34D-9421D4331F85}"/>
    <pc:docChg chg="custSel addSld delSld modSld">
      <pc:chgData name="White, Kevin J., VBAMUSK" userId="e7551946-ec31-463e-96bb-97af6169a066" providerId="ADAL" clId="{EE34ED6E-BC27-4A35-B34D-9421D4331F85}" dt="2025-06-09T17:22:59.485" v="177" actId="20577"/>
      <pc:docMkLst>
        <pc:docMk/>
      </pc:docMkLst>
      <pc:sldChg chg="modSp mod">
        <pc:chgData name="White, Kevin J., VBAMUSK" userId="e7551946-ec31-463e-96bb-97af6169a066" providerId="ADAL" clId="{EE34ED6E-BC27-4A35-B34D-9421D4331F85}" dt="2025-05-15T16:33:37.734" v="3" actId="20577"/>
        <pc:sldMkLst>
          <pc:docMk/>
          <pc:sldMk cId="1735310372" sldId="274"/>
        </pc:sldMkLst>
        <pc:spChg chg="mod">
          <ac:chgData name="White, Kevin J., VBAMUSK" userId="e7551946-ec31-463e-96bb-97af6169a066" providerId="ADAL" clId="{EE34ED6E-BC27-4A35-B34D-9421D4331F85}" dt="2025-05-15T16:33:37.734" v="3" actId="20577"/>
          <ac:spMkLst>
            <pc:docMk/>
            <pc:sldMk cId="1735310372" sldId="274"/>
            <ac:spMk id="15" creationId="{379CF25E-DA37-4D31-A916-A829D03F3746}"/>
          </ac:spMkLst>
        </pc:spChg>
      </pc:sldChg>
      <pc:sldChg chg="del">
        <pc:chgData name="White, Kevin J., VBAMUSK" userId="e7551946-ec31-463e-96bb-97af6169a066" providerId="ADAL" clId="{EE34ED6E-BC27-4A35-B34D-9421D4331F85}" dt="2025-05-23T20:51:45.269" v="50" actId="47"/>
        <pc:sldMkLst>
          <pc:docMk/>
          <pc:sldMk cId="1551710970" sldId="1817606199"/>
        </pc:sldMkLst>
      </pc:sldChg>
      <pc:sldChg chg="del">
        <pc:chgData name="White, Kevin J., VBAMUSK" userId="e7551946-ec31-463e-96bb-97af6169a066" providerId="ADAL" clId="{EE34ED6E-BC27-4A35-B34D-9421D4331F85}" dt="2025-05-23T20:51:34.507" v="48" actId="2696"/>
        <pc:sldMkLst>
          <pc:docMk/>
          <pc:sldMk cId="3451706071" sldId="1817606200"/>
        </pc:sldMkLst>
      </pc:sldChg>
      <pc:sldChg chg="modSp mod modNotesTx">
        <pc:chgData name="White, Kevin J., VBAMUSK" userId="e7551946-ec31-463e-96bb-97af6169a066" providerId="ADAL" clId="{EE34ED6E-BC27-4A35-B34D-9421D4331F85}" dt="2025-05-21T20:45:26.357" v="46" actId="20577"/>
        <pc:sldMkLst>
          <pc:docMk/>
          <pc:sldMk cId="1728507563" sldId="1817606201"/>
        </pc:sldMkLst>
        <pc:graphicFrameChg chg="mod modGraphic">
          <ac:chgData name="White, Kevin J., VBAMUSK" userId="e7551946-ec31-463e-96bb-97af6169a066" providerId="ADAL" clId="{EE34ED6E-BC27-4A35-B34D-9421D4331F85}" dt="2025-05-21T20:45:13.330" v="19" actId="20577"/>
          <ac:graphicFrameMkLst>
            <pc:docMk/>
            <pc:sldMk cId="1728507563" sldId="1817606201"/>
            <ac:graphicFrameMk id="9" creationId="{3D0DCBEE-0398-49EE-4274-85CEB1AC8998}"/>
          </ac:graphicFrameMkLst>
        </pc:graphicFrameChg>
      </pc:sldChg>
      <pc:sldChg chg="addSp delSp modSp add del mod modNotesTx">
        <pc:chgData name="White, Kevin J., VBAMUSK" userId="e7551946-ec31-463e-96bb-97af6169a066" providerId="ADAL" clId="{EE34ED6E-BC27-4A35-B34D-9421D4331F85}" dt="2025-06-09T17:22:59.485" v="177" actId="20577"/>
        <pc:sldMkLst>
          <pc:docMk/>
          <pc:sldMk cId="1683653583" sldId="1817606204"/>
        </pc:sldMkLst>
        <pc:spChg chg="mod">
          <ac:chgData name="White, Kevin J., VBAMUSK" userId="e7551946-ec31-463e-96bb-97af6169a066" providerId="ADAL" clId="{EE34ED6E-BC27-4A35-B34D-9421D4331F85}" dt="2025-06-09T17:20:28.651" v="109" actId="113"/>
          <ac:spMkLst>
            <pc:docMk/>
            <pc:sldMk cId="1683653583" sldId="1817606204"/>
            <ac:spMk id="3" creationId="{6520EE81-6863-F185-FD71-3CD72AAF4D23}"/>
          </ac:spMkLst>
        </pc:spChg>
        <pc:picChg chg="del">
          <ac:chgData name="White, Kevin J., VBAMUSK" userId="e7551946-ec31-463e-96bb-97af6169a066" providerId="ADAL" clId="{EE34ED6E-BC27-4A35-B34D-9421D4331F85}" dt="2025-06-09T17:21:18.191" v="110" actId="478"/>
          <ac:picMkLst>
            <pc:docMk/>
            <pc:sldMk cId="1683653583" sldId="1817606204"/>
            <ac:picMk id="7" creationId="{EDEF2AFD-1555-7218-8583-431EE8E244AB}"/>
          </ac:picMkLst>
        </pc:picChg>
        <pc:picChg chg="add mod">
          <ac:chgData name="White, Kevin J., VBAMUSK" userId="e7551946-ec31-463e-96bb-97af6169a066" providerId="ADAL" clId="{EE34ED6E-BC27-4A35-B34D-9421D4331F85}" dt="2025-06-09T17:21:51.331" v="118" actId="1076"/>
          <ac:picMkLst>
            <pc:docMk/>
            <pc:sldMk cId="1683653583" sldId="1817606204"/>
            <ac:picMk id="8" creationId="{85B77113-45BA-39F4-04E8-1400FD8D8336}"/>
          </ac:picMkLst>
        </pc:picChg>
      </pc:sldChg>
      <pc:sldChg chg="delSp modSp del mod">
        <pc:chgData name="White, Kevin J., VBAMUSK" userId="e7551946-ec31-463e-96bb-97af6169a066" providerId="ADAL" clId="{EE34ED6E-BC27-4A35-B34D-9421D4331F85}" dt="2025-06-09T17:18:42.453" v="56" actId="47"/>
        <pc:sldMkLst>
          <pc:docMk/>
          <pc:sldMk cId="3369591466" sldId="1817606205"/>
        </pc:sldMkLst>
      </pc:sldChg>
      <pc:sldChg chg="add">
        <pc:chgData name="White, Kevin J., VBAMUSK" userId="e7551946-ec31-463e-96bb-97af6169a066" providerId="ADAL" clId="{EE34ED6E-BC27-4A35-B34D-9421D4331F85}" dt="2025-05-23T20:51:29.988" v="47"/>
        <pc:sldMkLst>
          <pc:docMk/>
          <pc:sldMk cId="3970943635" sldId="1817606206"/>
        </pc:sldMkLst>
      </pc:sldChg>
      <pc:sldChg chg="add">
        <pc:chgData name="White, Kevin J., VBAMUSK" userId="e7551946-ec31-463e-96bb-97af6169a066" providerId="ADAL" clId="{EE34ED6E-BC27-4A35-B34D-9421D4331F85}" dt="2025-05-23T20:51:43.051" v="49"/>
        <pc:sldMkLst>
          <pc:docMk/>
          <pc:sldMk cId="4120033038" sldId="1817606207"/>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image" Target="../media/image11.jpe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diagrams/_rels/data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 Id="rId5" Type="http://schemas.openxmlformats.org/officeDocument/2006/relationships/image" Target="../media/image25.png"/><Relationship Id="rId4" Type="http://schemas.openxmlformats.org/officeDocument/2006/relationships/image" Target="../media/image24.jpeg"/></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ata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image" Target="../media/image5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image" Target="../media/image11.jpeg"/><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 Id="rId5" Type="http://schemas.openxmlformats.org/officeDocument/2006/relationships/image" Target="../media/image25.png"/><Relationship Id="rId4" Type="http://schemas.openxmlformats.org/officeDocument/2006/relationships/image" Target="../media/image24.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image" Target="../media/image54.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BB867A-2D3D-4425-85DB-C9ACFB1AF84E}" type="doc">
      <dgm:prSet loTypeId="urn:microsoft.com/office/officeart/2005/8/layout/vList2" loCatId="list" qsTypeId="urn:microsoft.com/office/officeart/2005/8/quickstyle/simple2" qsCatId="simple" csTypeId="urn:microsoft.com/office/officeart/2005/8/colors/accent4_2" csCatId="accent4" phldr="1"/>
      <dgm:spPr/>
    </dgm:pt>
    <dgm:pt modelId="{21BE69C5-A5A7-4CD4-8837-CFA1416A7C3B}">
      <dgm:prSet/>
      <dgm:spPr/>
      <dgm:t>
        <a:bodyPr/>
        <a:lstStyle/>
        <a:p>
          <a:pPr algn="l"/>
          <a:r>
            <a:rPr lang="en-US" baseline="0" dirty="0">
              <a:latin typeface="Calibri" panose="020F0502020204030204" pitchFamily="34" charset="0"/>
              <a:cs typeface="Calibri" panose="020F0502020204030204" pitchFamily="34" charset="0"/>
            </a:rPr>
            <a:t>Know work site and site supervisor responsibilities </a:t>
          </a:r>
        </a:p>
      </dgm:t>
    </dgm:pt>
    <dgm:pt modelId="{865969DF-E101-4B49-8F1F-EC7A2CDB332C}" type="parTrans" cxnId="{9B6578C1-DF76-4EB1-8E21-FDBF086CF516}">
      <dgm:prSet/>
      <dgm:spPr/>
      <dgm:t>
        <a:bodyPr/>
        <a:lstStyle/>
        <a:p>
          <a:endParaRPr lang="en-US"/>
        </a:p>
      </dgm:t>
    </dgm:pt>
    <dgm:pt modelId="{8D2A4EBF-34C2-4035-A245-C406174A6583}" type="sibTrans" cxnId="{9B6578C1-DF76-4EB1-8E21-FDBF086CF516}">
      <dgm:prSet/>
      <dgm:spPr/>
      <dgm:t>
        <a:bodyPr/>
        <a:lstStyle/>
        <a:p>
          <a:endParaRPr lang="en-US"/>
        </a:p>
      </dgm:t>
    </dgm:pt>
    <dgm:pt modelId="{73528767-7430-425E-A359-E3CD7F035E0B}">
      <dgm:prSet/>
      <dgm:spPr/>
      <dgm:t>
        <a:bodyPr/>
        <a:lstStyle/>
        <a:p>
          <a:pPr algn="l"/>
          <a:r>
            <a:rPr lang="en-US" baseline="0">
              <a:latin typeface="Calibri" panose="020F0502020204030204" pitchFamily="34" charset="0"/>
              <a:cs typeface="Calibri" panose="020F0502020204030204" pitchFamily="34" charset="0"/>
            </a:rPr>
            <a:t>Understand Work Study contracts</a:t>
          </a:r>
          <a:endParaRPr lang="en-US" baseline="0" dirty="0">
            <a:latin typeface="Calibri" panose="020F0502020204030204" pitchFamily="34" charset="0"/>
            <a:cs typeface="Calibri" panose="020F0502020204030204" pitchFamily="34" charset="0"/>
          </a:endParaRPr>
        </a:p>
      </dgm:t>
    </dgm:pt>
    <dgm:pt modelId="{CED3E4F9-025E-473A-8C27-8ACE62F8C30C}" type="parTrans" cxnId="{22BB17AD-C96F-4556-8FBC-3D4238E6F243}">
      <dgm:prSet/>
      <dgm:spPr/>
      <dgm:t>
        <a:bodyPr/>
        <a:lstStyle/>
        <a:p>
          <a:endParaRPr lang="en-US"/>
        </a:p>
      </dgm:t>
    </dgm:pt>
    <dgm:pt modelId="{58D9265C-01B8-4D5A-808F-F53586FD2DCC}" type="sibTrans" cxnId="{22BB17AD-C96F-4556-8FBC-3D4238E6F243}">
      <dgm:prSet/>
      <dgm:spPr/>
      <dgm:t>
        <a:bodyPr/>
        <a:lstStyle/>
        <a:p>
          <a:endParaRPr lang="en-US"/>
        </a:p>
      </dgm:t>
    </dgm:pt>
    <dgm:pt modelId="{4A533531-1106-4D37-8677-8DD90EE5F68D}">
      <dgm:prSet/>
      <dgm:spPr/>
      <dgm:t>
        <a:bodyPr/>
        <a:lstStyle/>
        <a:p>
          <a:pPr algn="l"/>
          <a:r>
            <a:rPr lang="en-US" baseline="0">
              <a:latin typeface="Calibri" panose="020F0502020204030204" pitchFamily="34" charset="0"/>
              <a:cs typeface="Calibri" panose="020F0502020204030204" pitchFamily="34" charset="0"/>
            </a:rPr>
            <a:t>Identify the requirements for payments</a:t>
          </a:r>
          <a:endParaRPr lang="en-US" baseline="0" dirty="0">
            <a:latin typeface="Calibri" panose="020F0502020204030204" pitchFamily="34" charset="0"/>
            <a:cs typeface="Calibri" panose="020F0502020204030204" pitchFamily="34" charset="0"/>
          </a:endParaRPr>
        </a:p>
      </dgm:t>
    </dgm:pt>
    <dgm:pt modelId="{F7B5FE12-6103-4AD1-8589-CFE718E41D66}" type="parTrans" cxnId="{D5C0D46F-A2E4-4605-8699-8D0D33BDAF0E}">
      <dgm:prSet/>
      <dgm:spPr/>
      <dgm:t>
        <a:bodyPr/>
        <a:lstStyle/>
        <a:p>
          <a:endParaRPr lang="en-US"/>
        </a:p>
      </dgm:t>
    </dgm:pt>
    <dgm:pt modelId="{AB9851F0-5EE8-48C8-A0D5-F77806C04158}" type="sibTrans" cxnId="{D5C0D46F-A2E4-4605-8699-8D0D33BDAF0E}">
      <dgm:prSet/>
      <dgm:spPr/>
      <dgm:t>
        <a:bodyPr/>
        <a:lstStyle/>
        <a:p>
          <a:endParaRPr lang="en-US"/>
        </a:p>
      </dgm:t>
    </dgm:pt>
    <dgm:pt modelId="{49CF77CC-CE6C-4C38-AA20-5F26D61B9C95}">
      <dgm:prSet/>
      <dgm:spPr/>
      <dgm:t>
        <a:bodyPr/>
        <a:lstStyle/>
        <a:p>
          <a:pPr algn="l"/>
          <a:r>
            <a:rPr lang="en-US" baseline="0">
              <a:latin typeface="Calibri" panose="020F0502020204030204" pitchFamily="34" charset="0"/>
              <a:cs typeface="Calibri" panose="020F0502020204030204" pitchFamily="34" charset="0"/>
            </a:rPr>
            <a:t>Know how to contact Work Study</a:t>
          </a:r>
          <a:endParaRPr lang="en-US" baseline="0" dirty="0">
            <a:latin typeface="Calibri" panose="020F0502020204030204" pitchFamily="34" charset="0"/>
            <a:cs typeface="Calibri" panose="020F0502020204030204" pitchFamily="34" charset="0"/>
          </a:endParaRPr>
        </a:p>
      </dgm:t>
    </dgm:pt>
    <dgm:pt modelId="{98F5D305-BDAD-4194-9FB2-7DB9FD13E6BE}" type="parTrans" cxnId="{1BED769E-96BB-45A9-B939-8B086B46B536}">
      <dgm:prSet/>
      <dgm:spPr/>
      <dgm:t>
        <a:bodyPr/>
        <a:lstStyle/>
        <a:p>
          <a:endParaRPr lang="en-US"/>
        </a:p>
      </dgm:t>
    </dgm:pt>
    <dgm:pt modelId="{4577217D-6E0F-4994-B4BA-71FEE0F75130}" type="sibTrans" cxnId="{1BED769E-96BB-45A9-B939-8B086B46B536}">
      <dgm:prSet/>
      <dgm:spPr/>
      <dgm:t>
        <a:bodyPr/>
        <a:lstStyle/>
        <a:p>
          <a:endParaRPr lang="en-US"/>
        </a:p>
      </dgm:t>
    </dgm:pt>
    <dgm:pt modelId="{38A631AF-4C34-477A-B919-DA00D5D6DC50}">
      <dgm:prSet phldrT="[Text]"/>
      <dgm:spPr/>
      <dgm:t>
        <a:bodyPr/>
        <a:lstStyle/>
        <a:p>
          <a:pPr algn="l"/>
          <a:r>
            <a:rPr lang="en-US" baseline="0">
              <a:latin typeface="Calibri" panose="020F0502020204030204" pitchFamily="34" charset="0"/>
              <a:cs typeface="Calibri" panose="020F0502020204030204" pitchFamily="34" charset="0"/>
            </a:rPr>
            <a:t>Identify the criteria used to select students</a:t>
          </a:r>
          <a:endParaRPr lang="en-US" baseline="0" dirty="0">
            <a:latin typeface="Calibri" panose="020F0502020204030204" pitchFamily="34" charset="0"/>
            <a:cs typeface="Calibri" panose="020F0502020204030204" pitchFamily="34" charset="0"/>
          </a:endParaRPr>
        </a:p>
      </dgm:t>
    </dgm:pt>
    <dgm:pt modelId="{09C23811-006D-47D5-A3E2-8DF2DF151E2F}" type="parTrans" cxnId="{AAEE924A-F62B-4B4D-8765-5F09F876AC6F}">
      <dgm:prSet/>
      <dgm:spPr/>
      <dgm:t>
        <a:bodyPr/>
        <a:lstStyle/>
        <a:p>
          <a:endParaRPr lang="en-US"/>
        </a:p>
      </dgm:t>
    </dgm:pt>
    <dgm:pt modelId="{ECCDB11D-3DFD-4FD6-AC31-E323DAD3DF80}" type="sibTrans" cxnId="{AAEE924A-F62B-4B4D-8765-5F09F876AC6F}">
      <dgm:prSet/>
      <dgm:spPr/>
      <dgm:t>
        <a:bodyPr/>
        <a:lstStyle/>
        <a:p>
          <a:endParaRPr lang="en-US"/>
        </a:p>
      </dgm:t>
    </dgm:pt>
    <dgm:pt modelId="{3CAF61E8-42A1-4F97-AC34-74A566618915}">
      <dgm:prSet/>
      <dgm:spPr/>
      <dgm:t>
        <a:bodyPr/>
        <a:lstStyle/>
        <a:p>
          <a:pPr algn="l"/>
          <a:r>
            <a:rPr lang="en-US" baseline="0">
              <a:latin typeface="Calibri" panose="020F0502020204030204" pitchFamily="34" charset="0"/>
              <a:cs typeface="Calibri" panose="020F0502020204030204" pitchFamily="34" charset="0"/>
            </a:rPr>
            <a:t>Supervising students</a:t>
          </a:r>
          <a:endParaRPr lang="en-US" baseline="0" dirty="0">
            <a:latin typeface="Calibri" panose="020F0502020204030204" pitchFamily="34" charset="0"/>
            <a:cs typeface="Calibri" panose="020F0502020204030204" pitchFamily="34" charset="0"/>
          </a:endParaRPr>
        </a:p>
      </dgm:t>
    </dgm:pt>
    <dgm:pt modelId="{557C081C-E616-46BC-9C11-9E299047132D}" type="parTrans" cxnId="{565CCF3A-8B78-4262-B438-A786650314FC}">
      <dgm:prSet/>
      <dgm:spPr/>
      <dgm:t>
        <a:bodyPr/>
        <a:lstStyle/>
        <a:p>
          <a:endParaRPr lang="en-US"/>
        </a:p>
      </dgm:t>
    </dgm:pt>
    <dgm:pt modelId="{FA421A29-F76F-4DFE-8832-D3BA806FAB1B}" type="sibTrans" cxnId="{565CCF3A-8B78-4262-B438-A786650314FC}">
      <dgm:prSet/>
      <dgm:spPr/>
      <dgm:t>
        <a:bodyPr/>
        <a:lstStyle/>
        <a:p>
          <a:endParaRPr lang="en-US"/>
        </a:p>
      </dgm:t>
    </dgm:pt>
    <dgm:pt modelId="{A162E0A5-74CE-49F1-8E27-3594A582DF69}" type="pres">
      <dgm:prSet presAssocID="{83BB867A-2D3D-4425-85DB-C9ACFB1AF84E}" presName="linear" presStyleCnt="0">
        <dgm:presLayoutVars>
          <dgm:animLvl val="lvl"/>
          <dgm:resizeHandles val="exact"/>
        </dgm:presLayoutVars>
      </dgm:prSet>
      <dgm:spPr/>
    </dgm:pt>
    <dgm:pt modelId="{93CF9943-CCD0-487B-9BB7-3977FE47916A}" type="pres">
      <dgm:prSet presAssocID="{21BE69C5-A5A7-4CD4-8837-CFA1416A7C3B}" presName="parentText" presStyleLbl="node1" presStyleIdx="0" presStyleCnt="6">
        <dgm:presLayoutVars>
          <dgm:chMax val="0"/>
          <dgm:bulletEnabled val="1"/>
        </dgm:presLayoutVars>
      </dgm:prSet>
      <dgm:spPr/>
    </dgm:pt>
    <dgm:pt modelId="{34E2B666-1E54-418A-9985-38F1FD31D2DB}" type="pres">
      <dgm:prSet presAssocID="{8D2A4EBF-34C2-4035-A245-C406174A6583}" presName="spacer" presStyleCnt="0"/>
      <dgm:spPr/>
    </dgm:pt>
    <dgm:pt modelId="{8E0A07EE-7CA5-4FC9-AAE4-CBCC92FA9F84}" type="pres">
      <dgm:prSet presAssocID="{38A631AF-4C34-477A-B919-DA00D5D6DC50}" presName="parentText" presStyleLbl="node1" presStyleIdx="1" presStyleCnt="6">
        <dgm:presLayoutVars>
          <dgm:chMax val="0"/>
          <dgm:bulletEnabled val="1"/>
        </dgm:presLayoutVars>
      </dgm:prSet>
      <dgm:spPr/>
    </dgm:pt>
    <dgm:pt modelId="{FE30BE82-7453-4BB9-9763-27BD1668A518}" type="pres">
      <dgm:prSet presAssocID="{ECCDB11D-3DFD-4FD6-AC31-E323DAD3DF80}" presName="spacer" presStyleCnt="0"/>
      <dgm:spPr/>
    </dgm:pt>
    <dgm:pt modelId="{BAD5EDE6-9D82-42A8-B3CC-7A105F96AF45}" type="pres">
      <dgm:prSet presAssocID="{73528767-7430-425E-A359-E3CD7F035E0B}" presName="parentText" presStyleLbl="node1" presStyleIdx="2" presStyleCnt="6">
        <dgm:presLayoutVars>
          <dgm:chMax val="0"/>
          <dgm:bulletEnabled val="1"/>
        </dgm:presLayoutVars>
      </dgm:prSet>
      <dgm:spPr/>
    </dgm:pt>
    <dgm:pt modelId="{01E0AB54-E3A7-4D15-9EFE-09841C70784B}" type="pres">
      <dgm:prSet presAssocID="{58D9265C-01B8-4D5A-808F-F53586FD2DCC}" presName="spacer" presStyleCnt="0"/>
      <dgm:spPr/>
    </dgm:pt>
    <dgm:pt modelId="{43E9B0E3-69D4-4B37-8C79-18BD1E352AAB}" type="pres">
      <dgm:prSet presAssocID="{4A533531-1106-4D37-8677-8DD90EE5F68D}" presName="parentText" presStyleLbl="node1" presStyleIdx="3" presStyleCnt="6">
        <dgm:presLayoutVars>
          <dgm:chMax val="0"/>
          <dgm:bulletEnabled val="1"/>
        </dgm:presLayoutVars>
      </dgm:prSet>
      <dgm:spPr/>
    </dgm:pt>
    <dgm:pt modelId="{A99B1090-4BA2-414E-84AD-4BDB34B33D98}" type="pres">
      <dgm:prSet presAssocID="{AB9851F0-5EE8-48C8-A0D5-F77806C04158}" presName="spacer" presStyleCnt="0"/>
      <dgm:spPr/>
    </dgm:pt>
    <dgm:pt modelId="{F77C3986-90FA-474D-BF38-971FB07D2A30}" type="pres">
      <dgm:prSet presAssocID="{3CAF61E8-42A1-4F97-AC34-74A566618915}" presName="parentText" presStyleLbl="node1" presStyleIdx="4" presStyleCnt="6">
        <dgm:presLayoutVars>
          <dgm:chMax val="0"/>
          <dgm:bulletEnabled val="1"/>
        </dgm:presLayoutVars>
      </dgm:prSet>
      <dgm:spPr/>
    </dgm:pt>
    <dgm:pt modelId="{46447169-5CD3-4223-BFD7-200E3AC2F7EF}" type="pres">
      <dgm:prSet presAssocID="{FA421A29-F76F-4DFE-8832-D3BA806FAB1B}" presName="spacer" presStyleCnt="0"/>
      <dgm:spPr/>
    </dgm:pt>
    <dgm:pt modelId="{7268DFC1-0D2D-49F2-ABAF-00305378FB5D}" type="pres">
      <dgm:prSet presAssocID="{49CF77CC-CE6C-4C38-AA20-5F26D61B9C95}" presName="parentText" presStyleLbl="node1" presStyleIdx="5" presStyleCnt="6">
        <dgm:presLayoutVars>
          <dgm:chMax val="0"/>
          <dgm:bulletEnabled val="1"/>
        </dgm:presLayoutVars>
      </dgm:prSet>
      <dgm:spPr/>
    </dgm:pt>
  </dgm:ptLst>
  <dgm:cxnLst>
    <dgm:cxn modelId="{BF74C52E-E087-42E1-AE0C-6DDF11D35A90}" type="presOf" srcId="{21BE69C5-A5A7-4CD4-8837-CFA1416A7C3B}" destId="{93CF9943-CCD0-487B-9BB7-3977FE47916A}" srcOrd="0" destOrd="0" presId="urn:microsoft.com/office/officeart/2005/8/layout/vList2"/>
    <dgm:cxn modelId="{565CCF3A-8B78-4262-B438-A786650314FC}" srcId="{83BB867A-2D3D-4425-85DB-C9ACFB1AF84E}" destId="{3CAF61E8-42A1-4F97-AC34-74A566618915}" srcOrd="4" destOrd="0" parTransId="{557C081C-E616-46BC-9C11-9E299047132D}" sibTransId="{FA421A29-F76F-4DFE-8832-D3BA806FAB1B}"/>
    <dgm:cxn modelId="{15807E68-04CB-4CB1-AE9A-442A029A79DF}" type="presOf" srcId="{3CAF61E8-42A1-4F97-AC34-74A566618915}" destId="{F77C3986-90FA-474D-BF38-971FB07D2A30}" srcOrd="0" destOrd="0" presId="urn:microsoft.com/office/officeart/2005/8/layout/vList2"/>
    <dgm:cxn modelId="{AAEE924A-F62B-4B4D-8765-5F09F876AC6F}" srcId="{83BB867A-2D3D-4425-85DB-C9ACFB1AF84E}" destId="{38A631AF-4C34-477A-B919-DA00D5D6DC50}" srcOrd="1" destOrd="0" parTransId="{09C23811-006D-47D5-A3E2-8DF2DF151E2F}" sibTransId="{ECCDB11D-3DFD-4FD6-AC31-E323DAD3DF80}"/>
    <dgm:cxn modelId="{D5C0D46F-A2E4-4605-8699-8D0D33BDAF0E}" srcId="{83BB867A-2D3D-4425-85DB-C9ACFB1AF84E}" destId="{4A533531-1106-4D37-8677-8DD90EE5F68D}" srcOrd="3" destOrd="0" parTransId="{F7B5FE12-6103-4AD1-8589-CFE718E41D66}" sibTransId="{AB9851F0-5EE8-48C8-A0D5-F77806C04158}"/>
    <dgm:cxn modelId="{1BED769E-96BB-45A9-B939-8B086B46B536}" srcId="{83BB867A-2D3D-4425-85DB-C9ACFB1AF84E}" destId="{49CF77CC-CE6C-4C38-AA20-5F26D61B9C95}" srcOrd="5" destOrd="0" parTransId="{98F5D305-BDAD-4194-9FB2-7DB9FD13E6BE}" sibTransId="{4577217D-6E0F-4994-B4BA-71FEE0F75130}"/>
    <dgm:cxn modelId="{22BB17AD-C96F-4556-8FBC-3D4238E6F243}" srcId="{83BB867A-2D3D-4425-85DB-C9ACFB1AF84E}" destId="{73528767-7430-425E-A359-E3CD7F035E0B}" srcOrd="2" destOrd="0" parTransId="{CED3E4F9-025E-473A-8C27-8ACE62F8C30C}" sibTransId="{58D9265C-01B8-4D5A-808F-F53586FD2DCC}"/>
    <dgm:cxn modelId="{476B80AF-5CDC-40CD-8E97-F25B34185F96}" type="presOf" srcId="{4A533531-1106-4D37-8677-8DD90EE5F68D}" destId="{43E9B0E3-69D4-4B37-8C79-18BD1E352AAB}" srcOrd="0" destOrd="0" presId="urn:microsoft.com/office/officeart/2005/8/layout/vList2"/>
    <dgm:cxn modelId="{595AD6B8-0BDF-47EC-A4C7-672CC48FCFEF}" type="presOf" srcId="{49CF77CC-CE6C-4C38-AA20-5F26D61B9C95}" destId="{7268DFC1-0D2D-49F2-ABAF-00305378FB5D}" srcOrd="0" destOrd="0" presId="urn:microsoft.com/office/officeart/2005/8/layout/vList2"/>
    <dgm:cxn modelId="{9B6578C1-DF76-4EB1-8E21-FDBF086CF516}" srcId="{83BB867A-2D3D-4425-85DB-C9ACFB1AF84E}" destId="{21BE69C5-A5A7-4CD4-8837-CFA1416A7C3B}" srcOrd="0" destOrd="0" parTransId="{865969DF-E101-4B49-8F1F-EC7A2CDB332C}" sibTransId="{8D2A4EBF-34C2-4035-A245-C406174A6583}"/>
    <dgm:cxn modelId="{38CDEBCF-7EDC-4E78-898B-22D7FC488EC3}" type="presOf" srcId="{83BB867A-2D3D-4425-85DB-C9ACFB1AF84E}" destId="{A162E0A5-74CE-49F1-8E27-3594A582DF69}" srcOrd="0" destOrd="0" presId="urn:microsoft.com/office/officeart/2005/8/layout/vList2"/>
    <dgm:cxn modelId="{E05FDBD7-1360-480C-AB86-AA5C7BA06436}" type="presOf" srcId="{38A631AF-4C34-477A-B919-DA00D5D6DC50}" destId="{8E0A07EE-7CA5-4FC9-AAE4-CBCC92FA9F84}" srcOrd="0" destOrd="0" presId="urn:microsoft.com/office/officeart/2005/8/layout/vList2"/>
    <dgm:cxn modelId="{3664B5F8-0D7F-4024-BCB3-4BD96BA7F694}" type="presOf" srcId="{73528767-7430-425E-A359-E3CD7F035E0B}" destId="{BAD5EDE6-9D82-42A8-B3CC-7A105F96AF45}" srcOrd="0" destOrd="0" presId="urn:microsoft.com/office/officeart/2005/8/layout/vList2"/>
    <dgm:cxn modelId="{E1A2095D-4BE6-4446-8DFD-EFAE0B861953}" type="presParOf" srcId="{A162E0A5-74CE-49F1-8E27-3594A582DF69}" destId="{93CF9943-CCD0-487B-9BB7-3977FE47916A}" srcOrd="0" destOrd="0" presId="urn:microsoft.com/office/officeart/2005/8/layout/vList2"/>
    <dgm:cxn modelId="{71928EE7-0E80-4F63-819C-7D2FCF7274F3}" type="presParOf" srcId="{A162E0A5-74CE-49F1-8E27-3594A582DF69}" destId="{34E2B666-1E54-418A-9985-38F1FD31D2DB}" srcOrd="1" destOrd="0" presId="urn:microsoft.com/office/officeart/2005/8/layout/vList2"/>
    <dgm:cxn modelId="{1863E9DE-9A4F-4966-A647-5E4FB52771AC}" type="presParOf" srcId="{A162E0A5-74CE-49F1-8E27-3594A582DF69}" destId="{8E0A07EE-7CA5-4FC9-AAE4-CBCC92FA9F84}" srcOrd="2" destOrd="0" presId="urn:microsoft.com/office/officeart/2005/8/layout/vList2"/>
    <dgm:cxn modelId="{7B4ECBAB-04FF-4B9C-BF19-BA83DEBB0C9E}" type="presParOf" srcId="{A162E0A5-74CE-49F1-8E27-3594A582DF69}" destId="{FE30BE82-7453-4BB9-9763-27BD1668A518}" srcOrd="3" destOrd="0" presId="urn:microsoft.com/office/officeart/2005/8/layout/vList2"/>
    <dgm:cxn modelId="{4BEC8D63-E9B4-4431-9576-16C7CB0E6C42}" type="presParOf" srcId="{A162E0A5-74CE-49F1-8E27-3594A582DF69}" destId="{BAD5EDE6-9D82-42A8-B3CC-7A105F96AF45}" srcOrd="4" destOrd="0" presId="urn:microsoft.com/office/officeart/2005/8/layout/vList2"/>
    <dgm:cxn modelId="{E0771C05-2E4E-45F4-B5C4-E6A911F596C9}" type="presParOf" srcId="{A162E0A5-74CE-49F1-8E27-3594A582DF69}" destId="{01E0AB54-E3A7-4D15-9EFE-09841C70784B}" srcOrd="5" destOrd="0" presId="urn:microsoft.com/office/officeart/2005/8/layout/vList2"/>
    <dgm:cxn modelId="{76D90103-37D7-484A-9C4B-4D64953B1334}" type="presParOf" srcId="{A162E0A5-74CE-49F1-8E27-3594A582DF69}" destId="{43E9B0E3-69D4-4B37-8C79-18BD1E352AAB}" srcOrd="6" destOrd="0" presId="urn:microsoft.com/office/officeart/2005/8/layout/vList2"/>
    <dgm:cxn modelId="{E82A55D1-2F55-4429-9983-E72063BE1372}" type="presParOf" srcId="{A162E0A5-74CE-49F1-8E27-3594A582DF69}" destId="{A99B1090-4BA2-414E-84AD-4BDB34B33D98}" srcOrd="7" destOrd="0" presId="urn:microsoft.com/office/officeart/2005/8/layout/vList2"/>
    <dgm:cxn modelId="{97292371-B491-4325-B3FD-BAF2857B0C2A}" type="presParOf" srcId="{A162E0A5-74CE-49F1-8E27-3594A582DF69}" destId="{F77C3986-90FA-474D-BF38-971FB07D2A30}" srcOrd="8" destOrd="0" presId="urn:microsoft.com/office/officeart/2005/8/layout/vList2"/>
    <dgm:cxn modelId="{2326236A-E651-4E92-A874-D3E3C3AE9ECD}" type="presParOf" srcId="{A162E0A5-74CE-49F1-8E27-3594A582DF69}" destId="{46447169-5CD3-4223-BFD7-200E3AC2F7EF}" srcOrd="9" destOrd="0" presId="urn:microsoft.com/office/officeart/2005/8/layout/vList2"/>
    <dgm:cxn modelId="{3624E3D1-A162-4E35-B4AD-7F65188E64FA}" type="presParOf" srcId="{A162E0A5-74CE-49F1-8E27-3594A582DF69}" destId="{7268DFC1-0D2D-49F2-ABAF-00305378FB5D}"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C46EF3-AF37-4A7F-B16F-9F4D47DE096A}"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E0E870F1-D3B6-41E3-95A8-0ABE75DEB79D}">
      <dgm:prSet phldrT="[Text]"/>
      <dgm:spPr/>
      <dgm:t>
        <a:bodyPr/>
        <a:lstStyle/>
        <a:p>
          <a:r>
            <a:rPr lang="en-US" b="1" dirty="0">
              <a:solidFill>
                <a:schemeClr val="tx1"/>
              </a:solidFill>
            </a:rPr>
            <a:t>VA Facilities</a:t>
          </a:r>
        </a:p>
      </dgm:t>
    </dgm:pt>
    <dgm:pt modelId="{C9434411-7794-424C-9979-1D8CC61661E3}" type="parTrans" cxnId="{96B26C5C-EEEB-4B0F-9B8C-3BF8DAADF495}">
      <dgm:prSet/>
      <dgm:spPr/>
      <dgm:t>
        <a:bodyPr/>
        <a:lstStyle/>
        <a:p>
          <a:endParaRPr lang="en-US"/>
        </a:p>
      </dgm:t>
    </dgm:pt>
    <dgm:pt modelId="{A29FEFD7-ED17-43A5-9A8F-CF3740ADDD5D}" type="sibTrans" cxnId="{96B26C5C-EEEB-4B0F-9B8C-3BF8DAADF495}">
      <dgm:prSet/>
      <dgm:spPr/>
      <dgm:t>
        <a:bodyPr/>
        <a:lstStyle/>
        <a:p>
          <a:endParaRPr lang="en-US"/>
        </a:p>
      </dgm:t>
    </dgm:pt>
    <dgm:pt modelId="{70B3CE95-9B33-4DDC-BC35-3C6142C70478}">
      <dgm:prSet phldrT="[Text]"/>
      <dgm:spPr/>
      <dgm:t>
        <a:bodyPr/>
        <a:lstStyle/>
        <a:p>
          <a:r>
            <a:rPr lang="en-US" b="1" dirty="0">
              <a:solidFill>
                <a:schemeClr val="tx1"/>
              </a:solidFill>
            </a:rPr>
            <a:t>DOD Facilities</a:t>
          </a:r>
        </a:p>
      </dgm:t>
    </dgm:pt>
    <dgm:pt modelId="{F480E36C-E4D9-4360-9D43-2CCAAF32F050}" type="parTrans" cxnId="{2F3324B9-6BEC-4F92-9BA4-445747E6E327}">
      <dgm:prSet/>
      <dgm:spPr/>
      <dgm:t>
        <a:bodyPr/>
        <a:lstStyle/>
        <a:p>
          <a:endParaRPr lang="en-US"/>
        </a:p>
      </dgm:t>
    </dgm:pt>
    <dgm:pt modelId="{12304E98-B111-4D26-9DB5-BAD672638075}" type="sibTrans" cxnId="{2F3324B9-6BEC-4F92-9BA4-445747E6E327}">
      <dgm:prSet/>
      <dgm:spPr/>
      <dgm:t>
        <a:bodyPr/>
        <a:lstStyle/>
        <a:p>
          <a:endParaRPr lang="en-US"/>
        </a:p>
      </dgm:t>
    </dgm:pt>
    <dgm:pt modelId="{00882C43-8A25-4C66-8783-8462C35F9E9A}">
      <dgm:prSet phldrT="[Text]"/>
      <dgm:spPr/>
      <dgm:t>
        <a:bodyPr/>
        <a:lstStyle/>
        <a:p>
          <a:r>
            <a:rPr lang="en-US" b="1" dirty="0">
              <a:solidFill>
                <a:schemeClr val="tx1"/>
              </a:solidFill>
            </a:rPr>
            <a:t>Educational Institutions</a:t>
          </a:r>
        </a:p>
      </dgm:t>
    </dgm:pt>
    <dgm:pt modelId="{DB8C0C86-EC6A-4D7B-8CFB-72FFD84B4054}" type="parTrans" cxnId="{38734B11-A3D0-428F-8998-9D352841B2BA}">
      <dgm:prSet/>
      <dgm:spPr/>
      <dgm:t>
        <a:bodyPr/>
        <a:lstStyle/>
        <a:p>
          <a:endParaRPr lang="en-US"/>
        </a:p>
      </dgm:t>
    </dgm:pt>
    <dgm:pt modelId="{C279DB9C-1E1F-4612-8EC6-CC50345DB5BE}" type="sibTrans" cxnId="{38734B11-A3D0-428F-8998-9D352841B2BA}">
      <dgm:prSet/>
      <dgm:spPr/>
      <dgm:t>
        <a:bodyPr/>
        <a:lstStyle/>
        <a:p>
          <a:endParaRPr lang="en-US"/>
        </a:p>
      </dgm:t>
    </dgm:pt>
    <dgm:pt modelId="{8FFA0756-6796-4BB7-936C-E8DE880E1941}">
      <dgm:prSet phldrT="[Text]"/>
      <dgm:spPr/>
      <dgm:t>
        <a:bodyPr/>
        <a:lstStyle/>
        <a:p>
          <a:r>
            <a:rPr lang="en-US" b="1" dirty="0">
              <a:solidFill>
                <a:schemeClr val="tx1"/>
              </a:solidFill>
            </a:rPr>
            <a:t>Veteran Cemeteries</a:t>
          </a:r>
        </a:p>
      </dgm:t>
    </dgm:pt>
    <dgm:pt modelId="{5FAC6408-3634-454E-87CC-125084A3A6BA}" type="parTrans" cxnId="{9506D444-B1BA-4205-99A7-169ED3138CEA}">
      <dgm:prSet/>
      <dgm:spPr/>
      <dgm:t>
        <a:bodyPr/>
        <a:lstStyle/>
        <a:p>
          <a:endParaRPr lang="en-US"/>
        </a:p>
      </dgm:t>
    </dgm:pt>
    <dgm:pt modelId="{5A36E445-A7A8-4467-83EC-3EF642E51B97}" type="sibTrans" cxnId="{9506D444-B1BA-4205-99A7-169ED3138CEA}">
      <dgm:prSet/>
      <dgm:spPr/>
      <dgm:t>
        <a:bodyPr/>
        <a:lstStyle/>
        <a:p>
          <a:endParaRPr lang="en-US"/>
        </a:p>
      </dgm:t>
    </dgm:pt>
    <dgm:pt modelId="{3CF97D3F-3AE8-4750-846E-F8266483CDEE}">
      <dgm:prSet phldrT="[Text]"/>
      <dgm:spPr/>
      <dgm:t>
        <a:bodyPr/>
        <a:lstStyle/>
        <a:p>
          <a:r>
            <a:rPr lang="en-US" b="1" dirty="0">
              <a:solidFill>
                <a:schemeClr val="tx1"/>
              </a:solidFill>
            </a:rPr>
            <a:t>SAA’s</a:t>
          </a:r>
        </a:p>
      </dgm:t>
    </dgm:pt>
    <dgm:pt modelId="{4BD98544-C874-47F2-A18B-E0A109E92053}" type="parTrans" cxnId="{B3DF3390-3ED4-4EF8-AA17-30A0E78A4D91}">
      <dgm:prSet/>
      <dgm:spPr/>
      <dgm:t>
        <a:bodyPr/>
        <a:lstStyle/>
        <a:p>
          <a:endParaRPr lang="en-US"/>
        </a:p>
      </dgm:t>
    </dgm:pt>
    <dgm:pt modelId="{328691C4-59DE-46A1-BB27-364F8A044483}" type="sibTrans" cxnId="{B3DF3390-3ED4-4EF8-AA17-30A0E78A4D91}">
      <dgm:prSet/>
      <dgm:spPr/>
      <dgm:t>
        <a:bodyPr/>
        <a:lstStyle/>
        <a:p>
          <a:endParaRPr lang="en-US"/>
        </a:p>
      </dgm:t>
    </dgm:pt>
    <dgm:pt modelId="{2C088ABD-E823-4CAA-B2EA-30BB48E5EAE3}">
      <dgm:prSet phldrT="[Text]"/>
      <dgm:spPr/>
      <dgm:t>
        <a:bodyPr/>
        <a:lstStyle/>
        <a:p>
          <a:r>
            <a:rPr lang="en-US" b="1" dirty="0">
              <a:solidFill>
                <a:schemeClr val="tx1"/>
              </a:solidFill>
            </a:rPr>
            <a:t>Congressional Offices</a:t>
          </a:r>
        </a:p>
      </dgm:t>
    </dgm:pt>
    <dgm:pt modelId="{F407FC88-A2B0-41F2-9296-EAD8917790F7}" type="parTrans" cxnId="{06B70737-AF55-449A-AAF8-EF356EB9B06A}">
      <dgm:prSet/>
      <dgm:spPr/>
      <dgm:t>
        <a:bodyPr/>
        <a:lstStyle/>
        <a:p>
          <a:endParaRPr lang="en-US"/>
        </a:p>
      </dgm:t>
    </dgm:pt>
    <dgm:pt modelId="{078CE1EF-0AAB-469B-89D4-805E8545D91F}" type="sibTrans" cxnId="{06B70737-AF55-449A-AAF8-EF356EB9B06A}">
      <dgm:prSet/>
      <dgm:spPr/>
      <dgm:t>
        <a:bodyPr/>
        <a:lstStyle/>
        <a:p>
          <a:endParaRPr lang="en-US"/>
        </a:p>
      </dgm:t>
    </dgm:pt>
    <dgm:pt modelId="{0A63993B-A6A0-4E39-A519-7E92398CC6C5}">
      <dgm:prSet phldrT="[Text]"/>
      <dgm:spPr/>
      <dgm:t>
        <a:bodyPr/>
        <a:lstStyle/>
        <a:p>
          <a:r>
            <a:rPr lang="en-US" b="1" dirty="0">
              <a:solidFill>
                <a:schemeClr val="tx1"/>
              </a:solidFill>
            </a:rPr>
            <a:t>Vet Success Centers</a:t>
          </a:r>
        </a:p>
      </dgm:t>
    </dgm:pt>
    <dgm:pt modelId="{F425CBF6-272B-4AE9-B93F-675E3B572363}" type="parTrans" cxnId="{DD873947-4CEA-43F4-B8DE-1AB8AEBDAA7A}">
      <dgm:prSet/>
      <dgm:spPr/>
      <dgm:t>
        <a:bodyPr/>
        <a:lstStyle/>
        <a:p>
          <a:endParaRPr lang="en-US"/>
        </a:p>
      </dgm:t>
    </dgm:pt>
    <dgm:pt modelId="{EF5B82D0-28BE-44E4-B4FC-4CA9A53C8BD1}" type="sibTrans" cxnId="{DD873947-4CEA-43F4-B8DE-1AB8AEBDAA7A}">
      <dgm:prSet/>
      <dgm:spPr/>
      <dgm:t>
        <a:bodyPr/>
        <a:lstStyle/>
        <a:p>
          <a:endParaRPr lang="en-US"/>
        </a:p>
      </dgm:t>
    </dgm:pt>
    <dgm:pt modelId="{26EA7607-903C-41E9-A7B5-8520DD2412C3}" type="pres">
      <dgm:prSet presAssocID="{F5C46EF3-AF37-4A7F-B16F-9F4D47DE096A}" presName="Name0" presStyleCnt="0">
        <dgm:presLayoutVars>
          <dgm:dir/>
          <dgm:resizeHandles val="exact"/>
        </dgm:presLayoutVars>
      </dgm:prSet>
      <dgm:spPr/>
    </dgm:pt>
    <dgm:pt modelId="{9455DB75-0C5B-4FE5-9BBF-DC398F057E95}" type="pres">
      <dgm:prSet presAssocID="{E0E870F1-D3B6-41E3-95A8-0ABE75DEB79D}" presName="composite" presStyleCnt="0"/>
      <dgm:spPr/>
    </dgm:pt>
    <dgm:pt modelId="{62E2AAF4-AA50-4A75-A9F1-D9DE98A90A6A}" type="pres">
      <dgm:prSet presAssocID="{E0E870F1-D3B6-41E3-95A8-0ABE75DEB79D}" presName="rect1" presStyleLbl="bgShp" presStyleIdx="0"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dgm:spPr>
      <dgm:extLst>
        <a:ext uri="{E40237B7-FDA0-4F09-8148-C483321AD2D9}">
          <dgm14:cNvPr xmlns:dgm14="http://schemas.microsoft.com/office/drawing/2010/diagram" id="0" name="" descr="Low angle view of a building against a pastel sky"/>
        </a:ext>
      </dgm:extLst>
    </dgm:pt>
    <dgm:pt modelId="{A0F21335-838C-44F7-A983-275088EF1AA2}" type="pres">
      <dgm:prSet presAssocID="{E0E870F1-D3B6-41E3-95A8-0ABE75DEB79D}" presName="rect2" presStyleLbl="trBgShp" presStyleIdx="0" presStyleCnt="7">
        <dgm:presLayoutVars>
          <dgm:bulletEnabled val="1"/>
        </dgm:presLayoutVars>
      </dgm:prSet>
      <dgm:spPr/>
    </dgm:pt>
    <dgm:pt modelId="{576E2D1B-B813-4C35-828B-C459EE1B6586}" type="pres">
      <dgm:prSet presAssocID="{A29FEFD7-ED17-43A5-9A8F-CF3740ADDD5D}" presName="sibTrans" presStyleCnt="0"/>
      <dgm:spPr/>
    </dgm:pt>
    <dgm:pt modelId="{B02F6690-4A74-4465-933E-F9AEB80CC8CA}" type="pres">
      <dgm:prSet presAssocID="{70B3CE95-9B33-4DDC-BC35-3C6142C70478}" presName="composite" presStyleCnt="0"/>
      <dgm:spPr/>
    </dgm:pt>
    <dgm:pt modelId="{582EBB53-2D40-4768-8D84-04DD5CE656B4}" type="pres">
      <dgm:prSet presAssocID="{70B3CE95-9B33-4DDC-BC35-3C6142C70478}" presName="rect1" presStyleLbl="bgShp" presStyleIdx="1" presStyleCnt="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dgm:spPr>
    </dgm:pt>
    <dgm:pt modelId="{7AE7B314-E8B3-44ED-9D7B-6552EC392725}" type="pres">
      <dgm:prSet presAssocID="{70B3CE95-9B33-4DDC-BC35-3C6142C70478}" presName="rect2" presStyleLbl="trBgShp" presStyleIdx="1" presStyleCnt="7">
        <dgm:presLayoutVars>
          <dgm:bulletEnabled val="1"/>
        </dgm:presLayoutVars>
      </dgm:prSet>
      <dgm:spPr/>
    </dgm:pt>
    <dgm:pt modelId="{1E8CA740-4086-4587-82DC-2F55D56E4544}" type="pres">
      <dgm:prSet presAssocID="{12304E98-B111-4D26-9DB5-BAD672638075}" presName="sibTrans" presStyleCnt="0"/>
      <dgm:spPr/>
    </dgm:pt>
    <dgm:pt modelId="{BFAD714F-64FC-4F2C-AB06-2C8C0F990DA4}" type="pres">
      <dgm:prSet presAssocID="{00882C43-8A25-4C66-8783-8462C35F9E9A}" presName="composite" presStyleCnt="0"/>
      <dgm:spPr/>
    </dgm:pt>
    <dgm:pt modelId="{583D95DF-EDE2-4BC8-AD6D-CBF289A7A9FE}" type="pres">
      <dgm:prSet presAssocID="{00882C43-8A25-4C66-8783-8462C35F9E9A}" presName="rect1" presStyleLbl="bgShp" presStyleIdx="2" presStyleCnt="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dgm:spPr>
    </dgm:pt>
    <dgm:pt modelId="{47F36B75-CDEC-4F7C-AD4A-285C4BA71E7E}" type="pres">
      <dgm:prSet presAssocID="{00882C43-8A25-4C66-8783-8462C35F9E9A}" presName="rect2" presStyleLbl="trBgShp" presStyleIdx="2" presStyleCnt="7">
        <dgm:presLayoutVars>
          <dgm:bulletEnabled val="1"/>
        </dgm:presLayoutVars>
      </dgm:prSet>
      <dgm:spPr/>
    </dgm:pt>
    <dgm:pt modelId="{F12BA062-82DF-485A-B647-FA7EBEC28FCC}" type="pres">
      <dgm:prSet presAssocID="{C279DB9C-1E1F-4612-8EC6-CC50345DB5BE}" presName="sibTrans" presStyleCnt="0"/>
      <dgm:spPr/>
    </dgm:pt>
    <dgm:pt modelId="{6E55FE34-D2A4-40B6-8AB3-94DE141843C1}" type="pres">
      <dgm:prSet presAssocID="{8FFA0756-6796-4BB7-936C-E8DE880E1941}" presName="composite" presStyleCnt="0"/>
      <dgm:spPr/>
    </dgm:pt>
    <dgm:pt modelId="{AE025E66-DAEA-4FE4-8621-E690E4987795}" type="pres">
      <dgm:prSet presAssocID="{8FFA0756-6796-4BB7-936C-E8DE880E1941}" presName="rect1" presStyleLbl="bgShp" presStyleIdx="3" presStyleCnt="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9000" r="-9000"/>
          </a:stretch>
        </a:blipFill>
      </dgm:spPr>
    </dgm:pt>
    <dgm:pt modelId="{E6D4D424-048A-4AF1-AEBC-82BA1CF53E75}" type="pres">
      <dgm:prSet presAssocID="{8FFA0756-6796-4BB7-936C-E8DE880E1941}" presName="rect2" presStyleLbl="trBgShp" presStyleIdx="3" presStyleCnt="7">
        <dgm:presLayoutVars>
          <dgm:bulletEnabled val="1"/>
        </dgm:presLayoutVars>
      </dgm:prSet>
      <dgm:spPr/>
    </dgm:pt>
    <dgm:pt modelId="{CF6DC538-DB73-49C3-8D64-EE2498D030E8}" type="pres">
      <dgm:prSet presAssocID="{5A36E445-A7A8-4467-83EC-3EF642E51B97}" presName="sibTrans" presStyleCnt="0"/>
      <dgm:spPr/>
    </dgm:pt>
    <dgm:pt modelId="{835B9467-EA0C-44DE-8E0F-E8D522EA102E}" type="pres">
      <dgm:prSet presAssocID="{3CF97D3F-3AE8-4750-846E-F8266483CDEE}" presName="composite" presStyleCnt="0"/>
      <dgm:spPr/>
    </dgm:pt>
    <dgm:pt modelId="{B5F4E4BC-C733-4D3D-86B8-98172546817D}" type="pres">
      <dgm:prSet presAssocID="{3CF97D3F-3AE8-4750-846E-F8266483CDEE}" presName="rect1" presStyleLbl="bgShp" presStyleIdx="4" presStyleCnt="7"/>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4000" r="-14000"/>
          </a:stretch>
        </a:blipFill>
      </dgm:spPr>
      <dgm:extLst>
        <a:ext uri="{E40237B7-FDA0-4F09-8148-C483321AD2D9}">
          <dgm14:cNvPr xmlns:dgm14="http://schemas.microsoft.com/office/drawing/2010/diagram" id="0" name="" descr="Person sitting by window"/>
        </a:ext>
      </dgm:extLst>
    </dgm:pt>
    <dgm:pt modelId="{78426483-D58A-4765-B8C8-756D1EBD93B2}" type="pres">
      <dgm:prSet presAssocID="{3CF97D3F-3AE8-4750-846E-F8266483CDEE}" presName="rect2" presStyleLbl="trBgShp" presStyleIdx="4" presStyleCnt="7">
        <dgm:presLayoutVars>
          <dgm:bulletEnabled val="1"/>
        </dgm:presLayoutVars>
      </dgm:prSet>
      <dgm:spPr/>
    </dgm:pt>
    <dgm:pt modelId="{4F4D400B-35E1-4ACF-B28C-5870F0CFA417}" type="pres">
      <dgm:prSet presAssocID="{328691C4-59DE-46A1-BB27-364F8A044483}" presName="sibTrans" presStyleCnt="0"/>
      <dgm:spPr/>
    </dgm:pt>
    <dgm:pt modelId="{6DFA64E1-C8BB-40D6-B94F-475ED4AFD7A7}" type="pres">
      <dgm:prSet presAssocID="{0A63993B-A6A0-4E39-A519-7E92398CC6C5}" presName="composite" presStyleCnt="0"/>
      <dgm:spPr/>
    </dgm:pt>
    <dgm:pt modelId="{24B4A428-61C9-495E-A883-81E531F005E8}" type="pres">
      <dgm:prSet presAssocID="{0A63993B-A6A0-4E39-A519-7E92398CC6C5}" presName="rect1" presStyleLbl="bgShp" presStyleIdx="5" presStyleCnt="7"/>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4000" r="-14000"/>
          </a:stretch>
        </a:blipFill>
      </dgm:spPr>
      <dgm:extLst>
        <a:ext uri="{E40237B7-FDA0-4F09-8148-C483321AD2D9}">
          <dgm14:cNvPr xmlns:dgm14="http://schemas.microsoft.com/office/drawing/2010/diagram" id="0" name="" descr="Break area in corporate office building"/>
        </a:ext>
      </dgm:extLst>
    </dgm:pt>
    <dgm:pt modelId="{964BD8F0-3DB7-4C12-AB55-68BDDD7E8B92}" type="pres">
      <dgm:prSet presAssocID="{0A63993B-A6A0-4E39-A519-7E92398CC6C5}" presName="rect2" presStyleLbl="trBgShp" presStyleIdx="5" presStyleCnt="7">
        <dgm:presLayoutVars>
          <dgm:bulletEnabled val="1"/>
        </dgm:presLayoutVars>
      </dgm:prSet>
      <dgm:spPr/>
    </dgm:pt>
    <dgm:pt modelId="{897DC296-8F55-45C7-AA7B-8FEC5355634B}" type="pres">
      <dgm:prSet presAssocID="{EF5B82D0-28BE-44E4-B4FC-4CA9A53C8BD1}" presName="sibTrans" presStyleCnt="0"/>
      <dgm:spPr/>
    </dgm:pt>
    <dgm:pt modelId="{A3392B53-EC75-40E7-B3DF-004838896775}" type="pres">
      <dgm:prSet presAssocID="{2C088ABD-E823-4CAA-B2EA-30BB48E5EAE3}" presName="composite" presStyleCnt="0"/>
      <dgm:spPr/>
    </dgm:pt>
    <dgm:pt modelId="{4442CFFF-CA3B-4A8A-99D8-BEB953AE564C}" type="pres">
      <dgm:prSet presAssocID="{2C088ABD-E823-4CAA-B2EA-30BB48E5EAE3}" presName="rect1" presStyleLbl="bgShp" presStyleIdx="6" presStyleCnt="7"/>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17000" r="-17000"/>
          </a:stretch>
        </a:blipFill>
      </dgm:spPr>
      <dgm:extLst>
        <a:ext uri="{E40237B7-FDA0-4F09-8148-C483321AD2D9}">
          <dgm14:cNvPr xmlns:dgm14="http://schemas.microsoft.com/office/drawing/2010/diagram" id="0" name="" descr="Yellow brick in red wall"/>
        </a:ext>
      </dgm:extLst>
    </dgm:pt>
    <dgm:pt modelId="{C2D24508-36D4-4551-85B0-ED386FA532DB}" type="pres">
      <dgm:prSet presAssocID="{2C088ABD-E823-4CAA-B2EA-30BB48E5EAE3}" presName="rect2" presStyleLbl="trBgShp" presStyleIdx="6" presStyleCnt="7">
        <dgm:presLayoutVars>
          <dgm:bulletEnabled val="1"/>
        </dgm:presLayoutVars>
      </dgm:prSet>
      <dgm:spPr/>
    </dgm:pt>
  </dgm:ptLst>
  <dgm:cxnLst>
    <dgm:cxn modelId="{8B734011-3FC4-43FB-9FCC-20D8EA54B969}" type="presOf" srcId="{70B3CE95-9B33-4DDC-BC35-3C6142C70478}" destId="{7AE7B314-E8B3-44ED-9D7B-6552EC392725}" srcOrd="0" destOrd="0" presId="urn:microsoft.com/office/officeart/2008/layout/BendingPictureSemiTransparentText"/>
    <dgm:cxn modelId="{38734B11-A3D0-428F-8998-9D352841B2BA}" srcId="{F5C46EF3-AF37-4A7F-B16F-9F4D47DE096A}" destId="{00882C43-8A25-4C66-8783-8462C35F9E9A}" srcOrd="2" destOrd="0" parTransId="{DB8C0C86-EC6A-4D7B-8CFB-72FFD84B4054}" sibTransId="{C279DB9C-1E1F-4612-8EC6-CC50345DB5BE}"/>
    <dgm:cxn modelId="{06B70737-AF55-449A-AAF8-EF356EB9B06A}" srcId="{F5C46EF3-AF37-4A7F-B16F-9F4D47DE096A}" destId="{2C088ABD-E823-4CAA-B2EA-30BB48E5EAE3}" srcOrd="6" destOrd="0" parTransId="{F407FC88-A2B0-41F2-9296-EAD8917790F7}" sibTransId="{078CE1EF-0AAB-469B-89D4-805E8545D91F}"/>
    <dgm:cxn modelId="{96B26C5C-EEEB-4B0F-9B8C-3BF8DAADF495}" srcId="{F5C46EF3-AF37-4A7F-B16F-9F4D47DE096A}" destId="{E0E870F1-D3B6-41E3-95A8-0ABE75DEB79D}" srcOrd="0" destOrd="0" parTransId="{C9434411-7794-424C-9979-1D8CC61661E3}" sibTransId="{A29FEFD7-ED17-43A5-9A8F-CF3740ADDD5D}"/>
    <dgm:cxn modelId="{A27FDC61-D018-498C-9326-986FD3D1645E}" type="presOf" srcId="{F5C46EF3-AF37-4A7F-B16F-9F4D47DE096A}" destId="{26EA7607-903C-41E9-A7B5-8520DD2412C3}" srcOrd="0" destOrd="0" presId="urn:microsoft.com/office/officeart/2008/layout/BendingPictureSemiTransparentText"/>
    <dgm:cxn modelId="{9506D444-B1BA-4205-99A7-169ED3138CEA}" srcId="{F5C46EF3-AF37-4A7F-B16F-9F4D47DE096A}" destId="{8FFA0756-6796-4BB7-936C-E8DE880E1941}" srcOrd="3" destOrd="0" parTransId="{5FAC6408-3634-454E-87CC-125084A3A6BA}" sibTransId="{5A36E445-A7A8-4467-83EC-3EF642E51B97}"/>
    <dgm:cxn modelId="{DD873947-4CEA-43F4-B8DE-1AB8AEBDAA7A}" srcId="{F5C46EF3-AF37-4A7F-B16F-9F4D47DE096A}" destId="{0A63993B-A6A0-4E39-A519-7E92398CC6C5}" srcOrd="5" destOrd="0" parTransId="{F425CBF6-272B-4AE9-B93F-675E3B572363}" sibTransId="{EF5B82D0-28BE-44E4-B4FC-4CA9A53C8BD1}"/>
    <dgm:cxn modelId="{20789747-6807-400D-ACC6-25F9727B79F2}" type="presOf" srcId="{3CF97D3F-3AE8-4750-846E-F8266483CDEE}" destId="{78426483-D58A-4765-B8C8-756D1EBD93B2}" srcOrd="0" destOrd="0" presId="urn:microsoft.com/office/officeart/2008/layout/BendingPictureSemiTransparentText"/>
    <dgm:cxn modelId="{6266FD48-DC8A-4916-AB98-0FF6AE61147C}" type="presOf" srcId="{2C088ABD-E823-4CAA-B2EA-30BB48E5EAE3}" destId="{C2D24508-36D4-4551-85B0-ED386FA532DB}" srcOrd="0" destOrd="0" presId="urn:microsoft.com/office/officeart/2008/layout/BendingPictureSemiTransparentText"/>
    <dgm:cxn modelId="{8AC4D051-2EC3-47D7-A7BC-847B31FD07E4}" type="presOf" srcId="{8FFA0756-6796-4BB7-936C-E8DE880E1941}" destId="{E6D4D424-048A-4AF1-AEBC-82BA1CF53E75}" srcOrd="0" destOrd="0" presId="urn:microsoft.com/office/officeart/2008/layout/BendingPictureSemiTransparentText"/>
    <dgm:cxn modelId="{8C928278-E6AB-465E-B358-8DC66DC0383C}" type="presOf" srcId="{00882C43-8A25-4C66-8783-8462C35F9E9A}" destId="{47F36B75-CDEC-4F7C-AD4A-285C4BA71E7E}" srcOrd="0" destOrd="0" presId="urn:microsoft.com/office/officeart/2008/layout/BendingPictureSemiTransparentText"/>
    <dgm:cxn modelId="{8285107F-A308-49BD-AAF1-381007A35C85}" type="presOf" srcId="{0A63993B-A6A0-4E39-A519-7E92398CC6C5}" destId="{964BD8F0-3DB7-4C12-AB55-68BDDD7E8B92}" srcOrd="0" destOrd="0" presId="urn:microsoft.com/office/officeart/2008/layout/BendingPictureSemiTransparentText"/>
    <dgm:cxn modelId="{B3DF3390-3ED4-4EF8-AA17-30A0E78A4D91}" srcId="{F5C46EF3-AF37-4A7F-B16F-9F4D47DE096A}" destId="{3CF97D3F-3AE8-4750-846E-F8266483CDEE}" srcOrd="4" destOrd="0" parTransId="{4BD98544-C874-47F2-A18B-E0A109E92053}" sibTransId="{328691C4-59DE-46A1-BB27-364F8A044483}"/>
    <dgm:cxn modelId="{4887F19E-0346-4AB7-93F7-E0B6FBCBBFD3}" type="presOf" srcId="{E0E870F1-D3B6-41E3-95A8-0ABE75DEB79D}" destId="{A0F21335-838C-44F7-A983-275088EF1AA2}" srcOrd="0" destOrd="0" presId="urn:microsoft.com/office/officeart/2008/layout/BendingPictureSemiTransparentText"/>
    <dgm:cxn modelId="{2F3324B9-6BEC-4F92-9BA4-445747E6E327}" srcId="{F5C46EF3-AF37-4A7F-B16F-9F4D47DE096A}" destId="{70B3CE95-9B33-4DDC-BC35-3C6142C70478}" srcOrd="1" destOrd="0" parTransId="{F480E36C-E4D9-4360-9D43-2CCAAF32F050}" sibTransId="{12304E98-B111-4D26-9DB5-BAD672638075}"/>
    <dgm:cxn modelId="{60787D3B-8CA6-48A9-8AA7-A6DA9291FE87}" type="presParOf" srcId="{26EA7607-903C-41E9-A7B5-8520DD2412C3}" destId="{9455DB75-0C5B-4FE5-9BBF-DC398F057E95}" srcOrd="0" destOrd="0" presId="urn:microsoft.com/office/officeart/2008/layout/BendingPictureSemiTransparentText"/>
    <dgm:cxn modelId="{3786AA07-51E5-4DD7-B012-9589AAA58B54}" type="presParOf" srcId="{9455DB75-0C5B-4FE5-9BBF-DC398F057E95}" destId="{62E2AAF4-AA50-4A75-A9F1-D9DE98A90A6A}" srcOrd="0" destOrd="0" presId="urn:microsoft.com/office/officeart/2008/layout/BendingPictureSemiTransparentText"/>
    <dgm:cxn modelId="{4F7A34BC-B23A-4AF7-82BC-D732A0E51430}" type="presParOf" srcId="{9455DB75-0C5B-4FE5-9BBF-DC398F057E95}" destId="{A0F21335-838C-44F7-A983-275088EF1AA2}" srcOrd="1" destOrd="0" presId="urn:microsoft.com/office/officeart/2008/layout/BendingPictureSemiTransparentText"/>
    <dgm:cxn modelId="{9062824E-B8E2-4707-BB50-2B8B0D9F9FAE}" type="presParOf" srcId="{26EA7607-903C-41E9-A7B5-8520DD2412C3}" destId="{576E2D1B-B813-4C35-828B-C459EE1B6586}" srcOrd="1" destOrd="0" presId="urn:microsoft.com/office/officeart/2008/layout/BendingPictureSemiTransparentText"/>
    <dgm:cxn modelId="{2D8225EB-6D7B-4939-8E7C-D529BF0EE832}" type="presParOf" srcId="{26EA7607-903C-41E9-A7B5-8520DD2412C3}" destId="{B02F6690-4A74-4465-933E-F9AEB80CC8CA}" srcOrd="2" destOrd="0" presId="urn:microsoft.com/office/officeart/2008/layout/BendingPictureSemiTransparentText"/>
    <dgm:cxn modelId="{AFC1D2B7-A179-4117-A4C5-26275A072E62}" type="presParOf" srcId="{B02F6690-4A74-4465-933E-F9AEB80CC8CA}" destId="{582EBB53-2D40-4768-8D84-04DD5CE656B4}" srcOrd="0" destOrd="0" presId="urn:microsoft.com/office/officeart/2008/layout/BendingPictureSemiTransparentText"/>
    <dgm:cxn modelId="{39F9AEF7-A9D8-487D-B870-D13F876A9085}" type="presParOf" srcId="{B02F6690-4A74-4465-933E-F9AEB80CC8CA}" destId="{7AE7B314-E8B3-44ED-9D7B-6552EC392725}" srcOrd="1" destOrd="0" presId="urn:microsoft.com/office/officeart/2008/layout/BendingPictureSemiTransparentText"/>
    <dgm:cxn modelId="{7CF04FB5-F83E-4114-914B-A4182A9A586D}" type="presParOf" srcId="{26EA7607-903C-41E9-A7B5-8520DD2412C3}" destId="{1E8CA740-4086-4587-82DC-2F55D56E4544}" srcOrd="3" destOrd="0" presId="urn:microsoft.com/office/officeart/2008/layout/BendingPictureSemiTransparentText"/>
    <dgm:cxn modelId="{EFFA7197-0EA2-4010-8C0F-76E4DB7C89EC}" type="presParOf" srcId="{26EA7607-903C-41E9-A7B5-8520DD2412C3}" destId="{BFAD714F-64FC-4F2C-AB06-2C8C0F990DA4}" srcOrd="4" destOrd="0" presId="urn:microsoft.com/office/officeart/2008/layout/BendingPictureSemiTransparentText"/>
    <dgm:cxn modelId="{CED948BA-A384-4F1D-B059-2F603FA02384}" type="presParOf" srcId="{BFAD714F-64FC-4F2C-AB06-2C8C0F990DA4}" destId="{583D95DF-EDE2-4BC8-AD6D-CBF289A7A9FE}" srcOrd="0" destOrd="0" presId="urn:microsoft.com/office/officeart/2008/layout/BendingPictureSemiTransparentText"/>
    <dgm:cxn modelId="{A330F196-0F82-4E0D-AF43-AF4605B7C4A9}" type="presParOf" srcId="{BFAD714F-64FC-4F2C-AB06-2C8C0F990DA4}" destId="{47F36B75-CDEC-4F7C-AD4A-285C4BA71E7E}" srcOrd="1" destOrd="0" presId="urn:microsoft.com/office/officeart/2008/layout/BendingPictureSemiTransparentText"/>
    <dgm:cxn modelId="{89F766A4-C74A-48D9-864C-D623043895E8}" type="presParOf" srcId="{26EA7607-903C-41E9-A7B5-8520DD2412C3}" destId="{F12BA062-82DF-485A-B647-FA7EBEC28FCC}" srcOrd="5" destOrd="0" presId="urn:microsoft.com/office/officeart/2008/layout/BendingPictureSemiTransparentText"/>
    <dgm:cxn modelId="{FB41EFC4-F031-4172-A96C-363FDE8ACB55}" type="presParOf" srcId="{26EA7607-903C-41E9-A7B5-8520DD2412C3}" destId="{6E55FE34-D2A4-40B6-8AB3-94DE141843C1}" srcOrd="6" destOrd="0" presId="urn:microsoft.com/office/officeart/2008/layout/BendingPictureSemiTransparentText"/>
    <dgm:cxn modelId="{A6ADC24C-15E8-42C4-9A1E-0F104D7A7143}" type="presParOf" srcId="{6E55FE34-D2A4-40B6-8AB3-94DE141843C1}" destId="{AE025E66-DAEA-4FE4-8621-E690E4987795}" srcOrd="0" destOrd="0" presId="urn:microsoft.com/office/officeart/2008/layout/BendingPictureSemiTransparentText"/>
    <dgm:cxn modelId="{91FF98E5-DCB3-4242-BA9F-2A88A86643DD}" type="presParOf" srcId="{6E55FE34-D2A4-40B6-8AB3-94DE141843C1}" destId="{E6D4D424-048A-4AF1-AEBC-82BA1CF53E75}" srcOrd="1" destOrd="0" presId="urn:microsoft.com/office/officeart/2008/layout/BendingPictureSemiTransparentText"/>
    <dgm:cxn modelId="{D2598721-D266-46F7-B30E-2AFAC4CEA7C6}" type="presParOf" srcId="{26EA7607-903C-41E9-A7B5-8520DD2412C3}" destId="{CF6DC538-DB73-49C3-8D64-EE2498D030E8}" srcOrd="7" destOrd="0" presId="urn:microsoft.com/office/officeart/2008/layout/BendingPictureSemiTransparentText"/>
    <dgm:cxn modelId="{54E8FF34-9271-421A-89ED-A9137820F2F7}" type="presParOf" srcId="{26EA7607-903C-41E9-A7B5-8520DD2412C3}" destId="{835B9467-EA0C-44DE-8E0F-E8D522EA102E}" srcOrd="8" destOrd="0" presId="urn:microsoft.com/office/officeart/2008/layout/BendingPictureSemiTransparentText"/>
    <dgm:cxn modelId="{FFC82799-88C0-40CF-A98F-082BA9668325}" type="presParOf" srcId="{835B9467-EA0C-44DE-8E0F-E8D522EA102E}" destId="{B5F4E4BC-C733-4D3D-86B8-98172546817D}" srcOrd="0" destOrd="0" presId="urn:microsoft.com/office/officeart/2008/layout/BendingPictureSemiTransparentText"/>
    <dgm:cxn modelId="{E7A6CC55-A0FF-472A-9ADA-B77F9056B9B0}" type="presParOf" srcId="{835B9467-EA0C-44DE-8E0F-E8D522EA102E}" destId="{78426483-D58A-4765-B8C8-756D1EBD93B2}" srcOrd="1" destOrd="0" presId="urn:microsoft.com/office/officeart/2008/layout/BendingPictureSemiTransparentText"/>
    <dgm:cxn modelId="{A95A6FA8-3E0A-451F-B33D-C7D40EC2316C}" type="presParOf" srcId="{26EA7607-903C-41E9-A7B5-8520DD2412C3}" destId="{4F4D400B-35E1-4ACF-B28C-5870F0CFA417}" srcOrd="9" destOrd="0" presId="urn:microsoft.com/office/officeart/2008/layout/BendingPictureSemiTransparentText"/>
    <dgm:cxn modelId="{547899C7-A207-4359-B1F2-AA024D957609}" type="presParOf" srcId="{26EA7607-903C-41E9-A7B5-8520DD2412C3}" destId="{6DFA64E1-C8BB-40D6-B94F-475ED4AFD7A7}" srcOrd="10" destOrd="0" presId="urn:microsoft.com/office/officeart/2008/layout/BendingPictureSemiTransparentText"/>
    <dgm:cxn modelId="{C2365A1D-2C37-436F-AD66-43FA3CAD66FF}" type="presParOf" srcId="{6DFA64E1-C8BB-40D6-B94F-475ED4AFD7A7}" destId="{24B4A428-61C9-495E-A883-81E531F005E8}" srcOrd="0" destOrd="0" presId="urn:microsoft.com/office/officeart/2008/layout/BendingPictureSemiTransparentText"/>
    <dgm:cxn modelId="{8D1F8E40-208C-4967-8D61-0CC13E8E794A}" type="presParOf" srcId="{6DFA64E1-C8BB-40D6-B94F-475ED4AFD7A7}" destId="{964BD8F0-3DB7-4C12-AB55-68BDDD7E8B92}" srcOrd="1" destOrd="0" presId="urn:microsoft.com/office/officeart/2008/layout/BendingPictureSemiTransparentText"/>
    <dgm:cxn modelId="{6E3F938A-60D5-45EA-8812-D70C3444AEB8}" type="presParOf" srcId="{26EA7607-903C-41E9-A7B5-8520DD2412C3}" destId="{897DC296-8F55-45C7-AA7B-8FEC5355634B}" srcOrd="11" destOrd="0" presId="urn:microsoft.com/office/officeart/2008/layout/BendingPictureSemiTransparentText"/>
    <dgm:cxn modelId="{F59985B4-272B-47C1-BA0F-46EEE94329F4}" type="presParOf" srcId="{26EA7607-903C-41E9-A7B5-8520DD2412C3}" destId="{A3392B53-EC75-40E7-B3DF-004838896775}" srcOrd="12" destOrd="0" presId="urn:microsoft.com/office/officeart/2008/layout/BendingPictureSemiTransparentText"/>
    <dgm:cxn modelId="{FD28AEEB-C0A2-4D0E-9252-3FD071490BF6}" type="presParOf" srcId="{A3392B53-EC75-40E7-B3DF-004838896775}" destId="{4442CFFF-CA3B-4A8A-99D8-BEB953AE564C}" srcOrd="0" destOrd="0" presId="urn:microsoft.com/office/officeart/2008/layout/BendingPictureSemiTransparentText"/>
    <dgm:cxn modelId="{9D775E26-3B64-4825-801B-DD111A2049DB}" type="presParOf" srcId="{A3392B53-EC75-40E7-B3DF-004838896775}" destId="{C2D24508-36D4-4551-85B0-ED386FA532DB}"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AA61CB-1FDC-429E-BA4E-734872F8AD07}"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74D0BA36-6AEB-4E99-B957-340330D25E0F}">
      <dgm:prSet phldrT="[Text]"/>
      <dgm:spPr/>
      <dgm:t>
        <a:bodyPr/>
        <a:lstStyle/>
        <a:p>
          <a:r>
            <a:rPr lang="en-US" dirty="0">
              <a:solidFill>
                <a:schemeClr val="tx1"/>
              </a:solidFill>
            </a:rPr>
            <a:t>Service-connected disability</a:t>
          </a:r>
        </a:p>
      </dgm:t>
    </dgm:pt>
    <dgm:pt modelId="{B89A5F70-0D96-4C91-8FCA-4A58175475D6}" type="parTrans" cxnId="{FACB0116-53D3-4762-A51C-8B48530E6F0B}">
      <dgm:prSet/>
      <dgm:spPr/>
      <dgm:t>
        <a:bodyPr/>
        <a:lstStyle/>
        <a:p>
          <a:endParaRPr lang="en-US"/>
        </a:p>
      </dgm:t>
    </dgm:pt>
    <dgm:pt modelId="{8B8C0CA9-C26C-4A04-BC04-DF05AFA1A502}" type="sibTrans" cxnId="{FACB0116-53D3-4762-A51C-8B48530E6F0B}">
      <dgm:prSet/>
      <dgm:spPr/>
      <dgm:t>
        <a:bodyPr/>
        <a:lstStyle/>
        <a:p>
          <a:endParaRPr lang="en-US"/>
        </a:p>
      </dgm:t>
    </dgm:pt>
    <dgm:pt modelId="{D3E8D858-0709-45C8-B617-11F2E2BDD849}">
      <dgm:prSet phldrT="[Text]"/>
      <dgm:spPr/>
      <dgm:t>
        <a:bodyPr/>
        <a:lstStyle/>
        <a:p>
          <a:r>
            <a:rPr lang="en-US" dirty="0">
              <a:solidFill>
                <a:schemeClr val="tx1"/>
              </a:solidFill>
            </a:rPr>
            <a:t>Financial need</a:t>
          </a:r>
        </a:p>
      </dgm:t>
    </dgm:pt>
    <dgm:pt modelId="{D1580D37-111D-468B-8425-AAD0B0E9DCD2}" type="parTrans" cxnId="{644B7DDA-D15D-4F67-AC41-6A984DCE007B}">
      <dgm:prSet/>
      <dgm:spPr/>
      <dgm:t>
        <a:bodyPr/>
        <a:lstStyle/>
        <a:p>
          <a:endParaRPr lang="en-US"/>
        </a:p>
      </dgm:t>
    </dgm:pt>
    <dgm:pt modelId="{079B2576-DE6D-4840-986D-36877CD6C475}" type="sibTrans" cxnId="{644B7DDA-D15D-4F67-AC41-6A984DCE007B}">
      <dgm:prSet/>
      <dgm:spPr/>
      <dgm:t>
        <a:bodyPr/>
        <a:lstStyle/>
        <a:p>
          <a:endParaRPr lang="en-US"/>
        </a:p>
      </dgm:t>
    </dgm:pt>
    <dgm:pt modelId="{333BBFFC-8748-4A01-8E48-740C9F6E8454}">
      <dgm:prSet phldrT="[Text]"/>
      <dgm:spPr/>
      <dgm:t>
        <a:bodyPr/>
        <a:lstStyle/>
        <a:p>
          <a:r>
            <a:rPr lang="en-US" dirty="0">
              <a:solidFill>
                <a:schemeClr val="tx1"/>
              </a:solidFill>
            </a:rPr>
            <a:t>Availability of transportation</a:t>
          </a:r>
        </a:p>
      </dgm:t>
    </dgm:pt>
    <dgm:pt modelId="{D3679AD6-5981-4814-9018-32EBBE7ED18B}" type="parTrans" cxnId="{4B631E5F-9954-4904-A2E6-F79D0BFE327F}">
      <dgm:prSet/>
      <dgm:spPr/>
      <dgm:t>
        <a:bodyPr/>
        <a:lstStyle/>
        <a:p>
          <a:endParaRPr lang="en-US"/>
        </a:p>
      </dgm:t>
    </dgm:pt>
    <dgm:pt modelId="{E21BC0BD-438E-4D13-A99E-8C00D15DAE64}" type="sibTrans" cxnId="{4B631E5F-9954-4904-A2E6-F79D0BFE327F}">
      <dgm:prSet/>
      <dgm:spPr/>
      <dgm:t>
        <a:bodyPr/>
        <a:lstStyle/>
        <a:p>
          <a:endParaRPr lang="en-US"/>
        </a:p>
      </dgm:t>
    </dgm:pt>
    <dgm:pt modelId="{7F67D5FC-9768-4E38-ABD4-6AE04B2FAD94}">
      <dgm:prSet phldrT="[Text]"/>
      <dgm:spPr/>
      <dgm:t>
        <a:bodyPr/>
        <a:lstStyle/>
        <a:p>
          <a:r>
            <a:rPr lang="en-US" dirty="0">
              <a:solidFill>
                <a:schemeClr val="tx1"/>
              </a:solidFill>
            </a:rPr>
            <a:t>No conflict with disability</a:t>
          </a:r>
        </a:p>
      </dgm:t>
    </dgm:pt>
    <dgm:pt modelId="{33656901-39D2-4414-9C43-09C58CDD07A2}" type="parTrans" cxnId="{59BA79E3-F96E-4C14-BAFE-30472325A117}">
      <dgm:prSet/>
      <dgm:spPr/>
      <dgm:t>
        <a:bodyPr/>
        <a:lstStyle/>
        <a:p>
          <a:endParaRPr lang="en-US"/>
        </a:p>
      </dgm:t>
    </dgm:pt>
    <dgm:pt modelId="{E27F11E2-9E05-471A-947E-F83798B34012}" type="sibTrans" cxnId="{59BA79E3-F96E-4C14-BAFE-30472325A117}">
      <dgm:prSet/>
      <dgm:spPr/>
      <dgm:t>
        <a:bodyPr/>
        <a:lstStyle/>
        <a:p>
          <a:endParaRPr lang="en-US"/>
        </a:p>
      </dgm:t>
    </dgm:pt>
    <dgm:pt modelId="{B9F03E3B-A7BE-497E-9725-3AA82D80B588}">
      <dgm:prSet phldrT="[Text]"/>
      <dgm:spPr/>
      <dgm:t>
        <a:bodyPr/>
        <a:lstStyle/>
        <a:p>
          <a:r>
            <a:rPr lang="en-US" dirty="0">
              <a:solidFill>
                <a:schemeClr val="tx1"/>
              </a:solidFill>
            </a:rPr>
            <a:t>Motivation</a:t>
          </a:r>
        </a:p>
      </dgm:t>
    </dgm:pt>
    <dgm:pt modelId="{D0E75878-24E6-4BA6-80E0-9BC27B864C66}" type="parTrans" cxnId="{0E5EC033-7538-4FDB-A838-51B13ED0E008}">
      <dgm:prSet/>
      <dgm:spPr/>
      <dgm:t>
        <a:bodyPr/>
        <a:lstStyle/>
        <a:p>
          <a:endParaRPr lang="en-US"/>
        </a:p>
      </dgm:t>
    </dgm:pt>
    <dgm:pt modelId="{B78DAB97-30E3-41F7-8B9A-DBFFA7003566}" type="sibTrans" cxnId="{0E5EC033-7538-4FDB-A838-51B13ED0E008}">
      <dgm:prSet/>
      <dgm:spPr/>
      <dgm:t>
        <a:bodyPr/>
        <a:lstStyle/>
        <a:p>
          <a:endParaRPr lang="en-US"/>
        </a:p>
      </dgm:t>
    </dgm:pt>
    <dgm:pt modelId="{289C1C33-CEF3-4827-893E-E9F1E72C609B}" type="pres">
      <dgm:prSet presAssocID="{E2AA61CB-1FDC-429E-BA4E-734872F8AD07}" presName="linear" presStyleCnt="0">
        <dgm:presLayoutVars>
          <dgm:dir/>
          <dgm:resizeHandles val="exact"/>
        </dgm:presLayoutVars>
      </dgm:prSet>
      <dgm:spPr/>
    </dgm:pt>
    <dgm:pt modelId="{67938228-AA3F-45E5-B996-74CFE40A412A}" type="pres">
      <dgm:prSet presAssocID="{74D0BA36-6AEB-4E99-B957-340330D25E0F}" presName="comp" presStyleCnt="0"/>
      <dgm:spPr/>
    </dgm:pt>
    <dgm:pt modelId="{AA82BC0E-F3C0-411B-94B6-9906176AAE2D}" type="pres">
      <dgm:prSet presAssocID="{74D0BA36-6AEB-4E99-B957-340330D25E0F}" presName="box" presStyleLbl="node1" presStyleIdx="0" presStyleCnt="5"/>
      <dgm:spPr/>
    </dgm:pt>
    <dgm:pt modelId="{BD256119-EBD3-4ECE-815A-EE789CADB2DD}" type="pres">
      <dgm:prSet presAssocID="{74D0BA36-6AEB-4E99-B957-340330D25E0F}" presName="img"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2000" b="-32000"/>
          </a:stretch>
        </a:blipFill>
      </dgm:spPr>
      <dgm:extLst>
        <a:ext uri="{E40237B7-FDA0-4F09-8148-C483321AD2D9}">
          <dgm14:cNvPr xmlns:dgm14="http://schemas.microsoft.com/office/drawing/2010/diagram" id="0" name="" descr="Handicapped parking spot"/>
        </a:ext>
      </dgm:extLst>
    </dgm:pt>
    <dgm:pt modelId="{FB3E183B-8EA1-4681-931B-38E694530DD6}" type="pres">
      <dgm:prSet presAssocID="{74D0BA36-6AEB-4E99-B957-340330D25E0F}" presName="text" presStyleLbl="node1" presStyleIdx="0" presStyleCnt="5">
        <dgm:presLayoutVars>
          <dgm:bulletEnabled val="1"/>
        </dgm:presLayoutVars>
      </dgm:prSet>
      <dgm:spPr/>
    </dgm:pt>
    <dgm:pt modelId="{2FD0C7E4-7423-498B-AF9E-9F457AE7CA81}" type="pres">
      <dgm:prSet presAssocID="{8B8C0CA9-C26C-4A04-BC04-DF05AFA1A502}" presName="spacer" presStyleCnt="0"/>
      <dgm:spPr/>
    </dgm:pt>
    <dgm:pt modelId="{8BD1ACE6-383F-4156-A7EE-21C5EB1C89A0}" type="pres">
      <dgm:prSet presAssocID="{D3E8D858-0709-45C8-B617-11F2E2BDD849}" presName="comp" presStyleCnt="0"/>
      <dgm:spPr/>
    </dgm:pt>
    <dgm:pt modelId="{325A2A73-7EDF-433E-8DB4-DE5054438C38}" type="pres">
      <dgm:prSet presAssocID="{D3E8D858-0709-45C8-B617-11F2E2BDD849}" presName="box" presStyleLbl="node1" presStyleIdx="1" presStyleCnt="5"/>
      <dgm:spPr/>
    </dgm:pt>
    <dgm:pt modelId="{77CF4974-B749-4A0E-AE55-E30B6193C438}" type="pres">
      <dgm:prSet presAssocID="{D3E8D858-0709-45C8-B617-11F2E2BDD849}" presName="img"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2000" b="-42000"/>
          </a:stretch>
        </a:blipFill>
      </dgm:spPr>
      <dgm:extLst>
        <a:ext uri="{E40237B7-FDA0-4F09-8148-C483321AD2D9}">
          <dgm14:cNvPr xmlns:dgm14="http://schemas.microsoft.com/office/drawing/2010/diagram" id="0" name="" descr="Pile of American dollar banknotes"/>
        </a:ext>
      </dgm:extLst>
    </dgm:pt>
    <dgm:pt modelId="{B6C9AEA5-FD19-4234-8333-0B5ED5801E75}" type="pres">
      <dgm:prSet presAssocID="{D3E8D858-0709-45C8-B617-11F2E2BDD849}" presName="text" presStyleLbl="node1" presStyleIdx="1" presStyleCnt="5">
        <dgm:presLayoutVars>
          <dgm:bulletEnabled val="1"/>
        </dgm:presLayoutVars>
      </dgm:prSet>
      <dgm:spPr/>
    </dgm:pt>
    <dgm:pt modelId="{5C381D7E-3EC1-4723-B241-B6B5E1E18271}" type="pres">
      <dgm:prSet presAssocID="{079B2576-DE6D-4840-986D-36877CD6C475}" presName="spacer" presStyleCnt="0"/>
      <dgm:spPr/>
    </dgm:pt>
    <dgm:pt modelId="{1BCA5623-D9C4-4EAE-96F8-9AA0727E040D}" type="pres">
      <dgm:prSet presAssocID="{333BBFFC-8748-4A01-8E48-740C9F6E8454}" presName="comp" presStyleCnt="0"/>
      <dgm:spPr/>
    </dgm:pt>
    <dgm:pt modelId="{2335DD8C-2395-4D06-8B16-99D51A329061}" type="pres">
      <dgm:prSet presAssocID="{333BBFFC-8748-4A01-8E48-740C9F6E8454}" presName="box" presStyleLbl="node1" presStyleIdx="2" presStyleCnt="5"/>
      <dgm:spPr/>
    </dgm:pt>
    <dgm:pt modelId="{D523D50C-AEF1-4FA4-A043-D69944D82537}" type="pres">
      <dgm:prSet presAssocID="{333BBFFC-8748-4A01-8E48-740C9F6E8454}" presName="img"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2000" b="-32000"/>
          </a:stretch>
        </a:blipFill>
      </dgm:spPr>
      <dgm:extLst>
        <a:ext uri="{E40237B7-FDA0-4F09-8148-C483321AD2D9}">
          <dgm14:cNvPr xmlns:dgm14="http://schemas.microsoft.com/office/drawing/2010/diagram" id="0" name="" descr="Yellow cabs lined up on the road"/>
        </a:ext>
      </dgm:extLst>
    </dgm:pt>
    <dgm:pt modelId="{99A01876-D76A-41B8-BB64-D8D9571955D7}" type="pres">
      <dgm:prSet presAssocID="{333BBFFC-8748-4A01-8E48-740C9F6E8454}" presName="text" presStyleLbl="node1" presStyleIdx="2" presStyleCnt="5">
        <dgm:presLayoutVars>
          <dgm:bulletEnabled val="1"/>
        </dgm:presLayoutVars>
      </dgm:prSet>
      <dgm:spPr/>
    </dgm:pt>
    <dgm:pt modelId="{DA81439C-7BC4-4966-9B3F-346D77E36924}" type="pres">
      <dgm:prSet presAssocID="{E21BC0BD-438E-4D13-A99E-8C00D15DAE64}" presName="spacer" presStyleCnt="0"/>
      <dgm:spPr/>
    </dgm:pt>
    <dgm:pt modelId="{C652E23C-BC62-45C1-9200-CB612373DB8C}" type="pres">
      <dgm:prSet presAssocID="{B9F03E3B-A7BE-497E-9725-3AA82D80B588}" presName="comp" presStyleCnt="0"/>
      <dgm:spPr/>
    </dgm:pt>
    <dgm:pt modelId="{2564B019-A8F7-4673-BEAE-5696F7CDE517}" type="pres">
      <dgm:prSet presAssocID="{B9F03E3B-A7BE-497E-9725-3AA82D80B588}" presName="box" presStyleLbl="node1" presStyleIdx="3" presStyleCnt="5"/>
      <dgm:spPr/>
    </dgm:pt>
    <dgm:pt modelId="{24D709A0-7669-401C-A2B5-FFB127D7108A}" type="pres">
      <dgm:prSet presAssocID="{B9F03E3B-A7BE-497E-9725-3AA82D80B588}" presName="img"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32000" b="-32000"/>
          </a:stretch>
        </a:blipFill>
      </dgm:spPr>
      <dgm:extLst>
        <a:ext uri="{E40237B7-FDA0-4F09-8148-C483321AD2D9}">
          <dgm14:cNvPr xmlns:dgm14="http://schemas.microsoft.com/office/drawing/2010/diagram" id="0" name="" descr="Hands holding to go cup"/>
        </a:ext>
      </dgm:extLst>
    </dgm:pt>
    <dgm:pt modelId="{102C0293-0914-4014-8D88-82D84880582A}" type="pres">
      <dgm:prSet presAssocID="{B9F03E3B-A7BE-497E-9725-3AA82D80B588}" presName="text" presStyleLbl="node1" presStyleIdx="3" presStyleCnt="5">
        <dgm:presLayoutVars>
          <dgm:bulletEnabled val="1"/>
        </dgm:presLayoutVars>
      </dgm:prSet>
      <dgm:spPr/>
    </dgm:pt>
    <dgm:pt modelId="{0F176955-0180-4058-933B-703C5D51D0EA}" type="pres">
      <dgm:prSet presAssocID="{B78DAB97-30E3-41F7-8B9A-DBFFA7003566}" presName="spacer" presStyleCnt="0"/>
      <dgm:spPr/>
    </dgm:pt>
    <dgm:pt modelId="{A73A2939-3FFF-4E56-BEE7-7CABC0F933C3}" type="pres">
      <dgm:prSet presAssocID="{7F67D5FC-9768-4E38-ABD4-6AE04B2FAD94}" presName="comp" presStyleCnt="0"/>
      <dgm:spPr/>
    </dgm:pt>
    <dgm:pt modelId="{FA00D343-6F56-4949-B297-3156A6E36132}" type="pres">
      <dgm:prSet presAssocID="{7F67D5FC-9768-4E38-ABD4-6AE04B2FAD94}" presName="box" presStyleLbl="node1" presStyleIdx="4" presStyleCnt="5"/>
      <dgm:spPr/>
    </dgm:pt>
    <dgm:pt modelId="{2DAB8956-CF13-41CA-9749-BF1AA889314B}" type="pres">
      <dgm:prSet presAssocID="{7F67D5FC-9768-4E38-ABD4-6AE04B2FAD94}" presName="img"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38000" b="-38000"/>
          </a:stretch>
        </a:blipFill>
      </dgm:spPr>
    </dgm:pt>
    <dgm:pt modelId="{E86A3947-119E-4498-A0C1-52BE008B7E6B}" type="pres">
      <dgm:prSet presAssocID="{7F67D5FC-9768-4E38-ABD4-6AE04B2FAD94}" presName="text" presStyleLbl="node1" presStyleIdx="4" presStyleCnt="5">
        <dgm:presLayoutVars>
          <dgm:bulletEnabled val="1"/>
        </dgm:presLayoutVars>
      </dgm:prSet>
      <dgm:spPr/>
    </dgm:pt>
  </dgm:ptLst>
  <dgm:cxnLst>
    <dgm:cxn modelId="{2E2C4606-07A2-4E52-9C8D-2E9D517F6C4E}" type="presOf" srcId="{D3E8D858-0709-45C8-B617-11F2E2BDD849}" destId="{B6C9AEA5-FD19-4234-8333-0B5ED5801E75}" srcOrd="1" destOrd="0" presId="urn:microsoft.com/office/officeart/2005/8/layout/vList4"/>
    <dgm:cxn modelId="{FACB0116-53D3-4762-A51C-8B48530E6F0B}" srcId="{E2AA61CB-1FDC-429E-BA4E-734872F8AD07}" destId="{74D0BA36-6AEB-4E99-B957-340330D25E0F}" srcOrd="0" destOrd="0" parTransId="{B89A5F70-0D96-4C91-8FCA-4A58175475D6}" sibTransId="{8B8C0CA9-C26C-4A04-BC04-DF05AFA1A502}"/>
    <dgm:cxn modelId="{0E5EC033-7538-4FDB-A838-51B13ED0E008}" srcId="{E2AA61CB-1FDC-429E-BA4E-734872F8AD07}" destId="{B9F03E3B-A7BE-497E-9725-3AA82D80B588}" srcOrd="3" destOrd="0" parTransId="{D0E75878-24E6-4BA6-80E0-9BC27B864C66}" sibTransId="{B78DAB97-30E3-41F7-8B9A-DBFFA7003566}"/>
    <dgm:cxn modelId="{8C3BF835-86A2-4D35-A461-7E09AB5008A4}" type="presOf" srcId="{B9F03E3B-A7BE-497E-9725-3AA82D80B588}" destId="{102C0293-0914-4014-8D88-82D84880582A}" srcOrd="1" destOrd="0" presId="urn:microsoft.com/office/officeart/2005/8/layout/vList4"/>
    <dgm:cxn modelId="{4B631E5F-9954-4904-A2E6-F79D0BFE327F}" srcId="{E2AA61CB-1FDC-429E-BA4E-734872F8AD07}" destId="{333BBFFC-8748-4A01-8E48-740C9F6E8454}" srcOrd="2" destOrd="0" parTransId="{D3679AD6-5981-4814-9018-32EBBE7ED18B}" sibTransId="{E21BC0BD-438E-4D13-A99E-8C00D15DAE64}"/>
    <dgm:cxn modelId="{7974686B-02B9-4FD8-B808-64AFB3C8052C}" type="presOf" srcId="{333BBFFC-8748-4A01-8E48-740C9F6E8454}" destId="{2335DD8C-2395-4D06-8B16-99D51A329061}" srcOrd="0" destOrd="0" presId="urn:microsoft.com/office/officeart/2005/8/layout/vList4"/>
    <dgm:cxn modelId="{1516D358-C827-49C3-8880-4505FBD3C0D1}" type="presOf" srcId="{74D0BA36-6AEB-4E99-B957-340330D25E0F}" destId="{AA82BC0E-F3C0-411B-94B6-9906176AAE2D}" srcOrd="0" destOrd="0" presId="urn:microsoft.com/office/officeart/2005/8/layout/vList4"/>
    <dgm:cxn modelId="{E719997B-0997-419A-A688-D008F783B163}" type="presOf" srcId="{D3E8D858-0709-45C8-B617-11F2E2BDD849}" destId="{325A2A73-7EDF-433E-8DB4-DE5054438C38}" srcOrd="0" destOrd="0" presId="urn:microsoft.com/office/officeart/2005/8/layout/vList4"/>
    <dgm:cxn modelId="{878F0B8B-CAB1-40C3-AD0A-7BB795CD164D}" type="presOf" srcId="{333BBFFC-8748-4A01-8E48-740C9F6E8454}" destId="{99A01876-D76A-41B8-BB64-D8D9571955D7}" srcOrd="1" destOrd="0" presId="urn:microsoft.com/office/officeart/2005/8/layout/vList4"/>
    <dgm:cxn modelId="{47B6769F-F419-4FF7-9C0E-9C02E5A2A7E0}" type="presOf" srcId="{7F67D5FC-9768-4E38-ABD4-6AE04B2FAD94}" destId="{FA00D343-6F56-4949-B297-3156A6E36132}" srcOrd="0" destOrd="0" presId="urn:microsoft.com/office/officeart/2005/8/layout/vList4"/>
    <dgm:cxn modelId="{C70050AB-59DA-4CBE-AB20-1C15B0678579}" type="presOf" srcId="{B9F03E3B-A7BE-497E-9725-3AA82D80B588}" destId="{2564B019-A8F7-4673-BEAE-5696F7CDE517}" srcOrd="0" destOrd="0" presId="urn:microsoft.com/office/officeart/2005/8/layout/vList4"/>
    <dgm:cxn modelId="{3ED1CED5-281C-4375-BF99-733C55E0AE33}" type="presOf" srcId="{E2AA61CB-1FDC-429E-BA4E-734872F8AD07}" destId="{289C1C33-CEF3-4827-893E-E9F1E72C609B}" srcOrd="0" destOrd="0" presId="urn:microsoft.com/office/officeart/2005/8/layout/vList4"/>
    <dgm:cxn modelId="{644B7DDA-D15D-4F67-AC41-6A984DCE007B}" srcId="{E2AA61CB-1FDC-429E-BA4E-734872F8AD07}" destId="{D3E8D858-0709-45C8-B617-11F2E2BDD849}" srcOrd="1" destOrd="0" parTransId="{D1580D37-111D-468B-8425-AAD0B0E9DCD2}" sibTransId="{079B2576-DE6D-4840-986D-36877CD6C475}"/>
    <dgm:cxn modelId="{D523A9DB-0876-49EC-AE40-8D87000AFFA9}" type="presOf" srcId="{74D0BA36-6AEB-4E99-B957-340330D25E0F}" destId="{FB3E183B-8EA1-4681-931B-38E694530DD6}" srcOrd="1" destOrd="0" presId="urn:microsoft.com/office/officeart/2005/8/layout/vList4"/>
    <dgm:cxn modelId="{59BA79E3-F96E-4C14-BAFE-30472325A117}" srcId="{E2AA61CB-1FDC-429E-BA4E-734872F8AD07}" destId="{7F67D5FC-9768-4E38-ABD4-6AE04B2FAD94}" srcOrd="4" destOrd="0" parTransId="{33656901-39D2-4414-9C43-09C58CDD07A2}" sibTransId="{E27F11E2-9E05-471A-947E-F83798B34012}"/>
    <dgm:cxn modelId="{DABD6EFB-1F76-41DB-829F-8933E2F8D977}" type="presOf" srcId="{7F67D5FC-9768-4E38-ABD4-6AE04B2FAD94}" destId="{E86A3947-119E-4498-A0C1-52BE008B7E6B}" srcOrd="1" destOrd="0" presId="urn:microsoft.com/office/officeart/2005/8/layout/vList4"/>
    <dgm:cxn modelId="{91792869-AEF8-4C26-A811-3C00008E5FC2}" type="presParOf" srcId="{289C1C33-CEF3-4827-893E-E9F1E72C609B}" destId="{67938228-AA3F-45E5-B996-74CFE40A412A}" srcOrd="0" destOrd="0" presId="urn:microsoft.com/office/officeart/2005/8/layout/vList4"/>
    <dgm:cxn modelId="{AC7F26AB-EA37-4967-BFEC-370887620F27}" type="presParOf" srcId="{67938228-AA3F-45E5-B996-74CFE40A412A}" destId="{AA82BC0E-F3C0-411B-94B6-9906176AAE2D}" srcOrd="0" destOrd="0" presId="urn:microsoft.com/office/officeart/2005/8/layout/vList4"/>
    <dgm:cxn modelId="{8E79FE4C-8028-4FEB-9AC2-5098559CE2EA}" type="presParOf" srcId="{67938228-AA3F-45E5-B996-74CFE40A412A}" destId="{BD256119-EBD3-4ECE-815A-EE789CADB2DD}" srcOrd="1" destOrd="0" presId="urn:microsoft.com/office/officeart/2005/8/layout/vList4"/>
    <dgm:cxn modelId="{0FC3D319-B6F1-4DDC-84F1-F9243E005A3D}" type="presParOf" srcId="{67938228-AA3F-45E5-B996-74CFE40A412A}" destId="{FB3E183B-8EA1-4681-931B-38E694530DD6}" srcOrd="2" destOrd="0" presId="urn:microsoft.com/office/officeart/2005/8/layout/vList4"/>
    <dgm:cxn modelId="{332FD8C4-113D-4CA8-B84D-63CF66342D27}" type="presParOf" srcId="{289C1C33-CEF3-4827-893E-E9F1E72C609B}" destId="{2FD0C7E4-7423-498B-AF9E-9F457AE7CA81}" srcOrd="1" destOrd="0" presId="urn:microsoft.com/office/officeart/2005/8/layout/vList4"/>
    <dgm:cxn modelId="{D7E58F8B-F3DA-410E-BA6E-0A8CD27B351C}" type="presParOf" srcId="{289C1C33-CEF3-4827-893E-E9F1E72C609B}" destId="{8BD1ACE6-383F-4156-A7EE-21C5EB1C89A0}" srcOrd="2" destOrd="0" presId="urn:microsoft.com/office/officeart/2005/8/layout/vList4"/>
    <dgm:cxn modelId="{46A99C92-C293-47C8-95A4-652B2164D2EB}" type="presParOf" srcId="{8BD1ACE6-383F-4156-A7EE-21C5EB1C89A0}" destId="{325A2A73-7EDF-433E-8DB4-DE5054438C38}" srcOrd="0" destOrd="0" presId="urn:microsoft.com/office/officeart/2005/8/layout/vList4"/>
    <dgm:cxn modelId="{50CD0DC5-2380-43EB-B0CE-C59EA9597CF9}" type="presParOf" srcId="{8BD1ACE6-383F-4156-A7EE-21C5EB1C89A0}" destId="{77CF4974-B749-4A0E-AE55-E30B6193C438}" srcOrd="1" destOrd="0" presId="urn:microsoft.com/office/officeart/2005/8/layout/vList4"/>
    <dgm:cxn modelId="{E7F81654-B5F3-4933-A639-4CEEE5828711}" type="presParOf" srcId="{8BD1ACE6-383F-4156-A7EE-21C5EB1C89A0}" destId="{B6C9AEA5-FD19-4234-8333-0B5ED5801E75}" srcOrd="2" destOrd="0" presId="urn:microsoft.com/office/officeart/2005/8/layout/vList4"/>
    <dgm:cxn modelId="{FA7EC793-7C15-4DF1-B4DC-BF198C6E1DB2}" type="presParOf" srcId="{289C1C33-CEF3-4827-893E-E9F1E72C609B}" destId="{5C381D7E-3EC1-4723-B241-B6B5E1E18271}" srcOrd="3" destOrd="0" presId="urn:microsoft.com/office/officeart/2005/8/layout/vList4"/>
    <dgm:cxn modelId="{1CFC2334-B19A-4BC9-B3B3-7E69FC3DB042}" type="presParOf" srcId="{289C1C33-CEF3-4827-893E-E9F1E72C609B}" destId="{1BCA5623-D9C4-4EAE-96F8-9AA0727E040D}" srcOrd="4" destOrd="0" presId="urn:microsoft.com/office/officeart/2005/8/layout/vList4"/>
    <dgm:cxn modelId="{F6F57F0A-3F34-4228-A95D-0BA58DB175D6}" type="presParOf" srcId="{1BCA5623-D9C4-4EAE-96F8-9AA0727E040D}" destId="{2335DD8C-2395-4D06-8B16-99D51A329061}" srcOrd="0" destOrd="0" presId="urn:microsoft.com/office/officeart/2005/8/layout/vList4"/>
    <dgm:cxn modelId="{E6ADE52B-8FB9-4C2D-AE87-E08837450C12}" type="presParOf" srcId="{1BCA5623-D9C4-4EAE-96F8-9AA0727E040D}" destId="{D523D50C-AEF1-4FA4-A043-D69944D82537}" srcOrd="1" destOrd="0" presId="urn:microsoft.com/office/officeart/2005/8/layout/vList4"/>
    <dgm:cxn modelId="{FCCC78F0-A03C-4420-86D3-1EBD53D03CA1}" type="presParOf" srcId="{1BCA5623-D9C4-4EAE-96F8-9AA0727E040D}" destId="{99A01876-D76A-41B8-BB64-D8D9571955D7}" srcOrd="2" destOrd="0" presId="urn:microsoft.com/office/officeart/2005/8/layout/vList4"/>
    <dgm:cxn modelId="{C2BA8DA1-7334-414F-BA53-645C93B822D3}" type="presParOf" srcId="{289C1C33-CEF3-4827-893E-E9F1E72C609B}" destId="{DA81439C-7BC4-4966-9B3F-346D77E36924}" srcOrd="5" destOrd="0" presId="urn:microsoft.com/office/officeart/2005/8/layout/vList4"/>
    <dgm:cxn modelId="{54CA3614-F713-4444-A52E-C56F054607C3}" type="presParOf" srcId="{289C1C33-CEF3-4827-893E-E9F1E72C609B}" destId="{C652E23C-BC62-45C1-9200-CB612373DB8C}" srcOrd="6" destOrd="0" presId="urn:microsoft.com/office/officeart/2005/8/layout/vList4"/>
    <dgm:cxn modelId="{2B0E50A0-80AE-43AD-95C0-C700D1D33078}" type="presParOf" srcId="{C652E23C-BC62-45C1-9200-CB612373DB8C}" destId="{2564B019-A8F7-4673-BEAE-5696F7CDE517}" srcOrd="0" destOrd="0" presId="urn:microsoft.com/office/officeart/2005/8/layout/vList4"/>
    <dgm:cxn modelId="{13A8B1A5-53CC-48C5-A4C7-7957AF8E6A17}" type="presParOf" srcId="{C652E23C-BC62-45C1-9200-CB612373DB8C}" destId="{24D709A0-7669-401C-A2B5-FFB127D7108A}" srcOrd="1" destOrd="0" presId="urn:microsoft.com/office/officeart/2005/8/layout/vList4"/>
    <dgm:cxn modelId="{95D72BDF-141E-4F54-8DDF-8B05D7BFA12E}" type="presParOf" srcId="{C652E23C-BC62-45C1-9200-CB612373DB8C}" destId="{102C0293-0914-4014-8D88-82D84880582A}" srcOrd="2" destOrd="0" presId="urn:microsoft.com/office/officeart/2005/8/layout/vList4"/>
    <dgm:cxn modelId="{1A11D4B2-990E-4CEA-BA4B-80BDBA42DD48}" type="presParOf" srcId="{289C1C33-CEF3-4827-893E-E9F1E72C609B}" destId="{0F176955-0180-4058-933B-703C5D51D0EA}" srcOrd="7" destOrd="0" presId="urn:microsoft.com/office/officeart/2005/8/layout/vList4"/>
    <dgm:cxn modelId="{D4BC88AF-4464-4FDE-A9FE-F1360DEFDFF3}" type="presParOf" srcId="{289C1C33-CEF3-4827-893E-E9F1E72C609B}" destId="{A73A2939-3FFF-4E56-BEE7-7CABC0F933C3}" srcOrd="8" destOrd="0" presId="urn:microsoft.com/office/officeart/2005/8/layout/vList4"/>
    <dgm:cxn modelId="{6A30FFDC-E86A-4F53-8526-0E9B5C358C07}" type="presParOf" srcId="{A73A2939-3FFF-4E56-BEE7-7CABC0F933C3}" destId="{FA00D343-6F56-4949-B297-3156A6E36132}" srcOrd="0" destOrd="0" presId="urn:microsoft.com/office/officeart/2005/8/layout/vList4"/>
    <dgm:cxn modelId="{0E2AD0CB-1FAD-4FE0-B2B5-A30F1C80DE69}" type="presParOf" srcId="{A73A2939-3FFF-4E56-BEE7-7CABC0F933C3}" destId="{2DAB8956-CF13-41CA-9749-BF1AA889314B}" srcOrd="1" destOrd="0" presId="urn:microsoft.com/office/officeart/2005/8/layout/vList4"/>
    <dgm:cxn modelId="{A38DEE93-7A10-4B8B-A690-AA50F690DBC3}" type="presParOf" srcId="{A73A2939-3FFF-4E56-BEE7-7CABC0F933C3}" destId="{E86A3947-119E-4498-A0C1-52BE008B7E6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9DC534-8348-44BF-825D-DB48E0BB57B7}"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1E916E26-00B3-49F6-A751-A024E4D6630D}">
      <dgm:prSet phldrT="[Text]">
        <dgm:style>
          <a:lnRef idx="2">
            <a:schemeClr val="accent6">
              <a:shade val="15000"/>
            </a:schemeClr>
          </a:lnRef>
          <a:fillRef idx="1">
            <a:schemeClr val="accent6"/>
          </a:fillRef>
          <a:effectRef idx="0">
            <a:schemeClr val="accent6"/>
          </a:effectRef>
          <a:fontRef idx="minor">
            <a:schemeClr val="lt1"/>
          </a:fontRef>
        </dgm:style>
      </dgm:prSet>
      <dgm:spPr>
        <a:ln/>
      </dgm:spPr>
      <dgm:t>
        <a:bodyPr/>
        <a:lstStyle/>
        <a:p>
          <a:r>
            <a:rPr lang="en-US" dirty="0">
              <a:solidFill>
                <a:schemeClr val="tx1"/>
              </a:solidFill>
            </a:rPr>
            <a:t>If Approved:</a:t>
          </a:r>
        </a:p>
      </dgm:t>
    </dgm:pt>
    <dgm:pt modelId="{5F328061-43DD-40E9-BFE7-E02EE77F64F3}" type="parTrans" cxnId="{5D4973F0-421D-4EEA-B278-3019FE0C3ED8}">
      <dgm:prSet/>
      <dgm:spPr/>
      <dgm:t>
        <a:bodyPr/>
        <a:lstStyle/>
        <a:p>
          <a:endParaRPr lang="en-US"/>
        </a:p>
      </dgm:t>
    </dgm:pt>
    <dgm:pt modelId="{0E98906C-854F-497E-893C-972974E3C486}" type="sibTrans" cxnId="{5D4973F0-421D-4EEA-B278-3019FE0C3ED8}">
      <dgm:prSet/>
      <dgm:spPr/>
      <dgm:t>
        <a:bodyPr/>
        <a:lstStyle/>
        <a:p>
          <a:endParaRPr lang="en-US"/>
        </a:p>
      </dgm:t>
    </dgm:pt>
    <dgm:pt modelId="{B7081E0A-4EA2-4F5C-B1CC-3D73E97331C0}">
      <dgm:prSet phldrT="[Text]">
        <dgm:style>
          <a:lnRef idx="2">
            <a:schemeClr val="accent6">
              <a:shade val="15000"/>
            </a:schemeClr>
          </a:lnRef>
          <a:fillRef idx="1">
            <a:schemeClr val="accent6"/>
          </a:fillRef>
          <a:effectRef idx="0">
            <a:schemeClr val="accent6"/>
          </a:effectRef>
          <a:fontRef idx="minor">
            <a:schemeClr val="lt1"/>
          </a:fontRef>
        </dgm:style>
      </dgm:prSet>
      <dgm:spPr>
        <a:ln/>
      </dgm:spPr>
      <dgm:t>
        <a:bodyPr/>
        <a:lstStyle/>
        <a:p>
          <a:r>
            <a:rPr lang="en-US" dirty="0">
              <a:solidFill>
                <a:schemeClr val="tx1"/>
              </a:solidFill>
            </a:rPr>
            <a:t>Contract and time record sent to site supervisor</a:t>
          </a:r>
        </a:p>
      </dgm:t>
    </dgm:pt>
    <dgm:pt modelId="{CB717310-B8A1-4E0D-ABB5-BB974F66C653}" type="parTrans" cxnId="{CC342019-1178-458C-9F8D-6651BF74179F}">
      <dgm:prSet/>
      <dgm:spPr/>
      <dgm:t>
        <a:bodyPr/>
        <a:lstStyle/>
        <a:p>
          <a:endParaRPr lang="en-US"/>
        </a:p>
      </dgm:t>
    </dgm:pt>
    <dgm:pt modelId="{47083AD8-5EF5-40D7-8F44-6073432D9745}" type="sibTrans" cxnId="{CC342019-1178-458C-9F8D-6651BF74179F}">
      <dgm:prSet/>
      <dgm:spPr/>
      <dgm:t>
        <a:bodyPr/>
        <a:lstStyle/>
        <a:p>
          <a:endParaRPr lang="en-US"/>
        </a:p>
      </dgm:t>
    </dgm:pt>
    <dgm:pt modelId="{2678FEB2-D690-4D39-AA7A-E6946A6B2282}">
      <dgm:prSet phldrT="[Text]">
        <dgm:style>
          <a:lnRef idx="2">
            <a:schemeClr val="accent6">
              <a:shade val="15000"/>
            </a:schemeClr>
          </a:lnRef>
          <a:fillRef idx="1">
            <a:schemeClr val="accent6"/>
          </a:fillRef>
          <a:effectRef idx="0">
            <a:schemeClr val="accent6"/>
          </a:effectRef>
          <a:fontRef idx="minor">
            <a:schemeClr val="lt1"/>
          </a:fontRef>
        </dgm:style>
      </dgm:prSet>
      <dgm:spPr>
        <a:ln/>
      </dgm:spPr>
      <dgm:t>
        <a:bodyPr/>
        <a:lstStyle/>
        <a:p>
          <a:r>
            <a:rPr lang="en-US" dirty="0">
              <a:solidFill>
                <a:schemeClr val="tx1"/>
              </a:solidFill>
              <a:latin typeface="Calibri" panose="020F0502020204030204" pitchFamily="34" charset="0"/>
              <a:cs typeface="Calibri" panose="020F0502020204030204" pitchFamily="34" charset="0"/>
            </a:rPr>
            <a:t>Students may not begin working prior to VA approving the contract</a:t>
          </a:r>
          <a:endParaRPr lang="en-US" dirty="0">
            <a:solidFill>
              <a:schemeClr val="tx1"/>
            </a:solidFill>
          </a:endParaRPr>
        </a:p>
      </dgm:t>
    </dgm:pt>
    <dgm:pt modelId="{2E552FD4-141C-44A5-8B10-C7E47DD2A054}" type="parTrans" cxnId="{808682DD-E45E-44E8-8901-7CAB940144F6}">
      <dgm:prSet/>
      <dgm:spPr/>
      <dgm:t>
        <a:bodyPr/>
        <a:lstStyle/>
        <a:p>
          <a:endParaRPr lang="en-US"/>
        </a:p>
      </dgm:t>
    </dgm:pt>
    <dgm:pt modelId="{B43EF060-480A-4C64-A7B8-B6E3EEFF1C55}" type="sibTrans" cxnId="{808682DD-E45E-44E8-8901-7CAB940144F6}">
      <dgm:prSet/>
      <dgm:spPr/>
      <dgm:t>
        <a:bodyPr/>
        <a:lstStyle/>
        <a:p>
          <a:endParaRPr lang="en-US"/>
        </a:p>
      </dgm:t>
    </dgm:pt>
    <dgm:pt modelId="{B7F51B27-8004-4A68-B7E8-5FB6B01CF7AE}">
      <dgm:prSet phldrT="[Text]">
        <dgm:style>
          <a:lnRef idx="2">
            <a:schemeClr val="accent6">
              <a:shade val="15000"/>
            </a:schemeClr>
          </a:lnRef>
          <a:fillRef idx="1">
            <a:schemeClr val="accent6"/>
          </a:fillRef>
          <a:effectRef idx="0">
            <a:schemeClr val="accent6"/>
          </a:effectRef>
          <a:fontRef idx="minor">
            <a:schemeClr val="lt1"/>
          </a:fontRef>
        </dgm:style>
      </dgm:prSet>
      <dgm:spPr>
        <a:ln/>
      </dgm:spPr>
      <dgm:t>
        <a:bodyPr/>
        <a:lstStyle/>
        <a:p>
          <a:r>
            <a:rPr lang="en-US" dirty="0">
              <a:solidFill>
                <a:schemeClr val="tx1"/>
              </a:solidFill>
            </a:rPr>
            <a:t>If Denied:</a:t>
          </a:r>
        </a:p>
      </dgm:t>
    </dgm:pt>
    <dgm:pt modelId="{E2486196-ABEA-491D-904C-47834B024918}" type="parTrans" cxnId="{03A2315E-64E6-4A3C-BD80-B704860C9D13}">
      <dgm:prSet/>
      <dgm:spPr/>
      <dgm:t>
        <a:bodyPr/>
        <a:lstStyle/>
        <a:p>
          <a:endParaRPr lang="en-US"/>
        </a:p>
      </dgm:t>
    </dgm:pt>
    <dgm:pt modelId="{47D7979A-F244-43FC-B6E0-01DAF4DEBE3E}" type="sibTrans" cxnId="{03A2315E-64E6-4A3C-BD80-B704860C9D13}">
      <dgm:prSet/>
      <dgm:spPr/>
      <dgm:t>
        <a:bodyPr/>
        <a:lstStyle/>
        <a:p>
          <a:endParaRPr lang="en-US"/>
        </a:p>
      </dgm:t>
    </dgm:pt>
    <dgm:pt modelId="{E6FF71AF-808C-463D-A3A6-373F321498B0}">
      <dgm:prSet phldrT="[Text]">
        <dgm:style>
          <a:lnRef idx="2">
            <a:schemeClr val="accent6">
              <a:shade val="15000"/>
            </a:schemeClr>
          </a:lnRef>
          <a:fillRef idx="1">
            <a:schemeClr val="accent6"/>
          </a:fillRef>
          <a:effectRef idx="0">
            <a:schemeClr val="accent6"/>
          </a:effectRef>
          <a:fontRef idx="minor">
            <a:schemeClr val="lt1"/>
          </a:fontRef>
        </dgm:style>
      </dgm:prSet>
      <dgm:spPr>
        <a:ln/>
      </dgm:spPr>
      <dgm:t>
        <a:bodyPr/>
        <a:lstStyle/>
        <a:p>
          <a:r>
            <a:rPr lang="en-US" dirty="0">
              <a:solidFill>
                <a:schemeClr val="tx1"/>
              </a:solidFill>
              <a:latin typeface="Calibri" panose="020F0502020204030204" pitchFamily="34" charset="0"/>
              <a:cs typeface="Calibri" panose="020F0502020204030204" pitchFamily="34" charset="0"/>
            </a:rPr>
            <a:t>Denial letter sent to student</a:t>
          </a:r>
          <a:endParaRPr lang="en-US" dirty="0">
            <a:solidFill>
              <a:schemeClr val="tx1"/>
            </a:solidFill>
          </a:endParaRPr>
        </a:p>
      </dgm:t>
    </dgm:pt>
    <dgm:pt modelId="{337B6E17-B165-4C4E-87F0-FB7FA3BB122A}" type="parTrans" cxnId="{54B4CDB0-2785-44DC-9A31-EFEEB6E20BF5}">
      <dgm:prSet/>
      <dgm:spPr/>
      <dgm:t>
        <a:bodyPr/>
        <a:lstStyle/>
        <a:p>
          <a:endParaRPr lang="en-US"/>
        </a:p>
      </dgm:t>
    </dgm:pt>
    <dgm:pt modelId="{FC1E76F6-F865-41D7-95A6-B5C165EC3710}" type="sibTrans" cxnId="{54B4CDB0-2785-44DC-9A31-EFEEB6E20BF5}">
      <dgm:prSet/>
      <dgm:spPr/>
      <dgm:t>
        <a:bodyPr/>
        <a:lstStyle/>
        <a:p>
          <a:endParaRPr lang="en-US"/>
        </a:p>
      </dgm:t>
    </dgm:pt>
    <dgm:pt modelId="{65D5E9AA-F243-4B1D-85CA-E1A3089BE70D}">
      <dgm:prSet phldrT="[Text]">
        <dgm:style>
          <a:lnRef idx="2">
            <a:schemeClr val="accent6">
              <a:shade val="15000"/>
            </a:schemeClr>
          </a:lnRef>
          <a:fillRef idx="1">
            <a:schemeClr val="accent6"/>
          </a:fillRef>
          <a:effectRef idx="0">
            <a:schemeClr val="accent6"/>
          </a:effectRef>
          <a:fontRef idx="minor">
            <a:schemeClr val="lt1"/>
          </a:fontRef>
        </dgm:style>
      </dgm:prSet>
      <dgm:spPr>
        <a:ln/>
      </dgm:spPr>
      <dgm:t>
        <a:bodyPr/>
        <a:lstStyle/>
        <a:p>
          <a:r>
            <a:rPr lang="en-US" dirty="0">
              <a:solidFill>
                <a:schemeClr val="tx1"/>
              </a:solidFill>
              <a:latin typeface="Calibri" panose="020F0502020204030204" pitchFamily="34" charset="0"/>
              <a:cs typeface="Calibri" panose="020F0502020204030204" pitchFamily="34" charset="0"/>
            </a:rPr>
            <a:t>Courtesy email sent to site supervisor</a:t>
          </a:r>
          <a:endParaRPr lang="en-US" dirty="0">
            <a:solidFill>
              <a:schemeClr val="tx1"/>
            </a:solidFill>
          </a:endParaRPr>
        </a:p>
      </dgm:t>
    </dgm:pt>
    <dgm:pt modelId="{799FB719-99E1-46FE-9506-10140A8059F0}" type="parTrans" cxnId="{B0A2702E-04EB-4923-B642-BF13429CCA5F}">
      <dgm:prSet/>
      <dgm:spPr/>
      <dgm:t>
        <a:bodyPr/>
        <a:lstStyle/>
        <a:p>
          <a:endParaRPr lang="en-US"/>
        </a:p>
      </dgm:t>
    </dgm:pt>
    <dgm:pt modelId="{D39D0EE5-4AD5-466E-8D9B-5A93292B0CE4}" type="sibTrans" cxnId="{B0A2702E-04EB-4923-B642-BF13429CCA5F}">
      <dgm:prSet/>
      <dgm:spPr/>
      <dgm:t>
        <a:bodyPr/>
        <a:lstStyle/>
        <a:p>
          <a:endParaRPr lang="en-US"/>
        </a:p>
      </dgm:t>
    </dgm:pt>
    <dgm:pt modelId="{89D807F6-8A6C-4FF6-BA1B-A40C1BC21445}">
      <dgm:prSet>
        <dgm:style>
          <a:lnRef idx="2">
            <a:schemeClr val="accent6">
              <a:shade val="15000"/>
            </a:schemeClr>
          </a:lnRef>
          <a:fillRef idx="1">
            <a:schemeClr val="accent6"/>
          </a:fillRef>
          <a:effectRef idx="0">
            <a:schemeClr val="accent6"/>
          </a:effectRef>
          <a:fontRef idx="minor">
            <a:schemeClr val="lt1"/>
          </a:fontRef>
        </dgm:style>
      </dgm:prSet>
      <dgm:spPr>
        <a:ln/>
      </dgm:spPr>
      <dgm:t>
        <a:bodyPr/>
        <a:lstStyle/>
        <a:p>
          <a:r>
            <a:rPr lang="en-US" dirty="0">
              <a:solidFill>
                <a:schemeClr val="tx1"/>
              </a:solidFill>
              <a:latin typeface="Calibri" panose="020F0502020204030204" pitchFamily="34" charset="0"/>
              <a:cs typeface="Calibri" panose="020F0502020204030204" pitchFamily="34" charset="0"/>
            </a:rPr>
            <a:t>Time frame and number of approved hours</a:t>
          </a:r>
          <a:endParaRPr lang="en-US" dirty="0">
            <a:solidFill>
              <a:schemeClr val="tx1"/>
            </a:solidFill>
          </a:endParaRPr>
        </a:p>
      </dgm:t>
    </dgm:pt>
    <dgm:pt modelId="{1EB25F2D-2D79-4124-B24D-D059AE494D86}" type="parTrans" cxnId="{FDC2E0B5-7BEF-4D22-8732-136A90DFB0ED}">
      <dgm:prSet/>
      <dgm:spPr/>
      <dgm:t>
        <a:bodyPr/>
        <a:lstStyle/>
        <a:p>
          <a:endParaRPr lang="en-US"/>
        </a:p>
      </dgm:t>
    </dgm:pt>
    <dgm:pt modelId="{51EE1469-C4E1-47CB-83C5-001F45F9A54B}" type="sibTrans" cxnId="{FDC2E0B5-7BEF-4D22-8732-136A90DFB0ED}">
      <dgm:prSet/>
      <dgm:spPr/>
      <dgm:t>
        <a:bodyPr/>
        <a:lstStyle/>
        <a:p>
          <a:endParaRPr lang="en-US"/>
        </a:p>
      </dgm:t>
    </dgm:pt>
    <dgm:pt modelId="{5233406C-41E5-4496-949E-9790F69EF9BB}" type="pres">
      <dgm:prSet presAssocID="{359DC534-8348-44BF-825D-DB48E0BB57B7}" presName="linear" presStyleCnt="0">
        <dgm:presLayoutVars>
          <dgm:dir/>
          <dgm:resizeHandles val="exact"/>
        </dgm:presLayoutVars>
      </dgm:prSet>
      <dgm:spPr/>
    </dgm:pt>
    <dgm:pt modelId="{D6CDC3F7-0BF4-4DED-92BD-B6655AAA7D29}" type="pres">
      <dgm:prSet presAssocID="{1E916E26-00B3-49F6-A751-A024E4D6630D}" presName="comp" presStyleCnt="0"/>
      <dgm:spPr/>
    </dgm:pt>
    <dgm:pt modelId="{4FB2B156-2C9A-4B19-9502-FA8C939AB828}" type="pres">
      <dgm:prSet presAssocID="{1E916E26-00B3-49F6-A751-A024E4D6630D}" presName="box" presStyleLbl="node1" presStyleIdx="0" presStyleCnt="2"/>
      <dgm:spPr/>
    </dgm:pt>
    <dgm:pt modelId="{40741285-991E-42C6-ACCE-9B83D0B87ACA}" type="pres">
      <dgm:prSet presAssocID="{1E916E26-00B3-49F6-A751-A024E4D6630D}" presName="img" presStyleLbl="fgImgPlac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l="-2000" r="-2000"/>
          </a:stretch>
        </a:blipFill>
      </dgm:spPr>
      <dgm:extLst>
        <a:ext uri="{E40237B7-FDA0-4F09-8148-C483321AD2D9}">
          <dgm14:cNvPr xmlns:dgm14="http://schemas.microsoft.com/office/drawing/2010/diagram" id="0" name="" descr="Thumbs up sign with solid fill"/>
        </a:ext>
      </dgm:extLst>
    </dgm:pt>
    <dgm:pt modelId="{CCE93C9E-A84E-416A-9D06-FEC833E9D971}" type="pres">
      <dgm:prSet presAssocID="{1E916E26-00B3-49F6-A751-A024E4D6630D}" presName="text" presStyleLbl="node1" presStyleIdx="0" presStyleCnt="2">
        <dgm:presLayoutVars>
          <dgm:bulletEnabled val="1"/>
        </dgm:presLayoutVars>
      </dgm:prSet>
      <dgm:spPr/>
    </dgm:pt>
    <dgm:pt modelId="{53A577BC-334F-4798-9397-B7F686F42AF5}" type="pres">
      <dgm:prSet presAssocID="{0E98906C-854F-497E-893C-972974E3C486}" presName="spacer" presStyleCnt="0"/>
      <dgm:spPr/>
    </dgm:pt>
    <dgm:pt modelId="{9A7EA1F0-6357-4B56-8353-D01F3D7E6648}" type="pres">
      <dgm:prSet presAssocID="{B7F51B27-8004-4A68-B7E8-5FB6B01CF7AE}" presName="comp" presStyleCnt="0"/>
      <dgm:spPr/>
    </dgm:pt>
    <dgm:pt modelId="{06A3B96B-CD1B-40A5-8537-3585C10D67A0}" type="pres">
      <dgm:prSet presAssocID="{B7F51B27-8004-4A68-B7E8-5FB6B01CF7AE}" presName="box" presStyleLbl="node1" presStyleIdx="1" presStyleCnt="2"/>
      <dgm:spPr/>
    </dgm:pt>
    <dgm:pt modelId="{4838241E-477C-4C91-9C79-528B74054F16}" type="pres">
      <dgm:prSet presAssocID="{B7F51B27-8004-4A68-B7E8-5FB6B01CF7AE}" presName="img" presStyleLbl="fgImgPlac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l="-2000" r="-2000"/>
          </a:stretch>
        </a:blipFill>
      </dgm:spPr>
      <dgm:extLst>
        <a:ext uri="{E40237B7-FDA0-4F09-8148-C483321AD2D9}">
          <dgm14:cNvPr xmlns:dgm14="http://schemas.microsoft.com/office/drawing/2010/diagram" id="0" name="" descr="Thumbs Down with solid fill"/>
        </a:ext>
      </dgm:extLst>
    </dgm:pt>
    <dgm:pt modelId="{77D501AC-1A12-4F9B-85A0-32393B630B18}" type="pres">
      <dgm:prSet presAssocID="{B7F51B27-8004-4A68-B7E8-5FB6B01CF7AE}" presName="text" presStyleLbl="node1" presStyleIdx="1" presStyleCnt="2">
        <dgm:presLayoutVars>
          <dgm:bulletEnabled val="1"/>
        </dgm:presLayoutVars>
      </dgm:prSet>
      <dgm:spPr/>
    </dgm:pt>
  </dgm:ptLst>
  <dgm:cxnLst>
    <dgm:cxn modelId="{CC342019-1178-458C-9F8D-6651BF74179F}" srcId="{1E916E26-00B3-49F6-A751-A024E4D6630D}" destId="{B7081E0A-4EA2-4F5C-B1CC-3D73E97331C0}" srcOrd="0" destOrd="0" parTransId="{CB717310-B8A1-4E0D-ABB5-BB974F66C653}" sibTransId="{47083AD8-5EF5-40D7-8F44-6073432D9745}"/>
    <dgm:cxn modelId="{B0A2702E-04EB-4923-B642-BF13429CCA5F}" srcId="{B7F51B27-8004-4A68-B7E8-5FB6B01CF7AE}" destId="{65D5E9AA-F243-4B1D-85CA-E1A3089BE70D}" srcOrd="1" destOrd="0" parTransId="{799FB719-99E1-46FE-9506-10140A8059F0}" sibTransId="{D39D0EE5-4AD5-466E-8D9B-5A93292B0CE4}"/>
    <dgm:cxn modelId="{D9ABD136-F3D9-41E0-905D-E494208C2E4B}" type="presOf" srcId="{65D5E9AA-F243-4B1D-85CA-E1A3089BE70D}" destId="{77D501AC-1A12-4F9B-85A0-32393B630B18}" srcOrd="1" destOrd="2" presId="urn:microsoft.com/office/officeart/2005/8/layout/vList4"/>
    <dgm:cxn modelId="{5550F15D-BF5B-404C-BCDD-0C2780C2DAD1}" type="presOf" srcId="{B7081E0A-4EA2-4F5C-B1CC-3D73E97331C0}" destId="{CCE93C9E-A84E-416A-9D06-FEC833E9D971}" srcOrd="1" destOrd="1" presId="urn:microsoft.com/office/officeart/2005/8/layout/vList4"/>
    <dgm:cxn modelId="{03A2315E-64E6-4A3C-BD80-B704860C9D13}" srcId="{359DC534-8348-44BF-825D-DB48E0BB57B7}" destId="{B7F51B27-8004-4A68-B7E8-5FB6B01CF7AE}" srcOrd="1" destOrd="0" parTransId="{E2486196-ABEA-491D-904C-47834B024918}" sibTransId="{47D7979A-F244-43FC-B6E0-01DAF4DEBE3E}"/>
    <dgm:cxn modelId="{972C844A-D1A8-4DA0-B752-6791F67F0D7D}" type="presOf" srcId="{65D5E9AA-F243-4B1D-85CA-E1A3089BE70D}" destId="{06A3B96B-CD1B-40A5-8537-3585C10D67A0}" srcOrd="0" destOrd="2" presId="urn:microsoft.com/office/officeart/2005/8/layout/vList4"/>
    <dgm:cxn modelId="{E2DFDC70-6E3A-4E7E-ADB7-D1AD1C9F9ADC}" type="presOf" srcId="{B7F51B27-8004-4A68-B7E8-5FB6B01CF7AE}" destId="{77D501AC-1A12-4F9B-85A0-32393B630B18}" srcOrd="1" destOrd="0" presId="urn:microsoft.com/office/officeart/2005/8/layout/vList4"/>
    <dgm:cxn modelId="{DEE48E74-29B2-49FD-8559-34593D046FD5}" type="presOf" srcId="{359DC534-8348-44BF-825D-DB48E0BB57B7}" destId="{5233406C-41E5-4496-949E-9790F69EF9BB}" srcOrd="0" destOrd="0" presId="urn:microsoft.com/office/officeart/2005/8/layout/vList4"/>
    <dgm:cxn modelId="{99B82A57-3265-4DD6-9327-FB8119470444}" type="presOf" srcId="{89D807F6-8A6C-4FF6-BA1B-A40C1BC21445}" destId="{4FB2B156-2C9A-4B19-9502-FA8C939AB828}" srcOrd="0" destOrd="2" presId="urn:microsoft.com/office/officeart/2005/8/layout/vList4"/>
    <dgm:cxn modelId="{AB686F8C-F45F-4D4F-9211-F2FFB29ECC20}" type="presOf" srcId="{B7081E0A-4EA2-4F5C-B1CC-3D73E97331C0}" destId="{4FB2B156-2C9A-4B19-9502-FA8C939AB828}" srcOrd="0" destOrd="1" presId="urn:microsoft.com/office/officeart/2005/8/layout/vList4"/>
    <dgm:cxn modelId="{953BD1AF-2D18-4B2E-9DCD-B41653B699E4}" type="presOf" srcId="{89D807F6-8A6C-4FF6-BA1B-A40C1BC21445}" destId="{CCE93C9E-A84E-416A-9D06-FEC833E9D971}" srcOrd="1" destOrd="2" presId="urn:microsoft.com/office/officeart/2005/8/layout/vList4"/>
    <dgm:cxn modelId="{54B4CDB0-2785-44DC-9A31-EFEEB6E20BF5}" srcId="{B7F51B27-8004-4A68-B7E8-5FB6B01CF7AE}" destId="{E6FF71AF-808C-463D-A3A6-373F321498B0}" srcOrd="0" destOrd="0" parTransId="{337B6E17-B165-4C4E-87F0-FB7FA3BB122A}" sibTransId="{FC1E76F6-F865-41D7-95A6-B5C165EC3710}"/>
    <dgm:cxn modelId="{FDC2E0B5-7BEF-4D22-8732-136A90DFB0ED}" srcId="{1E916E26-00B3-49F6-A751-A024E4D6630D}" destId="{89D807F6-8A6C-4FF6-BA1B-A40C1BC21445}" srcOrd="1" destOrd="0" parTransId="{1EB25F2D-2D79-4124-B24D-D059AE494D86}" sibTransId="{51EE1469-C4E1-47CB-83C5-001F45F9A54B}"/>
    <dgm:cxn modelId="{82D739C0-487B-455D-8250-27E0F5114BE6}" type="presOf" srcId="{E6FF71AF-808C-463D-A3A6-373F321498B0}" destId="{06A3B96B-CD1B-40A5-8537-3585C10D67A0}" srcOrd="0" destOrd="1" presId="urn:microsoft.com/office/officeart/2005/8/layout/vList4"/>
    <dgm:cxn modelId="{044B0BCA-3A82-4D56-A517-F9461736EF1E}" type="presOf" srcId="{E6FF71AF-808C-463D-A3A6-373F321498B0}" destId="{77D501AC-1A12-4F9B-85A0-32393B630B18}" srcOrd="1" destOrd="1" presId="urn:microsoft.com/office/officeart/2005/8/layout/vList4"/>
    <dgm:cxn modelId="{808682DD-E45E-44E8-8901-7CAB940144F6}" srcId="{1E916E26-00B3-49F6-A751-A024E4D6630D}" destId="{2678FEB2-D690-4D39-AA7A-E6946A6B2282}" srcOrd="2" destOrd="0" parTransId="{2E552FD4-141C-44A5-8B10-C7E47DD2A054}" sibTransId="{B43EF060-480A-4C64-A7B8-B6E3EEFF1C55}"/>
    <dgm:cxn modelId="{7089E9DD-BDD3-4249-AF45-32D3A5F9E1FE}" type="presOf" srcId="{1E916E26-00B3-49F6-A751-A024E4D6630D}" destId="{4FB2B156-2C9A-4B19-9502-FA8C939AB828}" srcOrd="0" destOrd="0" presId="urn:microsoft.com/office/officeart/2005/8/layout/vList4"/>
    <dgm:cxn modelId="{2C7B5BDE-27CE-40D2-AF50-3C7C1A930D85}" type="presOf" srcId="{1E916E26-00B3-49F6-A751-A024E4D6630D}" destId="{CCE93C9E-A84E-416A-9D06-FEC833E9D971}" srcOrd="1" destOrd="0" presId="urn:microsoft.com/office/officeart/2005/8/layout/vList4"/>
    <dgm:cxn modelId="{C323ECDE-F512-4001-9941-47FF3E5F9801}" type="presOf" srcId="{2678FEB2-D690-4D39-AA7A-E6946A6B2282}" destId="{4FB2B156-2C9A-4B19-9502-FA8C939AB828}" srcOrd="0" destOrd="3" presId="urn:microsoft.com/office/officeart/2005/8/layout/vList4"/>
    <dgm:cxn modelId="{5D4973F0-421D-4EEA-B278-3019FE0C3ED8}" srcId="{359DC534-8348-44BF-825D-DB48E0BB57B7}" destId="{1E916E26-00B3-49F6-A751-A024E4D6630D}" srcOrd="0" destOrd="0" parTransId="{5F328061-43DD-40E9-BFE7-E02EE77F64F3}" sibTransId="{0E98906C-854F-497E-893C-972974E3C486}"/>
    <dgm:cxn modelId="{1EF9AEF1-1E25-4693-9E41-703A3EFC0C54}" type="presOf" srcId="{B7F51B27-8004-4A68-B7E8-5FB6B01CF7AE}" destId="{06A3B96B-CD1B-40A5-8537-3585C10D67A0}" srcOrd="0" destOrd="0" presId="urn:microsoft.com/office/officeart/2005/8/layout/vList4"/>
    <dgm:cxn modelId="{A71551FC-E5FF-441C-83D7-1FEA57E7A42F}" type="presOf" srcId="{2678FEB2-D690-4D39-AA7A-E6946A6B2282}" destId="{CCE93C9E-A84E-416A-9D06-FEC833E9D971}" srcOrd="1" destOrd="3" presId="urn:microsoft.com/office/officeart/2005/8/layout/vList4"/>
    <dgm:cxn modelId="{330A4D61-9641-4D51-B6A1-CAB8A12712D4}" type="presParOf" srcId="{5233406C-41E5-4496-949E-9790F69EF9BB}" destId="{D6CDC3F7-0BF4-4DED-92BD-B6655AAA7D29}" srcOrd="0" destOrd="0" presId="urn:microsoft.com/office/officeart/2005/8/layout/vList4"/>
    <dgm:cxn modelId="{DEDD372C-BF57-4816-8AD3-79BA11ABDEEA}" type="presParOf" srcId="{D6CDC3F7-0BF4-4DED-92BD-B6655AAA7D29}" destId="{4FB2B156-2C9A-4B19-9502-FA8C939AB828}" srcOrd="0" destOrd="0" presId="urn:microsoft.com/office/officeart/2005/8/layout/vList4"/>
    <dgm:cxn modelId="{E29569F8-121C-4785-8535-D6F1DBF885B2}" type="presParOf" srcId="{D6CDC3F7-0BF4-4DED-92BD-B6655AAA7D29}" destId="{40741285-991E-42C6-ACCE-9B83D0B87ACA}" srcOrd="1" destOrd="0" presId="urn:microsoft.com/office/officeart/2005/8/layout/vList4"/>
    <dgm:cxn modelId="{E3C856F9-9846-4E14-9724-F8862D0D225A}" type="presParOf" srcId="{D6CDC3F7-0BF4-4DED-92BD-B6655AAA7D29}" destId="{CCE93C9E-A84E-416A-9D06-FEC833E9D971}" srcOrd="2" destOrd="0" presId="urn:microsoft.com/office/officeart/2005/8/layout/vList4"/>
    <dgm:cxn modelId="{223A6556-65B5-468F-AB3D-5C3BED487743}" type="presParOf" srcId="{5233406C-41E5-4496-949E-9790F69EF9BB}" destId="{53A577BC-334F-4798-9397-B7F686F42AF5}" srcOrd="1" destOrd="0" presId="urn:microsoft.com/office/officeart/2005/8/layout/vList4"/>
    <dgm:cxn modelId="{75A8AACA-F073-4618-8A8D-9ED568C1E99F}" type="presParOf" srcId="{5233406C-41E5-4496-949E-9790F69EF9BB}" destId="{9A7EA1F0-6357-4B56-8353-D01F3D7E6648}" srcOrd="2" destOrd="0" presId="urn:microsoft.com/office/officeart/2005/8/layout/vList4"/>
    <dgm:cxn modelId="{4E467D04-9302-436B-8CBB-877AF1C491F2}" type="presParOf" srcId="{9A7EA1F0-6357-4B56-8353-D01F3D7E6648}" destId="{06A3B96B-CD1B-40A5-8537-3585C10D67A0}" srcOrd="0" destOrd="0" presId="urn:microsoft.com/office/officeart/2005/8/layout/vList4"/>
    <dgm:cxn modelId="{84FA7EFD-08D7-48F4-8052-8CE95BB5370B}" type="presParOf" srcId="{9A7EA1F0-6357-4B56-8353-D01F3D7E6648}" destId="{4838241E-477C-4C91-9C79-528B74054F16}" srcOrd="1" destOrd="0" presId="urn:microsoft.com/office/officeart/2005/8/layout/vList4"/>
    <dgm:cxn modelId="{2012F1DA-902D-4B7A-BF99-6E481EF33AC3}" type="presParOf" srcId="{9A7EA1F0-6357-4B56-8353-D01F3D7E6648}" destId="{77D501AC-1A12-4F9B-85A0-32393B630B1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B220D1-5522-453D-BAC1-0F94CD3B1C7A}" type="doc">
      <dgm:prSet loTypeId="urn:microsoft.com/office/officeart/2008/layout/CaptionedPictures" loCatId="picture" qsTypeId="urn:microsoft.com/office/officeart/2005/8/quickstyle/simple1" qsCatId="simple" csTypeId="urn:microsoft.com/office/officeart/2005/8/colors/accent0_1" csCatId="mainScheme" phldr="1"/>
      <dgm:spPr/>
      <dgm:t>
        <a:bodyPr/>
        <a:lstStyle/>
        <a:p>
          <a:endParaRPr lang="en-US"/>
        </a:p>
      </dgm:t>
    </dgm:pt>
    <dgm:pt modelId="{A2DC5138-4467-4E43-BE0B-809F176A56BB}">
      <dgm:prSet phldrT="[Text]"/>
      <dgm:spPr/>
      <dgm:t>
        <a:bodyPr/>
        <a:lstStyle/>
        <a:p>
          <a:r>
            <a:rPr lang="en-US" dirty="0"/>
            <a:t>Ask VA (AVA)</a:t>
          </a:r>
        </a:p>
      </dgm:t>
    </dgm:pt>
    <dgm:pt modelId="{B62AEE92-17A1-42CF-8A7E-B8CB07452D41}" type="parTrans" cxnId="{9C24FC3F-2F18-4902-BE2C-24B4D65393FC}">
      <dgm:prSet/>
      <dgm:spPr/>
      <dgm:t>
        <a:bodyPr/>
        <a:lstStyle/>
        <a:p>
          <a:endParaRPr lang="en-US"/>
        </a:p>
      </dgm:t>
    </dgm:pt>
    <dgm:pt modelId="{13031EC2-FBAC-47AE-B7A1-A2FEAE067356}" type="sibTrans" cxnId="{9C24FC3F-2F18-4902-BE2C-24B4D65393FC}">
      <dgm:prSet/>
      <dgm:spPr/>
      <dgm:t>
        <a:bodyPr/>
        <a:lstStyle/>
        <a:p>
          <a:endParaRPr lang="en-US"/>
        </a:p>
      </dgm:t>
    </dgm:pt>
    <dgm:pt modelId="{215EE3D9-1377-49E5-8D61-708D6B0F5268}">
      <dgm:prSet phldrT="[Text]"/>
      <dgm:spPr/>
      <dgm:t>
        <a:bodyPr/>
        <a:lstStyle/>
        <a:p>
          <a:r>
            <a:rPr lang="en-US" dirty="0"/>
            <a:t>https://ask.va.gov</a:t>
          </a:r>
        </a:p>
      </dgm:t>
    </dgm:pt>
    <dgm:pt modelId="{AC3E2166-04BE-43C9-A838-4CD96E1CFE4C}" type="parTrans" cxnId="{903AA86B-98D5-4DAD-9FA5-484809D32822}">
      <dgm:prSet/>
      <dgm:spPr/>
      <dgm:t>
        <a:bodyPr/>
        <a:lstStyle/>
        <a:p>
          <a:endParaRPr lang="en-US"/>
        </a:p>
      </dgm:t>
    </dgm:pt>
    <dgm:pt modelId="{DF4F4FC3-16B8-4004-86A8-8FB69DB233C2}" type="sibTrans" cxnId="{903AA86B-98D5-4DAD-9FA5-484809D32822}">
      <dgm:prSet/>
      <dgm:spPr/>
      <dgm:t>
        <a:bodyPr/>
        <a:lstStyle/>
        <a:p>
          <a:endParaRPr lang="en-US"/>
        </a:p>
      </dgm:t>
    </dgm:pt>
    <dgm:pt modelId="{B41ED57D-E549-4F2B-9F59-2E6DF54DE2D6}">
      <dgm:prSet phldrT="[Text]"/>
      <dgm:spPr/>
      <dgm:t>
        <a:bodyPr/>
        <a:lstStyle/>
        <a:p>
          <a:r>
            <a:rPr lang="en-US" dirty="0"/>
            <a:t>Choose a Secure VA Partner</a:t>
          </a:r>
        </a:p>
      </dgm:t>
    </dgm:pt>
    <dgm:pt modelId="{DF85B227-28EA-482C-828A-94C7754D4C53}" type="parTrans" cxnId="{36DA41DD-4F21-4547-ABF3-5E6B9DD4E4D6}">
      <dgm:prSet/>
      <dgm:spPr/>
      <dgm:t>
        <a:bodyPr/>
        <a:lstStyle/>
        <a:p>
          <a:endParaRPr lang="en-US"/>
        </a:p>
      </dgm:t>
    </dgm:pt>
    <dgm:pt modelId="{EC064AAA-3099-4F77-BF1D-C38706F4CA0D}" type="sibTrans" cxnId="{36DA41DD-4F21-4547-ABF3-5E6B9DD4E4D6}">
      <dgm:prSet/>
      <dgm:spPr/>
      <dgm:t>
        <a:bodyPr/>
        <a:lstStyle/>
        <a:p>
          <a:endParaRPr lang="en-US"/>
        </a:p>
      </dgm:t>
    </dgm:pt>
    <dgm:pt modelId="{B6D28B44-2CED-484A-8C84-ACB13F392018}" type="pres">
      <dgm:prSet presAssocID="{83B220D1-5522-453D-BAC1-0F94CD3B1C7A}" presName="Name0" presStyleCnt="0">
        <dgm:presLayoutVars>
          <dgm:chMax/>
          <dgm:chPref/>
          <dgm:dir/>
        </dgm:presLayoutVars>
      </dgm:prSet>
      <dgm:spPr/>
    </dgm:pt>
    <dgm:pt modelId="{0126A248-9D9E-46A1-965D-07955A8862CF}" type="pres">
      <dgm:prSet presAssocID="{A2DC5138-4467-4E43-BE0B-809F176A56BB}" presName="composite" presStyleCnt="0">
        <dgm:presLayoutVars>
          <dgm:chMax val="1"/>
          <dgm:chPref val="1"/>
        </dgm:presLayoutVars>
      </dgm:prSet>
      <dgm:spPr/>
    </dgm:pt>
    <dgm:pt modelId="{1DC78034-9997-4FB0-AE48-3E61A6A0CAD4}" type="pres">
      <dgm:prSet presAssocID="{A2DC5138-4467-4E43-BE0B-809F176A56BB}" presName="Accent" presStyleLbl="trAlignAcc1" presStyleIdx="0" presStyleCnt="3">
        <dgm:presLayoutVars>
          <dgm:chMax val="0"/>
          <dgm:chPref val="0"/>
        </dgm:presLayoutVars>
      </dgm:prSet>
      <dgm:spPr/>
    </dgm:pt>
    <dgm:pt modelId="{96A707C8-1834-4E82-98A9-48BC2AA15C92}" type="pres">
      <dgm:prSet presAssocID="{A2DC5138-4467-4E43-BE0B-809F176A56BB}" presName="Image" presStyleLbl="alignImgPlace1" presStyleIdx="0" presStyleCnt="3">
        <dgm:presLayoutVars>
          <dgm:chMax val="0"/>
          <dgm:chPref val="0"/>
        </dgm:presLayoutVars>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E4E6CDF-F0D1-49B4-9611-043C3F4607FD}" type="pres">
      <dgm:prSet presAssocID="{A2DC5138-4467-4E43-BE0B-809F176A56BB}" presName="ChildComposite" presStyleCnt="0"/>
      <dgm:spPr/>
    </dgm:pt>
    <dgm:pt modelId="{3FDB23A6-7507-480B-9973-3F66DDA49AAA}" type="pres">
      <dgm:prSet presAssocID="{A2DC5138-4467-4E43-BE0B-809F176A56BB}" presName="Child" presStyleLbl="node1" presStyleIdx="0" presStyleCnt="0">
        <dgm:presLayoutVars>
          <dgm:chMax val="0"/>
          <dgm:chPref val="0"/>
          <dgm:bulletEnabled val="1"/>
        </dgm:presLayoutVars>
      </dgm:prSet>
      <dgm:spPr/>
    </dgm:pt>
    <dgm:pt modelId="{99B71B60-4CC5-4C61-8108-A1A81363F7B7}" type="pres">
      <dgm:prSet presAssocID="{A2DC5138-4467-4E43-BE0B-809F176A56BB}" presName="Parent" presStyleLbl="revTx" presStyleIdx="0" presStyleCnt="3">
        <dgm:presLayoutVars>
          <dgm:chMax val="1"/>
          <dgm:chPref val="0"/>
          <dgm:bulletEnabled val="1"/>
        </dgm:presLayoutVars>
      </dgm:prSet>
      <dgm:spPr/>
    </dgm:pt>
    <dgm:pt modelId="{A126D3D9-62CC-414F-B4F3-90D567BCD8AA}" type="pres">
      <dgm:prSet presAssocID="{13031EC2-FBAC-47AE-B7A1-A2FEAE067356}" presName="sibTrans" presStyleCnt="0"/>
      <dgm:spPr/>
    </dgm:pt>
    <dgm:pt modelId="{2923B31A-8969-43B7-BCFB-202939CB2F27}" type="pres">
      <dgm:prSet presAssocID="{215EE3D9-1377-49E5-8D61-708D6B0F5268}" presName="composite" presStyleCnt="0">
        <dgm:presLayoutVars>
          <dgm:chMax val="1"/>
          <dgm:chPref val="1"/>
        </dgm:presLayoutVars>
      </dgm:prSet>
      <dgm:spPr/>
    </dgm:pt>
    <dgm:pt modelId="{EF8CFBAE-6709-42C2-8985-F5447F8D7DB2}" type="pres">
      <dgm:prSet presAssocID="{215EE3D9-1377-49E5-8D61-708D6B0F5268}" presName="Accent" presStyleLbl="trAlignAcc1" presStyleIdx="1" presStyleCnt="3">
        <dgm:presLayoutVars>
          <dgm:chMax val="0"/>
          <dgm:chPref val="0"/>
        </dgm:presLayoutVars>
      </dgm:prSet>
      <dgm:spPr/>
    </dgm:pt>
    <dgm:pt modelId="{D5533FA3-E61B-4588-B6C1-22BC2B6A8326}" type="pres">
      <dgm:prSet presAssocID="{215EE3D9-1377-49E5-8D61-708D6B0F5268}" presName="Image" presStyleLbl="alignImgPlace1" presStyleIdx="1" presStyleCnt="3">
        <dgm:presLayoutVars>
          <dgm:chMax val="0"/>
          <dgm:chPref val="0"/>
        </dgm:presLayoutVars>
      </dgm:prSet>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F09DD2B-2F83-433F-8B16-B9EBD15E965E}" type="pres">
      <dgm:prSet presAssocID="{215EE3D9-1377-49E5-8D61-708D6B0F5268}" presName="ChildComposite" presStyleCnt="0"/>
      <dgm:spPr/>
    </dgm:pt>
    <dgm:pt modelId="{DB3B4382-693C-4C70-A0B0-5F1CDB374750}" type="pres">
      <dgm:prSet presAssocID="{215EE3D9-1377-49E5-8D61-708D6B0F5268}" presName="Child" presStyleLbl="node1" presStyleIdx="0" presStyleCnt="0">
        <dgm:presLayoutVars>
          <dgm:chMax val="0"/>
          <dgm:chPref val="0"/>
          <dgm:bulletEnabled val="1"/>
        </dgm:presLayoutVars>
      </dgm:prSet>
      <dgm:spPr/>
    </dgm:pt>
    <dgm:pt modelId="{E2E94300-4BA2-4D11-913C-2FF551FD4841}" type="pres">
      <dgm:prSet presAssocID="{215EE3D9-1377-49E5-8D61-708D6B0F5268}" presName="Parent" presStyleLbl="revTx" presStyleIdx="1" presStyleCnt="3">
        <dgm:presLayoutVars>
          <dgm:chMax val="1"/>
          <dgm:chPref val="0"/>
          <dgm:bulletEnabled val="1"/>
        </dgm:presLayoutVars>
      </dgm:prSet>
      <dgm:spPr/>
    </dgm:pt>
    <dgm:pt modelId="{1679FE05-A971-4A15-B944-674F4D206408}" type="pres">
      <dgm:prSet presAssocID="{DF4F4FC3-16B8-4004-86A8-8FB69DB233C2}" presName="sibTrans" presStyleCnt="0"/>
      <dgm:spPr/>
    </dgm:pt>
    <dgm:pt modelId="{BB5996B7-EBF5-443C-B103-93894F334CA9}" type="pres">
      <dgm:prSet presAssocID="{B41ED57D-E549-4F2B-9F59-2E6DF54DE2D6}" presName="composite" presStyleCnt="0">
        <dgm:presLayoutVars>
          <dgm:chMax val="1"/>
          <dgm:chPref val="1"/>
        </dgm:presLayoutVars>
      </dgm:prSet>
      <dgm:spPr/>
    </dgm:pt>
    <dgm:pt modelId="{97F41BF4-0BA7-42B3-86E3-C29F22E2B2F0}" type="pres">
      <dgm:prSet presAssocID="{B41ED57D-E549-4F2B-9F59-2E6DF54DE2D6}" presName="Accent" presStyleLbl="trAlignAcc1" presStyleIdx="2" presStyleCnt="3">
        <dgm:presLayoutVars>
          <dgm:chMax val="0"/>
          <dgm:chPref val="0"/>
        </dgm:presLayoutVars>
      </dgm:prSet>
      <dgm:spPr/>
    </dgm:pt>
    <dgm:pt modelId="{33599FE8-04E7-4CA1-B979-E3DC0EA72F11}" type="pres">
      <dgm:prSet presAssocID="{B41ED57D-E549-4F2B-9F59-2E6DF54DE2D6}" presName="Image" presStyleLbl="alignImgPlace1" presStyleIdx="2" presStyleCnt="3">
        <dgm:presLayoutVars>
          <dgm:chMax val="0"/>
          <dgm:chPref val="0"/>
        </dgm:presLayoutVars>
      </dgm:prSet>
      <dgm:spPr>
        <a:blipFill rotWithShape="1">
          <a:blip xmlns:r="http://schemas.openxmlformats.org/officeDocument/2006/relationships" r:embed="rId3"/>
          <a:srcRect/>
          <a:stretch>
            <a:fillRect l="-13000" r="-13000"/>
          </a:stretch>
        </a:blipFill>
      </dgm:spPr>
    </dgm:pt>
    <dgm:pt modelId="{33216363-D84C-4616-8B28-18DC822738E0}" type="pres">
      <dgm:prSet presAssocID="{B41ED57D-E549-4F2B-9F59-2E6DF54DE2D6}" presName="ChildComposite" presStyleCnt="0"/>
      <dgm:spPr/>
    </dgm:pt>
    <dgm:pt modelId="{21016873-9927-4D7E-A4AE-CBEF919AD1C6}" type="pres">
      <dgm:prSet presAssocID="{B41ED57D-E549-4F2B-9F59-2E6DF54DE2D6}" presName="Child" presStyleLbl="node1" presStyleIdx="0" presStyleCnt="0">
        <dgm:presLayoutVars>
          <dgm:chMax val="0"/>
          <dgm:chPref val="0"/>
          <dgm:bulletEnabled val="1"/>
        </dgm:presLayoutVars>
      </dgm:prSet>
      <dgm:spPr/>
    </dgm:pt>
    <dgm:pt modelId="{471DDDFF-62AC-4232-86E5-6247709C725C}" type="pres">
      <dgm:prSet presAssocID="{B41ED57D-E549-4F2B-9F59-2E6DF54DE2D6}" presName="Parent" presStyleLbl="revTx" presStyleIdx="2" presStyleCnt="3">
        <dgm:presLayoutVars>
          <dgm:chMax val="1"/>
          <dgm:chPref val="0"/>
          <dgm:bulletEnabled val="1"/>
        </dgm:presLayoutVars>
      </dgm:prSet>
      <dgm:spPr/>
    </dgm:pt>
  </dgm:ptLst>
  <dgm:cxnLst>
    <dgm:cxn modelId="{BCD0E31C-E8A4-4530-B7C3-AB39ED843538}" type="presOf" srcId="{215EE3D9-1377-49E5-8D61-708D6B0F5268}" destId="{E2E94300-4BA2-4D11-913C-2FF551FD4841}" srcOrd="0" destOrd="0" presId="urn:microsoft.com/office/officeart/2008/layout/CaptionedPictures"/>
    <dgm:cxn modelId="{9C24FC3F-2F18-4902-BE2C-24B4D65393FC}" srcId="{83B220D1-5522-453D-BAC1-0F94CD3B1C7A}" destId="{A2DC5138-4467-4E43-BE0B-809F176A56BB}" srcOrd="0" destOrd="0" parTransId="{B62AEE92-17A1-42CF-8A7E-B8CB07452D41}" sibTransId="{13031EC2-FBAC-47AE-B7A1-A2FEAE067356}"/>
    <dgm:cxn modelId="{903AA86B-98D5-4DAD-9FA5-484809D32822}" srcId="{83B220D1-5522-453D-BAC1-0F94CD3B1C7A}" destId="{215EE3D9-1377-49E5-8D61-708D6B0F5268}" srcOrd="1" destOrd="0" parTransId="{AC3E2166-04BE-43C9-A838-4CD96E1CFE4C}" sibTransId="{DF4F4FC3-16B8-4004-86A8-8FB69DB233C2}"/>
    <dgm:cxn modelId="{8F600556-8141-4F13-B51B-5052CEBC34CB}" type="presOf" srcId="{A2DC5138-4467-4E43-BE0B-809F176A56BB}" destId="{99B71B60-4CC5-4C61-8108-A1A81363F7B7}" srcOrd="0" destOrd="0" presId="urn:microsoft.com/office/officeart/2008/layout/CaptionedPictures"/>
    <dgm:cxn modelId="{5E960E7B-4E82-4271-BDFC-2A139526424D}" type="presOf" srcId="{83B220D1-5522-453D-BAC1-0F94CD3B1C7A}" destId="{B6D28B44-2CED-484A-8C84-ACB13F392018}" srcOrd="0" destOrd="0" presId="urn:microsoft.com/office/officeart/2008/layout/CaptionedPictures"/>
    <dgm:cxn modelId="{36DA41DD-4F21-4547-ABF3-5E6B9DD4E4D6}" srcId="{83B220D1-5522-453D-BAC1-0F94CD3B1C7A}" destId="{B41ED57D-E549-4F2B-9F59-2E6DF54DE2D6}" srcOrd="2" destOrd="0" parTransId="{DF85B227-28EA-482C-828A-94C7754D4C53}" sibTransId="{EC064AAA-3099-4F77-BF1D-C38706F4CA0D}"/>
    <dgm:cxn modelId="{83B3D1EE-E992-4F0B-AF9F-5AFC880E57EF}" type="presOf" srcId="{B41ED57D-E549-4F2B-9F59-2E6DF54DE2D6}" destId="{471DDDFF-62AC-4232-86E5-6247709C725C}" srcOrd="0" destOrd="0" presId="urn:microsoft.com/office/officeart/2008/layout/CaptionedPictures"/>
    <dgm:cxn modelId="{7C78DCB2-22FE-43DF-BAC5-CBB2BAC63512}" type="presParOf" srcId="{B6D28B44-2CED-484A-8C84-ACB13F392018}" destId="{0126A248-9D9E-46A1-965D-07955A8862CF}" srcOrd="0" destOrd="0" presId="urn:microsoft.com/office/officeart/2008/layout/CaptionedPictures"/>
    <dgm:cxn modelId="{81A8FC83-AB11-4C8B-A03B-50ADC52D6776}" type="presParOf" srcId="{0126A248-9D9E-46A1-965D-07955A8862CF}" destId="{1DC78034-9997-4FB0-AE48-3E61A6A0CAD4}" srcOrd="0" destOrd="0" presId="urn:microsoft.com/office/officeart/2008/layout/CaptionedPictures"/>
    <dgm:cxn modelId="{F66E867D-30F6-4703-8EB3-6391A63EF741}" type="presParOf" srcId="{0126A248-9D9E-46A1-965D-07955A8862CF}" destId="{96A707C8-1834-4E82-98A9-48BC2AA15C92}" srcOrd="1" destOrd="0" presId="urn:microsoft.com/office/officeart/2008/layout/CaptionedPictures"/>
    <dgm:cxn modelId="{8A38D4DA-ABF4-44AF-B675-C3D97B45367F}" type="presParOf" srcId="{0126A248-9D9E-46A1-965D-07955A8862CF}" destId="{5E4E6CDF-F0D1-49B4-9611-043C3F4607FD}" srcOrd="2" destOrd="0" presId="urn:microsoft.com/office/officeart/2008/layout/CaptionedPictures"/>
    <dgm:cxn modelId="{D1D9420F-7AD1-4419-83DF-611F7A5424FE}" type="presParOf" srcId="{5E4E6CDF-F0D1-49B4-9611-043C3F4607FD}" destId="{3FDB23A6-7507-480B-9973-3F66DDA49AAA}" srcOrd="0" destOrd="0" presId="urn:microsoft.com/office/officeart/2008/layout/CaptionedPictures"/>
    <dgm:cxn modelId="{3E72F7D7-6354-4BEC-B515-85FF4973A5E0}" type="presParOf" srcId="{5E4E6CDF-F0D1-49B4-9611-043C3F4607FD}" destId="{99B71B60-4CC5-4C61-8108-A1A81363F7B7}" srcOrd="1" destOrd="0" presId="urn:microsoft.com/office/officeart/2008/layout/CaptionedPictures"/>
    <dgm:cxn modelId="{C394EF46-2764-4F6A-99D8-AE25AC162EC3}" type="presParOf" srcId="{B6D28B44-2CED-484A-8C84-ACB13F392018}" destId="{A126D3D9-62CC-414F-B4F3-90D567BCD8AA}" srcOrd="1" destOrd="0" presId="urn:microsoft.com/office/officeart/2008/layout/CaptionedPictures"/>
    <dgm:cxn modelId="{1B25D9D4-2CB8-41F7-AB8B-25D1F4F2D68A}" type="presParOf" srcId="{B6D28B44-2CED-484A-8C84-ACB13F392018}" destId="{2923B31A-8969-43B7-BCFB-202939CB2F27}" srcOrd="2" destOrd="0" presId="urn:microsoft.com/office/officeart/2008/layout/CaptionedPictures"/>
    <dgm:cxn modelId="{B4D09985-EB15-4BDC-8500-5EF64C54AAE8}" type="presParOf" srcId="{2923B31A-8969-43B7-BCFB-202939CB2F27}" destId="{EF8CFBAE-6709-42C2-8985-F5447F8D7DB2}" srcOrd="0" destOrd="0" presId="urn:microsoft.com/office/officeart/2008/layout/CaptionedPictures"/>
    <dgm:cxn modelId="{A6EC77FE-7BCF-4E5F-86E7-FEFAB0D0FC6B}" type="presParOf" srcId="{2923B31A-8969-43B7-BCFB-202939CB2F27}" destId="{D5533FA3-E61B-4588-B6C1-22BC2B6A8326}" srcOrd="1" destOrd="0" presId="urn:microsoft.com/office/officeart/2008/layout/CaptionedPictures"/>
    <dgm:cxn modelId="{B9F1EF3D-7D79-40C6-BB63-4DD8600B4E6D}" type="presParOf" srcId="{2923B31A-8969-43B7-BCFB-202939CB2F27}" destId="{1F09DD2B-2F83-433F-8B16-B9EBD15E965E}" srcOrd="2" destOrd="0" presId="urn:microsoft.com/office/officeart/2008/layout/CaptionedPictures"/>
    <dgm:cxn modelId="{E68345F4-8770-492C-816C-916100AB4476}" type="presParOf" srcId="{1F09DD2B-2F83-433F-8B16-B9EBD15E965E}" destId="{DB3B4382-693C-4C70-A0B0-5F1CDB374750}" srcOrd="0" destOrd="0" presId="urn:microsoft.com/office/officeart/2008/layout/CaptionedPictures"/>
    <dgm:cxn modelId="{8D8DBC0B-0195-404D-95DD-B3DD73E8170C}" type="presParOf" srcId="{1F09DD2B-2F83-433F-8B16-B9EBD15E965E}" destId="{E2E94300-4BA2-4D11-913C-2FF551FD4841}" srcOrd="1" destOrd="0" presId="urn:microsoft.com/office/officeart/2008/layout/CaptionedPictures"/>
    <dgm:cxn modelId="{DD328A73-0BF0-4BCE-9B04-AA3C081A3182}" type="presParOf" srcId="{B6D28B44-2CED-484A-8C84-ACB13F392018}" destId="{1679FE05-A971-4A15-B944-674F4D206408}" srcOrd="3" destOrd="0" presId="urn:microsoft.com/office/officeart/2008/layout/CaptionedPictures"/>
    <dgm:cxn modelId="{FEC8F6B8-96FC-4E8C-B975-0BDCA8C16BFE}" type="presParOf" srcId="{B6D28B44-2CED-484A-8C84-ACB13F392018}" destId="{BB5996B7-EBF5-443C-B103-93894F334CA9}" srcOrd="4" destOrd="0" presId="urn:microsoft.com/office/officeart/2008/layout/CaptionedPictures"/>
    <dgm:cxn modelId="{3D0F9B32-338C-41FD-A79F-7D4928D0A428}" type="presParOf" srcId="{BB5996B7-EBF5-443C-B103-93894F334CA9}" destId="{97F41BF4-0BA7-42B3-86E3-C29F22E2B2F0}" srcOrd="0" destOrd="0" presId="urn:microsoft.com/office/officeart/2008/layout/CaptionedPictures"/>
    <dgm:cxn modelId="{FAA6A7EF-4499-48D9-86FC-897C92DF63DE}" type="presParOf" srcId="{BB5996B7-EBF5-443C-B103-93894F334CA9}" destId="{33599FE8-04E7-4CA1-B979-E3DC0EA72F11}" srcOrd="1" destOrd="0" presId="urn:microsoft.com/office/officeart/2008/layout/CaptionedPictures"/>
    <dgm:cxn modelId="{C6C7676F-1233-4E93-9290-78811D1BD380}" type="presParOf" srcId="{BB5996B7-EBF5-443C-B103-93894F334CA9}" destId="{33216363-D84C-4616-8B28-18DC822738E0}" srcOrd="2" destOrd="0" presId="urn:microsoft.com/office/officeart/2008/layout/CaptionedPictures"/>
    <dgm:cxn modelId="{3DC5378E-428E-4AE9-8033-7F187D000AF7}" type="presParOf" srcId="{33216363-D84C-4616-8B28-18DC822738E0}" destId="{21016873-9927-4D7E-A4AE-CBEF919AD1C6}" srcOrd="0" destOrd="0" presId="urn:microsoft.com/office/officeart/2008/layout/CaptionedPictures"/>
    <dgm:cxn modelId="{53A9C10F-3240-4812-9E1A-E0FCB1B66D94}" type="presParOf" srcId="{33216363-D84C-4616-8B28-18DC822738E0}" destId="{471DDDFF-62AC-4232-86E5-6247709C725C}"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F9943-CCD0-487B-9BB7-3977FE47916A}">
      <dsp:nvSpPr>
        <dsp:cNvPr id="0" name=""/>
        <dsp:cNvSpPr/>
      </dsp:nvSpPr>
      <dsp:spPr>
        <a:xfrm>
          <a:off x="0" y="81833"/>
          <a:ext cx="6096000" cy="52767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dirty="0">
              <a:latin typeface="Calibri" panose="020F0502020204030204" pitchFamily="34" charset="0"/>
              <a:cs typeface="Calibri" panose="020F0502020204030204" pitchFamily="34" charset="0"/>
            </a:rPr>
            <a:t>Know work site and site supervisor responsibilities </a:t>
          </a:r>
        </a:p>
      </dsp:txBody>
      <dsp:txXfrm>
        <a:off x="25759" y="107592"/>
        <a:ext cx="6044482" cy="476152"/>
      </dsp:txXfrm>
    </dsp:sp>
    <dsp:sp modelId="{8E0A07EE-7CA5-4FC9-AAE4-CBCC92FA9F84}">
      <dsp:nvSpPr>
        <dsp:cNvPr id="0" name=""/>
        <dsp:cNvSpPr/>
      </dsp:nvSpPr>
      <dsp:spPr>
        <a:xfrm>
          <a:off x="0" y="672863"/>
          <a:ext cx="6096000" cy="52767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latin typeface="Calibri" panose="020F0502020204030204" pitchFamily="34" charset="0"/>
              <a:cs typeface="Calibri" panose="020F0502020204030204" pitchFamily="34" charset="0"/>
            </a:rPr>
            <a:t>Identify the criteria used to select students</a:t>
          </a:r>
          <a:endParaRPr lang="en-US" sz="2200" kern="1200" baseline="0" dirty="0">
            <a:latin typeface="Calibri" panose="020F0502020204030204" pitchFamily="34" charset="0"/>
            <a:cs typeface="Calibri" panose="020F0502020204030204" pitchFamily="34" charset="0"/>
          </a:endParaRPr>
        </a:p>
      </dsp:txBody>
      <dsp:txXfrm>
        <a:off x="25759" y="698622"/>
        <a:ext cx="6044482" cy="476152"/>
      </dsp:txXfrm>
    </dsp:sp>
    <dsp:sp modelId="{BAD5EDE6-9D82-42A8-B3CC-7A105F96AF45}">
      <dsp:nvSpPr>
        <dsp:cNvPr id="0" name=""/>
        <dsp:cNvSpPr/>
      </dsp:nvSpPr>
      <dsp:spPr>
        <a:xfrm>
          <a:off x="0" y="1263893"/>
          <a:ext cx="6096000" cy="52767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latin typeface="Calibri" panose="020F0502020204030204" pitchFamily="34" charset="0"/>
              <a:cs typeface="Calibri" panose="020F0502020204030204" pitchFamily="34" charset="0"/>
            </a:rPr>
            <a:t>Understand Work Study contracts</a:t>
          </a:r>
          <a:endParaRPr lang="en-US" sz="2200" kern="1200" baseline="0" dirty="0">
            <a:latin typeface="Calibri" panose="020F0502020204030204" pitchFamily="34" charset="0"/>
            <a:cs typeface="Calibri" panose="020F0502020204030204" pitchFamily="34" charset="0"/>
          </a:endParaRPr>
        </a:p>
      </dsp:txBody>
      <dsp:txXfrm>
        <a:off x="25759" y="1289652"/>
        <a:ext cx="6044482" cy="476152"/>
      </dsp:txXfrm>
    </dsp:sp>
    <dsp:sp modelId="{43E9B0E3-69D4-4B37-8C79-18BD1E352AAB}">
      <dsp:nvSpPr>
        <dsp:cNvPr id="0" name=""/>
        <dsp:cNvSpPr/>
      </dsp:nvSpPr>
      <dsp:spPr>
        <a:xfrm>
          <a:off x="0" y="1854923"/>
          <a:ext cx="6096000" cy="52767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latin typeface="Calibri" panose="020F0502020204030204" pitchFamily="34" charset="0"/>
              <a:cs typeface="Calibri" panose="020F0502020204030204" pitchFamily="34" charset="0"/>
            </a:rPr>
            <a:t>Identify the requirements for payments</a:t>
          </a:r>
          <a:endParaRPr lang="en-US" sz="2200" kern="1200" baseline="0" dirty="0">
            <a:latin typeface="Calibri" panose="020F0502020204030204" pitchFamily="34" charset="0"/>
            <a:cs typeface="Calibri" panose="020F0502020204030204" pitchFamily="34" charset="0"/>
          </a:endParaRPr>
        </a:p>
      </dsp:txBody>
      <dsp:txXfrm>
        <a:off x="25759" y="1880682"/>
        <a:ext cx="6044482" cy="476152"/>
      </dsp:txXfrm>
    </dsp:sp>
    <dsp:sp modelId="{F77C3986-90FA-474D-BF38-971FB07D2A30}">
      <dsp:nvSpPr>
        <dsp:cNvPr id="0" name=""/>
        <dsp:cNvSpPr/>
      </dsp:nvSpPr>
      <dsp:spPr>
        <a:xfrm>
          <a:off x="0" y="2445953"/>
          <a:ext cx="6096000" cy="52767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latin typeface="Calibri" panose="020F0502020204030204" pitchFamily="34" charset="0"/>
              <a:cs typeface="Calibri" panose="020F0502020204030204" pitchFamily="34" charset="0"/>
            </a:rPr>
            <a:t>Supervising students</a:t>
          </a:r>
          <a:endParaRPr lang="en-US" sz="2200" kern="1200" baseline="0" dirty="0">
            <a:latin typeface="Calibri" panose="020F0502020204030204" pitchFamily="34" charset="0"/>
            <a:cs typeface="Calibri" panose="020F0502020204030204" pitchFamily="34" charset="0"/>
          </a:endParaRPr>
        </a:p>
      </dsp:txBody>
      <dsp:txXfrm>
        <a:off x="25759" y="2471712"/>
        <a:ext cx="6044482" cy="476152"/>
      </dsp:txXfrm>
    </dsp:sp>
    <dsp:sp modelId="{7268DFC1-0D2D-49F2-ABAF-00305378FB5D}">
      <dsp:nvSpPr>
        <dsp:cNvPr id="0" name=""/>
        <dsp:cNvSpPr/>
      </dsp:nvSpPr>
      <dsp:spPr>
        <a:xfrm>
          <a:off x="0" y="3036983"/>
          <a:ext cx="6096000" cy="52767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latin typeface="Calibri" panose="020F0502020204030204" pitchFamily="34" charset="0"/>
              <a:cs typeface="Calibri" panose="020F0502020204030204" pitchFamily="34" charset="0"/>
            </a:rPr>
            <a:t>Know how to contact Work Study</a:t>
          </a:r>
          <a:endParaRPr lang="en-US" sz="2200" kern="1200" baseline="0" dirty="0">
            <a:latin typeface="Calibri" panose="020F0502020204030204" pitchFamily="34" charset="0"/>
            <a:cs typeface="Calibri" panose="020F0502020204030204" pitchFamily="34" charset="0"/>
          </a:endParaRPr>
        </a:p>
      </dsp:txBody>
      <dsp:txXfrm>
        <a:off x="25759" y="3062742"/>
        <a:ext cx="6044482" cy="476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2AAF4-AA50-4A75-A9F1-D9DE98A90A6A}">
      <dsp:nvSpPr>
        <dsp:cNvPr id="0" name=""/>
        <dsp:cNvSpPr/>
      </dsp:nvSpPr>
      <dsp:spPr>
        <a:xfrm>
          <a:off x="1393" y="529886"/>
          <a:ext cx="1910550" cy="163756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a:noFill/>
        </a:ln>
        <a:effectLst/>
      </dsp:spPr>
      <dsp:style>
        <a:lnRef idx="0">
          <a:scrgbClr r="0" g="0" b="0"/>
        </a:lnRef>
        <a:fillRef idx="1">
          <a:scrgbClr r="0" g="0" b="0"/>
        </a:fillRef>
        <a:effectRef idx="0">
          <a:scrgbClr r="0" g="0" b="0"/>
        </a:effectRef>
        <a:fontRef idx="minor"/>
      </dsp:style>
    </dsp:sp>
    <dsp:sp modelId="{A0F21335-838C-44F7-A983-275088EF1AA2}">
      <dsp:nvSpPr>
        <dsp:cNvPr id="0" name=""/>
        <dsp:cNvSpPr/>
      </dsp:nvSpPr>
      <dsp:spPr>
        <a:xfrm>
          <a:off x="1393" y="1676183"/>
          <a:ext cx="1910550" cy="393016"/>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VA Facilities</a:t>
          </a:r>
        </a:p>
      </dsp:txBody>
      <dsp:txXfrm>
        <a:off x="1393" y="1676183"/>
        <a:ext cx="1910550" cy="393016"/>
      </dsp:txXfrm>
    </dsp:sp>
    <dsp:sp modelId="{582EBB53-2D40-4768-8D84-04DD5CE656B4}">
      <dsp:nvSpPr>
        <dsp:cNvPr id="0" name=""/>
        <dsp:cNvSpPr/>
      </dsp:nvSpPr>
      <dsp:spPr>
        <a:xfrm>
          <a:off x="2106814" y="529886"/>
          <a:ext cx="1910550" cy="1637567"/>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7AE7B314-E8B3-44ED-9D7B-6552EC392725}">
      <dsp:nvSpPr>
        <dsp:cNvPr id="0" name=""/>
        <dsp:cNvSpPr/>
      </dsp:nvSpPr>
      <dsp:spPr>
        <a:xfrm>
          <a:off x="2106814" y="1676183"/>
          <a:ext cx="1910550" cy="393016"/>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DOD Facilities</a:t>
          </a:r>
        </a:p>
      </dsp:txBody>
      <dsp:txXfrm>
        <a:off x="2106814" y="1676183"/>
        <a:ext cx="1910550" cy="393016"/>
      </dsp:txXfrm>
    </dsp:sp>
    <dsp:sp modelId="{583D95DF-EDE2-4BC8-AD6D-CBF289A7A9FE}">
      <dsp:nvSpPr>
        <dsp:cNvPr id="0" name=""/>
        <dsp:cNvSpPr/>
      </dsp:nvSpPr>
      <dsp:spPr>
        <a:xfrm>
          <a:off x="4212235" y="529886"/>
          <a:ext cx="1910550" cy="163756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47F36B75-CDEC-4F7C-AD4A-285C4BA71E7E}">
      <dsp:nvSpPr>
        <dsp:cNvPr id="0" name=""/>
        <dsp:cNvSpPr/>
      </dsp:nvSpPr>
      <dsp:spPr>
        <a:xfrm>
          <a:off x="4212235" y="1676183"/>
          <a:ext cx="1910550" cy="393016"/>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Educational Institutions</a:t>
          </a:r>
        </a:p>
      </dsp:txBody>
      <dsp:txXfrm>
        <a:off x="4212235" y="1676183"/>
        <a:ext cx="1910550" cy="393016"/>
      </dsp:txXfrm>
    </dsp:sp>
    <dsp:sp modelId="{AE025E66-DAEA-4FE4-8621-E690E4987795}">
      <dsp:nvSpPr>
        <dsp:cNvPr id="0" name=""/>
        <dsp:cNvSpPr/>
      </dsp:nvSpPr>
      <dsp:spPr>
        <a:xfrm>
          <a:off x="6317656" y="529886"/>
          <a:ext cx="1910550" cy="1637567"/>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9000" r="-9000"/>
          </a:stretch>
        </a:blipFill>
        <a:ln>
          <a:noFill/>
        </a:ln>
        <a:effectLst/>
      </dsp:spPr>
      <dsp:style>
        <a:lnRef idx="0">
          <a:scrgbClr r="0" g="0" b="0"/>
        </a:lnRef>
        <a:fillRef idx="1">
          <a:scrgbClr r="0" g="0" b="0"/>
        </a:fillRef>
        <a:effectRef idx="0">
          <a:scrgbClr r="0" g="0" b="0"/>
        </a:effectRef>
        <a:fontRef idx="minor"/>
      </dsp:style>
    </dsp:sp>
    <dsp:sp modelId="{E6D4D424-048A-4AF1-AEBC-82BA1CF53E75}">
      <dsp:nvSpPr>
        <dsp:cNvPr id="0" name=""/>
        <dsp:cNvSpPr/>
      </dsp:nvSpPr>
      <dsp:spPr>
        <a:xfrm>
          <a:off x="6317656" y="1676183"/>
          <a:ext cx="1910550" cy="393016"/>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Veteran Cemeteries</a:t>
          </a:r>
        </a:p>
      </dsp:txBody>
      <dsp:txXfrm>
        <a:off x="6317656" y="1676183"/>
        <a:ext cx="1910550" cy="393016"/>
      </dsp:txXfrm>
    </dsp:sp>
    <dsp:sp modelId="{B5F4E4BC-C733-4D3D-86B8-98172546817D}">
      <dsp:nvSpPr>
        <dsp:cNvPr id="0" name=""/>
        <dsp:cNvSpPr/>
      </dsp:nvSpPr>
      <dsp:spPr>
        <a:xfrm>
          <a:off x="1054104" y="2358509"/>
          <a:ext cx="1910550" cy="163756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78426483-D58A-4765-B8C8-756D1EBD93B2}">
      <dsp:nvSpPr>
        <dsp:cNvPr id="0" name=""/>
        <dsp:cNvSpPr/>
      </dsp:nvSpPr>
      <dsp:spPr>
        <a:xfrm>
          <a:off x="1054104" y="3504806"/>
          <a:ext cx="1910550" cy="393016"/>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SAA’s</a:t>
          </a:r>
        </a:p>
      </dsp:txBody>
      <dsp:txXfrm>
        <a:off x="1054104" y="3504806"/>
        <a:ext cx="1910550" cy="393016"/>
      </dsp:txXfrm>
    </dsp:sp>
    <dsp:sp modelId="{24B4A428-61C9-495E-A883-81E531F005E8}">
      <dsp:nvSpPr>
        <dsp:cNvPr id="0" name=""/>
        <dsp:cNvSpPr/>
      </dsp:nvSpPr>
      <dsp:spPr>
        <a:xfrm>
          <a:off x="3159524" y="2358509"/>
          <a:ext cx="1910550" cy="1637567"/>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964BD8F0-3DB7-4C12-AB55-68BDDD7E8B92}">
      <dsp:nvSpPr>
        <dsp:cNvPr id="0" name=""/>
        <dsp:cNvSpPr/>
      </dsp:nvSpPr>
      <dsp:spPr>
        <a:xfrm>
          <a:off x="3159524" y="3504806"/>
          <a:ext cx="1910550" cy="393016"/>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Vet Success Centers</a:t>
          </a:r>
        </a:p>
      </dsp:txBody>
      <dsp:txXfrm>
        <a:off x="3159524" y="3504806"/>
        <a:ext cx="1910550" cy="393016"/>
      </dsp:txXfrm>
    </dsp:sp>
    <dsp:sp modelId="{4442CFFF-CA3B-4A8A-99D8-BEB953AE564C}">
      <dsp:nvSpPr>
        <dsp:cNvPr id="0" name=""/>
        <dsp:cNvSpPr/>
      </dsp:nvSpPr>
      <dsp:spPr>
        <a:xfrm>
          <a:off x="5264945" y="2358509"/>
          <a:ext cx="1910550" cy="163756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17000" r="-17000"/>
          </a:stretch>
        </a:blipFill>
        <a:ln>
          <a:noFill/>
        </a:ln>
        <a:effectLst/>
      </dsp:spPr>
      <dsp:style>
        <a:lnRef idx="0">
          <a:scrgbClr r="0" g="0" b="0"/>
        </a:lnRef>
        <a:fillRef idx="1">
          <a:scrgbClr r="0" g="0" b="0"/>
        </a:fillRef>
        <a:effectRef idx="0">
          <a:scrgbClr r="0" g="0" b="0"/>
        </a:effectRef>
        <a:fontRef idx="minor"/>
      </dsp:style>
    </dsp:sp>
    <dsp:sp modelId="{C2D24508-36D4-4551-85B0-ED386FA532DB}">
      <dsp:nvSpPr>
        <dsp:cNvPr id="0" name=""/>
        <dsp:cNvSpPr/>
      </dsp:nvSpPr>
      <dsp:spPr>
        <a:xfrm>
          <a:off x="5264945" y="3504806"/>
          <a:ext cx="1910550" cy="393016"/>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Congressional Offices</a:t>
          </a:r>
        </a:p>
      </dsp:txBody>
      <dsp:txXfrm>
        <a:off x="5264945" y="3504806"/>
        <a:ext cx="1910550" cy="393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2BC0E-F3C0-411B-94B6-9906176AAE2D}">
      <dsp:nvSpPr>
        <dsp:cNvPr id="0" name=""/>
        <dsp:cNvSpPr/>
      </dsp:nvSpPr>
      <dsp:spPr>
        <a:xfrm>
          <a:off x="0" y="0"/>
          <a:ext cx="8229600" cy="8375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solidFill>
                <a:schemeClr val="tx1"/>
              </a:solidFill>
            </a:rPr>
            <a:t>Service-connected disability</a:t>
          </a:r>
        </a:p>
      </dsp:txBody>
      <dsp:txXfrm>
        <a:off x="1729676" y="0"/>
        <a:ext cx="6499923" cy="837568"/>
      </dsp:txXfrm>
    </dsp:sp>
    <dsp:sp modelId="{BD256119-EBD3-4ECE-815A-EE789CADB2DD}">
      <dsp:nvSpPr>
        <dsp:cNvPr id="0" name=""/>
        <dsp:cNvSpPr/>
      </dsp:nvSpPr>
      <dsp:spPr>
        <a:xfrm>
          <a:off x="83756" y="83756"/>
          <a:ext cx="1645920" cy="67005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2000" b="-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5A2A73-7EDF-433E-8DB4-DE5054438C38}">
      <dsp:nvSpPr>
        <dsp:cNvPr id="0" name=""/>
        <dsp:cNvSpPr/>
      </dsp:nvSpPr>
      <dsp:spPr>
        <a:xfrm>
          <a:off x="0" y="921325"/>
          <a:ext cx="8229600" cy="8375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solidFill>
                <a:schemeClr val="tx1"/>
              </a:solidFill>
            </a:rPr>
            <a:t>Financial need</a:t>
          </a:r>
        </a:p>
      </dsp:txBody>
      <dsp:txXfrm>
        <a:off x="1729676" y="921325"/>
        <a:ext cx="6499923" cy="837568"/>
      </dsp:txXfrm>
    </dsp:sp>
    <dsp:sp modelId="{77CF4974-B749-4A0E-AE55-E30B6193C438}">
      <dsp:nvSpPr>
        <dsp:cNvPr id="0" name=""/>
        <dsp:cNvSpPr/>
      </dsp:nvSpPr>
      <dsp:spPr>
        <a:xfrm>
          <a:off x="83756" y="1005082"/>
          <a:ext cx="1645920" cy="670054"/>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2000" b="-4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35DD8C-2395-4D06-8B16-99D51A329061}">
      <dsp:nvSpPr>
        <dsp:cNvPr id="0" name=""/>
        <dsp:cNvSpPr/>
      </dsp:nvSpPr>
      <dsp:spPr>
        <a:xfrm>
          <a:off x="0" y="1842650"/>
          <a:ext cx="8229600" cy="8375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solidFill>
                <a:schemeClr val="tx1"/>
              </a:solidFill>
            </a:rPr>
            <a:t>Availability of transportation</a:t>
          </a:r>
        </a:p>
      </dsp:txBody>
      <dsp:txXfrm>
        <a:off x="1729676" y="1842650"/>
        <a:ext cx="6499923" cy="837568"/>
      </dsp:txXfrm>
    </dsp:sp>
    <dsp:sp modelId="{D523D50C-AEF1-4FA4-A043-D69944D82537}">
      <dsp:nvSpPr>
        <dsp:cNvPr id="0" name=""/>
        <dsp:cNvSpPr/>
      </dsp:nvSpPr>
      <dsp:spPr>
        <a:xfrm>
          <a:off x="83756" y="1926407"/>
          <a:ext cx="1645920" cy="67005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2000" b="-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64B019-A8F7-4673-BEAE-5696F7CDE517}">
      <dsp:nvSpPr>
        <dsp:cNvPr id="0" name=""/>
        <dsp:cNvSpPr/>
      </dsp:nvSpPr>
      <dsp:spPr>
        <a:xfrm>
          <a:off x="0" y="2763975"/>
          <a:ext cx="8229600" cy="8375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solidFill>
                <a:schemeClr val="tx1"/>
              </a:solidFill>
            </a:rPr>
            <a:t>Motivation</a:t>
          </a:r>
        </a:p>
      </dsp:txBody>
      <dsp:txXfrm>
        <a:off x="1729676" y="2763975"/>
        <a:ext cx="6499923" cy="837568"/>
      </dsp:txXfrm>
    </dsp:sp>
    <dsp:sp modelId="{24D709A0-7669-401C-A2B5-FFB127D7108A}">
      <dsp:nvSpPr>
        <dsp:cNvPr id="0" name=""/>
        <dsp:cNvSpPr/>
      </dsp:nvSpPr>
      <dsp:spPr>
        <a:xfrm>
          <a:off x="83756" y="2847732"/>
          <a:ext cx="1645920" cy="670054"/>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32000" b="-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00D343-6F56-4949-B297-3156A6E36132}">
      <dsp:nvSpPr>
        <dsp:cNvPr id="0" name=""/>
        <dsp:cNvSpPr/>
      </dsp:nvSpPr>
      <dsp:spPr>
        <a:xfrm>
          <a:off x="0" y="3685300"/>
          <a:ext cx="8229600" cy="8375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solidFill>
                <a:schemeClr val="tx1"/>
              </a:solidFill>
            </a:rPr>
            <a:t>No conflict with disability</a:t>
          </a:r>
        </a:p>
      </dsp:txBody>
      <dsp:txXfrm>
        <a:off x="1729676" y="3685300"/>
        <a:ext cx="6499923" cy="837568"/>
      </dsp:txXfrm>
    </dsp:sp>
    <dsp:sp modelId="{2DAB8956-CF13-41CA-9749-BF1AA889314B}">
      <dsp:nvSpPr>
        <dsp:cNvPr id="0" name=""/>
        <dsp:cNvSpPr/>
      </dsp:nvSpPr>
      <dsp:spPr>
        <a:xfrm>
          <a:off x="83756" y="3769057"/>
          <a:ext cx="1645920" cy="670054"/>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38000" b="-3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2B156-2C9A-4B19-9502-FA8C939AB828}">
      <dsp:nvSpPr>
        <dsp:cNvPr id="0" name=""/>
        <dsp:cNvSpPr/>
      </dsp:nvSpPr>
      <dsp:spPr>
        <a:xfrm>
          <a:off x="0" y="0"/>
          <a:ext cx="8229600" cy="2154694"/>
        </a:xfrm>
        <a:prstGeom prst="roundRect">
          <a:avLst>
            <a:gd name="adj" fmla="val 10000"/>
          </a:avLst>
        </a:prstGeom>
        <a:solidFill>
          <a:schemeClr val="accent6"/>
        </a:solidFill>
        <a:ln w="25400" cap="flat" cmpd="sng" algn="ctr">
          <a:solidFill>
            <a:schemeClr val="accent6">
              <a:shade val="15000"/>
            </a:schemeClr>
          </a:solidFill>
          <a:prstDash val="solid"/>
        </a:ln>
        <a:effectLst/>
      </dsp:spPr>
      <dsp:style>
        <a:lnRef idx="2">
          <a:schemeClr val="accent6">
            <a:shade val="15000"/>
          </a:schemeClr>
        </a:lnRef>
        <a:fillRef idx="1">
          <a:schemeClr val="accent6"/>
        </a:fillRef>
        <a:effectRef idx="0">
          <a:schemeClr val="accent6"/>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If Approved:</a:t>
          </a:r>
        </a:p>
        <a:p>
          <a:pPr marL="228600" lvl="1" indent="-228600" algn="l" defTabSz="977900">
            <a:lnSpc>
              <a:spcPct val="90000"/>
            </a:lnSpc>
            <a:spcBef>
              <a:spcPct val="0"/>
            </a:spcBef>
            <a:spcAft>
              <a:spcPct val="15000"/>
            </a:spcAft>
            <a:buChar char="•"/>
          </a:pPr>
          <a:r>
            <a:rPr lang="en-US" sz="2200" kern="1200" dirty="0">
              <a:solidFill>
                <a:schemeClr val="tx1"/>
              </a:solidFill>
            </a:rPr>
            <a:t>Contract and time record sent to site supervisor</a:t>
          </a:r>
        </a:p>
        <a:p>
          <a:pPr marL="228600" lvl="1" indent="-228600" algn="l" defTabSz="977900">
            <a:lnSpc>
              <a:spcPct val="90000"/>
            </a:lnSpc>
            <a:spcBef>
              <a:spcPct val="0"/>
            </a:spcBef>
            <a:spcAft>
              <a:spcPct val="15000"/>
            </a:spcAft>
            <a:buChar char="•"/>
          </a:pPr>
          <a:r>
            <a:rPr lang="en-US" sz="2200" kern="1200" dirty="0">
              <a:solidFill>
                <a:schemeClr val="tx1"/>
              </a:solidFill>
              <a:latin typeface="Calibri" panose="020F0502020204030204" pitchFamily="34" charset="0"/>
              <a:cs typeface="Calibri" panose="020F0502020204030204" pitchFamily="34" charset="0"/>
            </a:rPr>
            <a:t>Time frame and number of approved hours</a:t>
          </a:r>
          <a:endParaRPr lang="en-US" sz="2200" kern="1200" dirty="0">
            <a:solidFill>
              <a:schemeClr val="tx1"/>
            </a:solidFill>
          </a:endParaRPr>
        </a:p>
        <a:p>
          <a:pPr marL="228600" lvl="1" indent="-228600" algn="l" defTabSz="977900">
            <a:lnSpc>
              <a:spcPct val="90000"/>
            </a:lnSpc>
            <a:spcBef>
              <a:spcPct val="0"/>
            </a:spcBef>
            <a:spcAft>
              <a:spcPct val="15000"/>
            </a:spcAft>
            <a:buChar char="•"/>
          </a:pPr>
          <a:r>
            <a:rPr lang="en-US" sz="2200" kern="1200" dirty="0">
              <a:solidFill>
                <a:schemeClr val="tx1"/>
              </a:solidFill>
              <a:latin typeface="Calibri" panose="020F0502020204030204" pitchFamily="34" charset="0"/>
              <a:cs typeface="Calibri" panose="020F0502020204030204" pitchFamily="34" charset="0"/>
            </a:rPr>
            <a:t>Students may not begin working prior to VA approving the contract</a:t>
          </a:r>
          <a:endParaRPr lang="en-US" sz="2200" kern="1200" dirty="0">
            <a:solidFill>
              <a:schemeClr val="tx1"/>
            </a:solidFill>
          </a:endParaRPr>
        </a:p>
      </dsp:txBody>
      <dsp:txXfrm>
        <a:off x="1861389" y="0"/>
        <a:ext cx="6368210" cy="2154694"/>
      </dsp:txXfrm>
    </dsp:sp>
    <dsp:sp modelId="{40741285-991E-42C6-ACCE-9B83D0B87ACA}">
      <dsp:nvSpPr>
        <dsp:cNvPr id="0" name=""/>
        <dsp:cNvSpPr/>
      </dsp:nvSpPr>
      <dsp:spPr>
        <a:xfrm>
          <a:off x="215469" y="215469"/>
          <a:ext cx="1645920" cy="1723755"/>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A3B96B-CD1B-40A5-8537-3585C10D67A0}">
      <dsp:nvSpPr>
        <dsp:cNvPr id="0" name=""/>
        <dsp:cNvSpPr/>
      </dsp:nvSpPr>
      <dsp:spPr>
        <a:xfrm>
          <a:off x="0" y="2370163"/>
          <a:ext cx="8229600" cy="2154694"/>
        </a:xfrm>
        <a:prstGeom prst="roundRect">
          <a:avLst>
            <a:gd name="adj" fmla="val 10000"/>
          </a:avLst>
        </a:prstGeom>
        <a:solidFill>
          <a:schemeClr val="accent6"/>
        </a:solidFill>
        <a:ln w="25400" cap="flat" cmpd="sng" algn="ctr">
          <a:solidFill>
            <a:schemeClr val="accent6">
              <a:shade val="15000"/>
            </a:schemeClr>
          </a:solidFill>
          <a:prstDash val="solid"/>
        </a:ln>
        <a:effectLst/>
      </dsp:spPr>
      <dsp:style>
        <a:lnRef idx="2">
          <a:schemeClr val="accent6">
            <a:shade val="15000"/>
          </a:schemeClr>
        </a:lnRef>
        <a:fillRef idx="1">
          <a:schemeClr val="accent6"/>
        </a:fillRef>
        <a:effectRef idx="0">
          <a:schemeClr val="accent6"/>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If Denied:</a:t>
          </a:r>
        </a:p>
        <a:p>
          <a:pPr marL="228600" lvl="1" indent="-228600" algn="l" defTabSz="977900">
            <a:lnSpc>
              <a:spcPct val="90000"/>
            </a:lnSpc>
            <a:spcBef>
              <a:spcPct val="0"/>
            </a:spcBef>
            <a:spcAft>
              <a:spcPct val="15000"/>
            </a:spcAft>
            <a:buChar char="•"/>
          </a:pPr>
          <a:r>
            <a:rPr lang="en-US" sz="2200" kern="1200" dirty="0">
              <a:solidFill>
                <a:schemeClr val="tx1"/>
              </a:solidFill>
              <a:latin typeface="Calibri" panose="020F0502020204030204" pitchFamily="34" charset="0"/>
              <a:cs typeface="Calibri" panose="020F0502020204030204" pitchFamily="34" charset="0"/>
            </a:rPr>
            <a:t>Denial letter sent to student</a:t>
          </a:r>
          <a:endParaRPr lang="en-US" sz="2200" kern="1200" dirty="0">
            <a:solidFill>
              <a:schemeClr val="tx1"/>
            </a:solidFill>
          </a:endParaRPr>
        </a:p>
        <a:p>
          <a:pPr marL="228600" lvl="1" indent="-228600" algn="l" defTabSz="977900">
            <a:lnSpc>
              <a:spcPct val="90000"/>
            </a:lnSpc>
            <a:spcBef>
              <a:spcPct val="0"/>
            </a:spcBef>
            <a:spcAft>
              <a:spcPct val="15000"/>
            </a:spcAft>
            <a:buChar char="•"/>
          </a:pPr>
          <a:r>
            <a:rPr lang="en-US" sz="2200" kern="1200" dirty="0">
              <a:solidFill>
                <a:schemeClr val="tx1"/>
              </a:solidFill>
              <a:latin typeface="Calibri" panose="020F0502020204030204" pitchFamily="34" charset="0"/>
              <a:cs typeface="Calibri" panose="020F0502020204030204" pitchFamily="34" charset="0"/>
            </a:rPr>
            <a:t>Courtesy email sent to site supervisor</a:t>
          </a:r>
          <a:endParaRPr lang="en-US" sz="2200" kern="1200" dirty="0">
            <a:solidFill>
              <a:schemeClr val="tx1"/>
            </a:solidFill>
          </a:endParaRPr>
        </a:p>
      </dsp:txBody>
      <dsp:txXfrm>
        <a:off x="1861389" y="2370163"/>
        <a:ext cx="6368210" cy="2154694"/>
      </dsp:txXfrm>
    </dsp:sp>
    <dsp:sp modelId="{4838241E-477C-4C91-9C79-528B74054F16}">
      <dsp:nvSpPr>
        <dsp:cNvPr id="0" name=""/>
        <dsp:cNvSpPr/>
      </dsp:nvSpPr>
      <dsp:spPr>
        <a:xfrm>
          <a:off x="215469" y="2585633"/>
          <a:ext cx="1645920" cy="1723755"/>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78034-9997-4FB0-AE48-3E61A6A0CAD4}">
      <dsp:nvSpPr>
        <dsp:cNvPr id="0" name=""/>
        <dsp:cNvSpPr/>
      </dsp:nvSpPr>
      <dsp:spPr>
        <a:xfrm>
          <a:off x="3857" y="540067"/>
          <a:ext cx="2346293" cy="2760345"/>
        </a:xfrm>
        <a:prstGeom prst="rect">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6A707C8-1834-4E82-98A9-48BC2AA15C92}">
      <dsp:nvSpPr>
        <dsp:cNvPr id="0" name=""/>
        <dsp:cNvSpPr/>
      </dsp:nvSpPr>
      <dsp:spPr>
        <a:xfrm>
          <a:off x="121172" y="650481"/>
          <a:ext cx="2111663" cy="1794224"/>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B71B60-4CC5-4C61-8108-A1A81363F7B7}">
      <dsp:nvSpPr>
        <dsp:cNvPr id="0" name=""/>
        <dsp:cNvSpPr/>
      </dsp:nvSpPr>
      <dsp:spPr>
        <a:xfrm>
          <a:off x="121172" y="2444705"/>
          <a:ext cx="2111663" cy="74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Ask VA (AVA)</a:t>
          </a:r>
        </a:p>
      </dsp:txBody>
      <dsp:txXfrm>
        <a:off x="121172" y="2444705"/>
        <a:ext cx="2111663" cy="745293"/>
      </dsp:txXfrm>
    </dsp:sp>
    <dsp:sp modelId="{EF8CFBAE-6709-42C2-8985-F5447F8D7DB2}">
      <dsp:nvSpPr>
        <dsp:cNvPr id="0" name=""/>
        <dsp:cNvSpPr/>
      </dsp:nvSpPr>
      <dsp:spPr>
        <a:xfrm>
          <a:off x="2941653" y="540067"/>
          <a:ext cx="2346293" cy="2760345"/>
        </a:xfrm>
        <a:prstGeom prst="rect">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5533FA3-E61B-4588-B6C1-22BC2B6A8326}">
      <dsp:nvSpPr>
        <dsp:cNvPr id="0" name=""/>
        <dsp:cNvSpPr/>
      </dsp:nvSpPr>
      <dsp:spPr>
        <a:xfrm>
          <a:off x="3058968" y="650481"/>
          <a:ext cx="2111663" cy="179422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E94300-4BA2-4D11-913C-2FF551FD4841}">
      <dsp:nvSpPr>
        <dsp:cNvPr id="0" name=""/>
        <dsp:cNvSpPr/>
      </dsp:nvSpPr>
      <dsp:spPr>
        <a:xfrm>
          <a:off x="3058968" y="2444705"/>
          <a:ext cx="2111663" cy="74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https://ask.va.gov</a:t>
          </a:r>
        </a:p>
      </dsp:txBody>
      <dsp:txXfrm>
        <a:off x="3058968" y="2444705"/>
        <a:ext cx="2111663" cy="745293"/>
      </dsp:txXfrm>
    </dsp:sp>
    <dsp:sp modelId="{97F41BF4-0BA7-42B3-86E3-C29F22E2B2F0}">
      <dsp:nvSpPr>
        <dsp:cNvPr id="0" name=""/>
        <dsp:cNvSpPr/>
      </dsp:nvSpPr>
      <dsp:spPr>
        <a:xfrm>
          <a:off x="5879449" y="540067"/>
          <a:ext cx="2346293" cy="2760345"/>
        </a:xfrm>
        <a:prstGeom prst="rect">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3599FE8-04E7-4CA1-B979-E3DC0EA72F11}">
      <dsp:nvSpPr>
        <dsp:cNvPr id="0" name=""/>
        <dsp:cNvSpPr/>
      </dsp:nvSpPr>
      <dsp:spPr>
        <a:xfrm>
          <a:off x="5996763" y="650481"/>
          <a:ext cx="2111663" cy="1794224"/>
        </a:xfrm>
        <a:prstGeom prst="rect">
          <a:avLst/>
        </a:prstGeom>
        <a:blipFill rotWithShape="1">
          <a:blip xmlns:r="http://schemas.openxmlformats.org/officeDocument/2006/relationships" r:embed="rId3"/>
          <a:srcRect/>
          <a:stretch>
            <a:fillRect l="-13000" r="-13000"/>
          </a:stretch>
        </a:blip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DDDFF-62AC-4232-86E5-6247709C725C}">
      <dsp:nvSpPr>
        <dsp:cNvPr id="0" name=""/>
        <dsp:cNvSpPr/>
      </dsp:nvSpPr>
      <dsp:spPr>
        <a:xfrm>
          <a:off x="5996763" y="2444705"/>
          <a:ext cx="2111663" cy="745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Choose a Secure VA Partner</a:t>
          </a:r>
        </a:p>
      </dsp:txBody>
      <dsp:txXfrm>
        <a:off x="5996763" y="2444705"/>
        <a:ext cx="2111663" cy="7452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377BF1-7801-4B9A-95B5-4E81822F4645}"/>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00E11B9-F8D6-4CF5-BA9D-5703FEF4F48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C67935B-C11A-4312-AF52-EE9656BC6AF5}" type="datetimeFigureOut">
              <a:rPr lang="en-US" smtClean="0"/>
              <a:t>06/09/2025</a:t>
            </a:fld>
            <a:endParaRPr lang="en-US"/>
          </a:p>
        </p:txBody>
      </p:sp>
      <p:sp>
        <p:nvSpPr>
          <p:cNvPr id="4" name="Footer Placeholder 3">
            <a:extLst>
              <a:ext uri="{FF2B5EF4-FFF2-40B4-BE49-F238E27FC236}">
                <a16:creationId xmlns:a16="http://schemas.microsoft.com/office/drawing/2014/main" id="{FC898597-C27E-4069-A445-63EAECFCF899}"/>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1B7009-B2EB-4DA5-88D5-AEE11FA9513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CB606C5-A29C-436D-9708-BEC8DA952254}" type="slidenum">
              <a:rPr lang="en-US" smtClean="0"/>
              <a:t>‹#›</a:t>
            </a:fld>
            <a:endParaRPr lang="en-US"/>
          </a:p>
        </p:txBody>
      </p:sp>
    </p:spTree>
    <p:extLst>
      <p:ext uri="{BB962C8B-B14F-4D97-AF65-F5344CB8AC3E}">
        <p14:creationId xmlns:p14="http://schemas.microsoft.com/office/powerpoint/2010/main" val="2948787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BF6123-5584-4859-9232-7C64D48C60BC}" type="datetimeFigureOut">
              <a:rPr lang="en-US" smtClean="0"/>
              <a:t>06/09/2025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263C7BD-EE4B-42E2-A75C-958D06C60C46}" type="slidenum">
              <a:rPr lang="en-US" smtClean="0"/>
              <a:t>‹#›</a:t>
            </a:fld>
            <a:endParaRPr lang="en-US"/>
          </a:p>
        </p:txBody>
      </p:sp>
    </p:spTree>
    <p:extLst>
      <p:ext uri="{BB962C8B-B14F-4D97-AF65-F5344CB8AC3E}">
        <p14:creationId xmlns:p14="http://schemas.microsoft.com/office/powerpoint/2010/main" val="287606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Department of Veterans Affairs Work Study Allowance Program</a:t>
            </a:r>
          </a:p>
        </p:txBody>
      </p:sp>
      <p:sp>
        <p:nvSpPr>
          <p:cNvPr id="4" name="Slide Number Placeholder 3"/>
          <p:cNvSpPr>
            <a:spLocks noGrp="1"/>
          </p:cNvSpPr>
          <p:nvPr>
            <p:ph type="sldNum" sz="quarter" idx="5"/>
          </p:nvPr>
        </p:nvSpPr>
        <p:spPr/>
        <p:txBody>
          <a:bodyPr/>
          <a:lstStyle/>
          <a:p>
            <a:fld id="{A263C7BD-EE4B-42E2-A75C-958D06C60C46}" type="slidenum">
              <a:rPr lang="en-US" smtClean="0"/>
              <a:t>1</a:t>
            </a:fld>
            <a:endParaRPr lang="en-US"/>
          </a:p>
        </p:txBody>
      </p:sp>
    </p:spTree>
    <p:extLst>
      <p:ext uri="{BB962C8B-B14F-4D97-AF65-F5344CB8AC3E}">
        <p14:creationId xmlns:p14="http://schemas.microsoft.com/office/powerpoint/2010/main" val="1028044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None/>
              <a:defRPr/>
            </a:pPr>
            <a:r>
              <a:rPr lang="en-US" altLang="en-US" sz="1200" i="0" u="sng" dirty="0">
                <a:latin typeface="Calibri" panose="020F0502020204030204" pitchFamily="34" charset="0"/>
                <a:ea typeface="Georgia" pitchFamily="18" charset="0"/>
                <a:cs typeface="Calibri" panose="020F0502020204030204" pitchFamily="34" charset="0"/>
              </a:rPr>
              <a:t>When it comes to student selection, the following factors need to be carefully evaluated</a:t>
            </a:r>
            <a:r>
              <a:rPr lang="en-US" altLang="en-US" sz="1200" i="0" dirty="0">
                <a:latin typeface="Calibri" panose="020F0502020204030204" pitchFamily="34" charset="0"/>
                <a:ea typeface="Georgia" pitchFamily="18" charset="0"/>
                <a:cs typeface="Calibri" panose="020F0502020204030204" pitchFamily="34" charset="0"/>
              </a:rPr>
              <a:t>:</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Students with service-connected disabilities have priority (30% or more)</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Financial need</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Availability of transportation</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Motivation</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Work assignments don’t conflict with disability or are accommodated.  </a:t>
            </a:r>
            <a:r>
              <a:rPr lang="en-US" sz="1200" i="0" dirty="0">
                <a:latin typeface="Calibri" panose="020F0502020204030204" pitchFamily="34" charset="0"/>
                <a:cs typeface="Calibri" panose="020F0502020204030204" pitchFamily="34" charset="0"/>
              </a:rPr>
              <a:t>Each facility must ensure that the work assignment is compatible with the student’s service connected disability.  If the disability is discovered after placing the student, try to accommodate the individual as you would a regular employee.  You may consult your local HR or contact VA Work Study Department if you have questions.</a:t>
            </a:r>
          </a:p>
          <a:p>
            <a:pPr>
              <a:spcAft>
                <a:spcPts val="1200"/>
              </a:spcAft>
              <a:defRPr/>
            </a:pPr>
            <a:endParaRPr lang="en-US" sz="1200" i="0" dirty="0">
              <a:effectLst/>
              <a:latin typeface="Calibri" panose="020F0502020204030204" pitchFamily="34" charset="0"/>
              <a:ea typeface="+mn-ea"/>
              <a:cs typeface="Calibri" panose="020F0502020204030204" pitchFamily="34" charset="0"/>
            </a:endParaRPr>
          </a:p>
          <a:p>
            <a:pPr>
              <a:spcAft>
                <a:spcPts val="1200"/>
              </a:spcAft>
              <a:defRPr/>
            </a:pPr>
            <a:r>
              <a:rPr lang="en-US" sz="1200" i="0" dirty="0">
                <a:effectLst/>
                <a:latin typeface="Calibri" panose="020F0502020204030204" pitchFamily="34" charset="0"/>
                <a:ea typeface="+mn-ea"/>
                <a:cs typeface="Calibri" panose="020F0502020204030204" pitchFamily="34" charset="0"/>
              </a:rPr>
              <a:t>*</a:t>
            </a:r>
            <a:r>
              <a:rPr lang="en-US" sz="1200" i="0" dirty="0">
                <a:effectLst/>
                <a:latin typeface="Calibri" panose="020F0502020204030204" pitchFamily="34" charset="0"/>
                <a:ea typeface="Calibri" panose="020F0502020204030204" pitchFamily="34" charset="0"/>
                <a:cs typeface="Calibri" panose="020F0502020204030204" pitchFamily="34" charset="0"/>
              </a:rPr>
              <a:t>Work Study students cannot receive or accept compensation from any other source for the same hours of work performed under a Work Study contract.</a:t>
            </a:r>
            <a:endParaRPr lang="en-US" sz="1200" i="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10</a:t>
            </a:fld>
            <a:endParaRPr lang="en-US"/>
          </a:p>
        </p:txBody>
      </p:sp>
    </p:spTree>
    <p:extLst>
      <p:ext uri="{BB962C8B-B14F-4D97-AF65-F5344CB8AC3E}">
        <p14:creationId xmlns:p14="http://schemas.microsoft.com/office/powerpoint/2010/main" val="130785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 Check #1 Question</a:t>
            </a:r>
          </a:p>
        </p:txBody>
      </p:sp>
      <p:sp>
        <p:nvSpPr>
          <p:cNvPr id="4" name="Slide Number Placeholder 3"/>
          <p:cNvSpPr>
            <a:spLocks noGrp="1"/>
          </p:cNvSpPr>
          <p:nvPr>
            <p:ph type="sldNum" sz="quarter" idx="5"/>
          </p:nvPr>
        </p:nvSpPr>
        <p:spPr/>
        <p:txBody>
          <a:bodyPr/>
          <a:lstStyle/>
          <a:p>
            <a:fld id="{A263C7BD-EE4B-42E2-A75C-958D06C60C46}" type="slidenum">
              <a:rPr lang="en-US" smtClean="0"/>
              <a:t>11</a:t>
            </a:fld>
            <a:endParaRPr lang="en-US"/>
          </a:p>
        </p:txBody>
      </p:sp>
    </p:spTree>
    <p:extLst>
      <p:ext uri="{BB962C8B-B14F-4D97-AF65-F5344CB8AC3E}">
        <p14:creationId xmlns:p14="http://schemas.microsoft.com/office/powerpoint/2010/main" val="396945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 Check #1 Answer</a:t>
            </a:r>
          </a:p>
        </p:txBody>
      </p:sp>
      <p:sp>
        <p:nvSpPr>
          <p:cNvPr id="4" name="Slide Number Placeholder 3"/>
          <p:cNvSpPr>
            <a:spLocks noGrp="1"/>
          </p:cNvSpPr>
          <p:nvPr>
            <p:ph type="sldNum" sz="quarter" idx="5"/>
          </p:nvPr>
        </p:nvSpPr>
        <p:spPr/>
        <p:txBody>
          <a:bodyPr/>
          <a:lstStyle/>
          <a:p>
            <a:fld id="{A263C7BD-EE4B-42E2-A75C-958D06C60C46}" type="slidenum">
              <a:rPr lang="en-US" smtClean="0"/>
              <a:t>12</a:t>
            </a:fld>
            <a:endParaRPr lang="en-US"/>
          </a:p>
        </p:txBody>
      </p:sp>
    </p:spTree>
    <p:extLst>
      <p:ext uri="{BB962C8B-B14F-4D97-AF65-F5344CB8AC3E}">
        <p14:creationId xmlns:p14="http://schemas.microsoft.com/office/powerpoint/2010/main" val="4191574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 Check #2 Question</a:t>
            </a:r>
          </a:p>
        </p:txBody>
      </p:sp>
      <p:sp>
        <p:nvSpPr>
          <p:cNvPr id="4" name="Slide Number Placeholder 3"/>
          <p:cNvSpPr>
            <a:spLocks noGrp="1"/>
          </p:cNvSpPr>
          <p:nvPr>
            <p:ph type="sldNum" sz="quarter" idx="5"/>
          </p:nvPr>
        </p:nvSpPr>
        <p:spPr/>
        <p:txBody>
          <a:bodyPr/>
          <a:lstStyle/>
          <a:p>
            <a:fld id="{A263C7BD-EE4B-42E2-A75C-958D06C60C46}" type="slidenum">
              <a:rPr lang="en-US" smtClean="0"/>
              <a:t>13</a:t>
            </a:fld>
            <a:endParaRPr lang="en-US"/>
          </a:p>
        </p:txBody>
      </p:sp>
    </p:spTree>
    <p:extLst>
      <p:ext uri="{BB962C8B-B14F-4D97-AF65-F5344CB8AC3E}">
        <p14:creationId xmlns:p14="http://schemas.microsoft.com/office/powerpoint/2010/main" val="4282170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 Check #2 Answer</a:t>
            </a:r>
          </a:p>
        </p:txBody>
      </p:sp>
      <p:sp>
        <p:nvSpPr>
          <p:cNvPr id="4" name="Slide Number Placeholder 3"/>
          <p:cNvSpPr>
            <a:spLocks noGrp="1"/>
          </p:cNvSpPr>
          <p:nvPr>
            <p:ph type="sldNum" sz="quarter" idx="5"/>
          </p:nvPr>
        </p:nvSpPr>
        <p:spPr/>
        <p:txBody>
          <a:bodyPr/>
          <a:lstStyle/>
          <a:p>
            <a:fld id="{A263C7BD-EE4B-42E2-A75C-958D06C60C46}" type="slidenum">
              <a:rPr lang="en-US" smtClean="0"/>
              <a:t>14</a:t>
            </a:fld>
            <a:endParaRPr lang="en-US"/>
          </a:p>
        </p:txBody>
      </p:sp>
    </p:spTree>
    <p:extLst>
      <p:ext uri="{BB962C8B-B14F-4D97-AF65-F5344CB8AC3E}">
        <p14:creationId xmlns:p14="http://schemas.microsoft.com/office/powerpoint/2010/main" val="970147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discuss how Work Study contracts are determined and written.</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15</a:t>
            </a:fld>
            <a:endParaRPr lang="en-US"/>
          </a:p>
        </p:txBody>
      </p:sp>
    </p:spTree>
    <p:extLst>
      <p:ext uri="{BB962C8B-B14F-4D97-AF65-F5344CB8AC3E}">
        <p14:creationId xmlns:p14="http://schemas.microsoft.com/office/powerpoint/2010/main" val="2855150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Here’s a general overview of the Work Study contract request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student’s 22-8691 is good for 1 year from the original start date, unless they’re switching benefits or work sites.  </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16</a:t>
            </a:fld>
            <a:endParaRPr lang="en-US"/>
          </a:p>
        </p:txBody>
      </p:sp>
    </p:spTree>
    <p:extLst>
      <p:ext uri="{BB962C8B-B14F-4D97-AF65-F5344CB8AC3E}">
        <p14:creationId xmlns:p14="http://schemas.microsoft.com/office/powerpoint/2010/main" val="1924694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None/>
            </a:pPr>
            <a:r>
              <a:rPr lang="en-US" sz="1200" i="0" u="none" dirty="0">
                <a:effectLst/>
                <a:latin typeface="Calibri" panose="020F0502020204030204" pitchFamily="34" charset="0"/>
                <a:ea typeface="Calibri" panose="020F0502020204030204" pitchFamily="34" charset="0"/>
                <a:cs typeface="Calibri" panose="020F0502020204030204" pitchFamily="34" charset="0"/>
              </a:rPr>
              <a:t>• Once a contract request is </a:t>
            </a:r>
            <a:r>
              <a:rPr lang="en-US" sz="1200" b="1" i="0" u="sng" dirty="0">
                <a:effectLst/>
                <a:latin typeface="Calibri" panose="020F0502020204030204" pitchFamily="34" charset="0"/>
                <a:ea typeface="Calibri" panose="020F0502020204030204" pitchFamily="34" charset="0"/>
                <a:cs typeface="Calibri" panose="020F0502020204030204" pitchFamily="34" charset="0"/>
              </a:rPr>
              <a:t>approved</a:t>
            </a:r>
            <a:r>
              <a:rPr lang="en-US" sz="1200" i="0" u="none" dirty="0">
                <a:effectLst/>
                <a:latin typeface="Calibri" panose="020F0502020204030204" pitchFamily="34" charset="0"/>
                <a:ea typeface="Calibri" panose="020F0502020204030204" pitchFamily="34" charset="0"/>
                <a:cs typeface="Calibri" panose="020F0502020204030204" pitchFamily="34" charset="0"/>
              </a:rPr>
              <a:t> by Work Study, the Student WS Agreement (22-8692) and Time Record (22-8690) are sent to site supervisor via email.</a:t>
            </a:r>
            <a:endParaRPr lang="en-US" sz="1200" u="none"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u="none" dirty="0">
                <a:effectLst/>
                <a:latin typeface="Calibri" panose="020F0502020204030204" pitchFamily="34" charset="0"/>
                <a:ea typeface="Calibri" panose="020F0502020204030204" pitchFamily="34" charset="0"/>
                <a:cs typeface="Calibri" panose="020F0502020204030204" pitchFamily="34" charset="0"/>
              </a:rPr>
              <a:t>• Applications may be submitted to Work Study up to 45 days before a term begins.  </a:t>
            </a:r>
            <a:br>
              <a:rPr lang="en-US" sz="1200" i="0" u="none" dirty="0">
                <a:effectLst/>
                <a:latin typeface="Calibri" panose="020F0502020204030204" pitchFamily="34" charset="0"/>
                <a:ea typeface="Calibri" panose="020F0502020204030204" pitchFamily="34" charset="0"/>
                <a:cs typeface="Calibri" panose="020F0502020204030204" pitchFamily="34" charset="0"/>
              </a:rPr>
            </a:br>
            <a:r>
              <a:rPr lang="en-US" sz="1200" i="0" u="none" dirty="0">
                <a:effectLst/>
                <a:latin typeface="Calibri" panose="020F0502020204030204" pitchFamily="34" charset="0"/>
                <a:ea typeface="Calibri" panose="020F0502020204030204" pitchFamily="34" charset="0"/>
                <a:cs typeface="Calibri" panose="020F0502020204030204" pitchFamily="34" charset="0"/>
              </a:rPr>
              <a:t>• Contracts may start up to 30 days before the term begins as long as Work Study has approved the contract.  This allows the student a larger timeframe to work allotted hours.  </a:t>
            </a:r>
            <a:br>
              <a:rPr lang="en-US" sz="1200" i="0" u="none" dirty="0">
                <a:effectLst/>
                <a:latin typeface="Calibri" panose="020F0502020204030204" pitchFamily="34" charset="0"/>
                <a:ea typeface="Calibri" panose="020F0502020204030204" pitchFamily="34" charset="0"/>
                <a:cs typeface="Calibri" panose="020F0502020204030204" pitchFamily="34" charset="0"/>
              </a:rPr>
            </a:br>
            <a:r>
              <a:rPr lang="en-US" sz="1200" i="0" u="none" dirty="0">
                <a:effectLst/>
                <a:latin typeface="Calibri" panose="020F0502020204030204" pitchFamily="34" charset="0"/>
                <a:ea typeface="Calibri" panose="020F0502020204030204" pitchFamily="34" charset="0"/>
                <a:cs typeface="Calibri" panose="020F0502020204030204" pitchFamily="34" charset="0"/>
              </a:rPr>
              <a:t>• This additional time, up to 30 days, will automatically be given if the contract is processed before the term begins and it doesn’t overlap with a previous contract.  The student will not receive additional approved hours for this extra time.  </a:t>
            </a:r>
            <a:br>
              <a:rPr lang="en-US" sz="1200" i="0" u="none" dirty="0">
                <a:effectLst/>
                <a:latin typeface="Calibri" panose="020F0502020204030204" pitchFamily="34" charset="0"/>
                <a:ea typeface="Calibri" panose="020F0502020204030204" pitchFamily="34" charset="0"/>
                <a:cs typeface="Calibri" panose="020F0502020204030204" pitchFamily="34" charset="0"/>
              </a:rPr>
            </a:br>
            <a:r>
              <a:rPr lang="en-US" sz="1200" i="0" u="none" dirty="0">
                <a:effectLst/>
                <a:latin typeface="Calibri" panose="020F0502020204030204" pitchFamily="34" charset="0"/>
                <a:ea typeface="Calibri" panose="020F0502020204030204" pitchFamily="34" charset="0"/>
                <a:cs typeface="Calibri" panose="020F0502020204030204" pitchFamily="34" charset="0"/>
              </a:rPr>
              <a:t>• A Work Study contract is written based on eligible enrollment that has been processed.</a:t>
            </a:r>
            <a:br>
              <a:rPr lang="en-US" sz="1200" i="0" u="none" dirty="0">
                <a:effectLst/>
                <a:latin typeface="Calibri" panose="020F0502020204030204" pitchFamily="34" charset="0"/>
                <a:ea typeface="Calibri" panose="020F0502020204030204" pitchFamily="34" charset="0"/>
                <a:cs typeface="Calibri" panose="020F0502020204030204" pitchFamily="34" charset="0"/>
              </a:rPr>
            </a:br>
            <a:r>
              <a:rPr lang="en-US" sz="1200" i="0" u="none" dirty="0">
                <a:effectLst/>
                <a:latin typeface="Calibri" panose="020F0502020204030204" pitchFamily="34" charset="0"/>
                <a:ea typeface="Calibri" panose="020F0502020204030204" pitchFamily="34" charset="0"/>
                <a:cs typeface="Calibri" panose="020F0502020204030204" pitchFamily="34" charset="0"/>
              </a:rPr>
              <a:t>• The 22-8690 and 22-8692 list the time frame for working and the number of approved hours.</a:t>
            </a:r>
          </a:p>
          <a:p>
            <a:pPr marL="0" marR="0">
              <a:spcBef>
                <a:spcPts val="0"/>
              </a:spcBef>
              <a:spcAft>
                <a:spcPts val="0"/>
              </a:spcAft>
            </a:pPr>
            <a:r>
              <a:rPr lang="en-US" sz="1200" i="0" u="none" dirty="0">
                <a:effectLst/>
                <a:latin typeface="Calibri" panose="020F0502020204030204" pitchFamily="34" charset="0"/>
                <a:ea typeface="Calibri" panose="020F0502020204030204" pitchFamily="34" charset="0"/>
                <a:cs typeface="Calibri" panose="020F0502020204030204" pitchFamily="34" charset="0"/>
              </a:rPr>
              <a:t>• Students may not begin working prior to VA approving the contract.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u="none" dirty="0">
                <a:latin typeface="Calibri" panose="020F0502020204030204" pitchFamily="34" charset="0"/>
                <a:cs typeface="Calibri" panose="020F0502020204030204" pitchFamily="34" charset="0"/>
              </a:rPr>
              <a:t>• Any hours worked prior to approval, after a contract ends, or are in excess of the approved hours </a:t>
            </a:r>
            <a:r>
              <a:rPr lang="en-US" altLang="en-US" sz="1200" b="1" u="none" dirty="0">
                <a:solidFill>
                  <a:srgbClr val="FF0000"/>
                </a:solidFill>
                <a:latin typeface="Calibri" panose="020F0502020204030204" pitchFamily="34" charset="0"/>
                <a:cs typeface="Calibri" panose="020F0502020204030204" pitchFamily="34" charset="0"/>
              </a:rPr>
              <a:t>CANNOT</a:t>
            </a:r>
            <a:r>
              <a:rPr lang="en-US" altLang="en-US" sz="1200" u="none" dirty="0">
                <a:latin typeface="Calibri" panose="020F0502020204030204" pitchFamily="34" charset="0"/>
                <a:cs typeface="Calibri" panose="020F0502020204030204" pitchFamily="34" charset="0"/>
              </a:rPr>
              <a:t> be paid.</a:t>
            </a:r>
          </a:p>
          <a:p>
            <a:pPr marL="0" marR="0">
              <a:spcBef>
                <a:spcPts val="0"/>
              </a:spcBef>
              <a:spcAft>
                <a:spcPts val="0"/>
              </a:spcAft>
            </a:pPr>
            <a:endParaRPr lang="en-US" sz="1200" i="0" u="none"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200" i="0" u="none" dirty="0">
                <a:effectLst/>
                <a:latin typeface="Calibri" panose="020F0502020204030204" pitchFamily="34" charset="0"/>
                <a:ea typeface="Calibri" panose="020F0502020204030204" pitchFamily="34" charset="0"/>
                <a:cs typeface="Calibri" panose="020F0502020204030204" pitchFamily="34" charset="0"/>
              </a:rPr>
              <a:t>If a WS contract is </a:t>
            </a:r>
            <a:r>
              <a:rPr lang="en-US" sz="1200" b="1" i="0" u="sng" dirty="0">
                <a:effectLst/>
                <a:latin typeface="Calibri" panose="020F0502020204030204" pitchFamily="34" charset="0"/>
                <a:ea typeface="Calibri" panose="020F0502020204030204" pitchFamily="34" charset="0"/>
                <a:cs typeface="Calibri" panose="020F0502020204030204" pitchFamily="34" charset="0"/>
              </a:rPr>
              <a:t>denied</a:t>
            </a:r>
            <a:r>
              <a:rPr lang="en-US" sz="1200" i="0" u="none" dirty="0">
                <a:effectLst/>
                <a:latin typeface="Calibri" panose="020F0502020204030204" pitchFamily="34" charset="0"/>
                <a:ea typeface="Calibri" panose="020F0502020204030204" pitchFamily="34" charset="0"/>
                <a:cs typeface="Calibri" panose="020F0502020204030204" pitchFamily="34" charset="0"/>
              </a:rPr>
              <a:t> then a denial letter will be sent to the student and an email is  sent to site supervisor.  These documents list the reason for the denial.  </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17</a:t>
            </a:fld>
            <a:endParaRPr lang="en-US"/>
          </a:p>
        </p:txBody>
      </p:sp>
    </p:spTree>
    <p:extLst>
      <p:ext uri="{BB962C8B-B14F-4D97-AF65-F5344CB8AC3E}">
        <p14:creationId xmlns:p14="http://schemas.microsoft.com/office/powerpoint/2010/main" val="131700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i="0" u="none" dirty="0">
                <a:effectLst/>
                <a:latin typeface="Calibri" panose="020F0502020204030204" pitchFamily="34" charset="0"/>
                <a:ea typeface="Calibri" panose="020F0502020204030204" pitchFamily="34" charset="0"/>
              </a:rPr>
              <a:t>• The number of approved hours for a contract are figured by calculating 25 hours per week of eligible enrollment; these hours are prorated for partial weeks </a:t>
            </a:r>
          </a:p>
          <a:p>
            <a:pPr marL="0" marR="0">
              <a:spcBef>
                <a:spcPts val="0"/>
              </a:spcBef>
              <a:spcAft>
                <a:spcPts val="0"/>
              </a:spcAft>
            </a:pPr>
            <a:r>
              <a:rPr lang="en-US" sz="1200" i="0" u="none" dirty="0">
                <a:effectLst/>
                <a:latin typeface="Calibri" panose="020F0502020204030204" pitchFamily="34" charset="0"/>
                <a:ea typeface="Calibri" panose="020F0502020204030204" pitchFamily="34" charset="0"/>
              </a:rPr>
              <a:t>• Contracts can be written for up to one (1) year in length, based on eligible enrollment that has been processed, for a maximum of 1,300 hours </a:t>
            </a:r>
          </a:p>
          <a:p>
            <a:pPr marL="0" marR="0">
              <a:spcBef>
                <a:spcPts val="0"/>
              </a:spcBef>
              <a:spcAft>
                <a:spcPts val="0"/>
              </a:spcAft>
            </a:pPr>
            <a:r>
              <a:rPr lang="en-US" sz="1200" i="0" u="none" dirty="0">
                <a:effectLst/>
                <a:latin typeface="Calibri" panose="020F0502020204030204" pitchFamily="34" charset="0"/>
                <a:ea typeface="Calibri" panose="020F0502020204030204" pitchFamily="34" charset="0"/>
              </a:rPr>
              <a:t>• Students are not limited to the amount of hours they work in a day or week.  This is up to site based upon the site’s workload, the student’s availability, the site’s working hours, etc.  </a:t>
            </a:r>
            <a:br>
              <a:rPr lang="en-US" sz="1200" i="0" u="none" dirty="0">
                <a:effectLst/>
                <a:latin typeface="Calibri" panose="020F0502020204030204" pitchFamily="34" charset="0"/>
                <a:ea typeface="Calibri" panose="020F0502020204030204" pitchFamily="34" charset="0"/>
              </a:rPr>
            </a:br>
            <a:r>
              <a:rPr lang="en-US" sz="1200" i="0" u="none" dirty="0">
                <a:effectLst/>
                <a:latin typeface="Calibri" panose="020F0502020204030204" pitchFamily="34" charset="0"/>
                <a:ea typeface="Calibri" panose="020F0502020204030204" pitchFamily="34" charset="0"/>
              </a:rPr>
              <a:t>• The student is not eligible for overtime pay.</a:t>
            </a:r>
          </a:p>
          <a:p>
            <a:r>
              <a:rPr lang="en-US" sz="1200" i="0" u="none" dirty="0">
                <a:effectLst/>
                <a:latin typeface="Calibri" panose="020F0502020204030204" pitchFamily="34" charset="0"/>
                <a:ea typeface="Calibri" panose="020F0502020204030204" pitchFamily="34" charset="0"/>
              </a:rPr>
              <a:t>• Covered under Worker’s Compensation laws while performing work under a Work Study contract – contact Work Study if you have a student injured while on the job for guidance on what paperwork to fill out.  </a:t>
            </a:r>
          </a:p>
          <a:p>
            <a:endParaRPr lang="en-US" sz="1200" i="0" u="none"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i="0" u="sng" dirty="0">
                <a:solidFill>
                  <a:srgbClr val="000000"/>
                </a:solidFill>
                <a:effectLst/>
                <a:latin typeface="Calibri" panose="020F0502020204030204" pitchFamily="34" charset="0"/>
                <a:ea typeface="Calibri" panose="020F0502020204030204" pitchFamily="34" charset="0"/>
              </a:rPr>
              <a:t>Example of a contract</a:t>
            </a:r>
            <a:r>
              <a:rPr lang="en-US" sz="1800" i="0" u="none" dirty="0">
                <a:solidFill>
                  <a:srgbClr val="000000"/>
                </a:solidFill>
                <a:effectLst/>
                <a:latin typeface="Calibri" panose="020F0502020204030204" pitchFamily="34" charset="0"/>
                <a:ea typeface="Calibri" panose="020F0502020204030204" pitchFamily="34" charset="0"/>
              </a:rPr>
              <a:t>- </a:t>
            </a:r>
          </a:p>
          <a:p>
            <a:pPr marL="0" marR="0">
              <a:spcBef>
                <a:spcPts val="0"/>
              </a:spcBef>
              <a:spcAft>
                <a:spcPts val="0"/>
              </a:spcAft>
            </a:pPr>
            <a:r>
              <a:rPr lang="en-US" sz="1800" i="0" u="none" dirty="0">
                <a:solidFill>
                  <a:srgbClr val="000000"/>
                </a:solidFill>
                <a:effectLst/>
                <a:latin typeface="Calibri" panose="020F0502020204030204" pitchFamily="34" charset="0"/>
                <a:ea typeface="Calibri" panose="020F0502020204030204" pitchFamily="34" charset="0"/>
              </a:rPr>
              <a:t>A contract has been approved for the term </a:t>
            </a:r>
            <a:r>
              <a:rPr lang="en-US" sz="1800" b="1" i="0" u="none" dirty="0">
                <a:solidFill>
                  <a:srgbClr val="000000"/>
                </a:solidFill>
                <a:effectLst/>
                <a:latin typeface="Calibri" panose="020F0502020204030204" pitchFamily="34" charset="0"/>
                <a:ea typeface="Calibri" panose="020F0502020204030204" pitchFamily="34" charset="0"/>
              </a:rPr>
              <a:t>1/15/25 </a:t>
            </a:r>
            <a:r>
              <a:rPr lang="en-US" sz="1800" i="0" u="none" dirty="0">
                <a:solidFill>
                  <a:srgbClr val="000000"/>
                </a:solidFill>
                <a:effectLst/>
                <a:latin typeface="Calibri" panose="020F0502020204030204" pitchFamily="34" charset="0"/>
                <a:ea typeface="Calibri" panose="020F0502020204030204" pitchFamily="34" charset="0"/>
              </a:rPr>
              <a:t>through </a:t>
            </a:r>
            <a:r>
              <a:rPr lang="en-US" sz="1800" b="1" i="0" u="none" dirty="0">
                <a:solidFill>
                  <a:srgbClr val="000000"/>
                </a:solidFill>
                <a:effectLst/>
                <a:latin typeface="Calibri" panose="020F0502020204030204" pitchFamily="34" charset="0"/>
                <a:ea typeface="Calibri" panose="020F0502020204030204" pitchFamily="34" charset="0"/>
              </a:rPr>
              <a:t>5/15/2025 </a:t>
            </a:r>
            <a:r>
              <a:rPr lang="en-US" sz="1800" i="0" u="none" dirty="0">
                <a:solidFill>
                  <a:srgbClr val="000000"/>
                </a:solidFill>
                <a:effectLst/>
                <a:latin typeface="Calibri" panose="020F0502020204030204" pitchFamily="34" charset="0"/>
                <a:ea typeface="Calibri" panose="020F0502020204030204" pitchFamily="34" charset="0"/>
              </a:rPr>
              <a:t>and has allotted the student </a:t>
            </a:r>
            <a:r>
              <a:rPr lang="en-US" sz="1800" b="1" i="0" u="none" dirty="0">
                <a:solidFill>
                  <a:srgbClr val="000000"/>
                </a:solidFill>
                <a:effectLst/>
                <a:latin typeface="Calibri" panose="020F0502020204030204" pitchFamily="34" charset="0"/>
                <a:ea typeface="Calibri" panose="020F0502020204030204" pitchFamily="34" charset="0"/>
              </a:rPr>
              <a:t>400 </a:t>
            </a:r>
            <a:r>
              <a:rPr lang="en-US" sz="1800" i="0" u="none" dirty="0">
                <a:solidFill>
                  <a:srgbClr val="000000"/>
                </a:solidFill>
                <a:effectLst/>
                <a:latin typeface="Calibri" panose="020F0502020204030204" pitchFamily="34" charset="0"/>
                <a:ea typeface="Calibri" panose="020F0502020204030204" pitchFamily="34" charset="0"/>
              </a:rPr>
              <a:t>hours to work by </a:t>
            </a:r>
            <a:r>
              <a:rPr lang="en-US" sz="1800" b="1" i="0" u="none" dirty="0">
                <a:solidFill>
                  <a:srgbClr val="000000"/>
                </a:solidFill>
                <a:effectLst/>
                <a:latin typeface="Calibri" panose="020F0502020204030204" pitchFamily="34" charset="0"/>
                <a:ea typeface="Calibri" panose="020F0502020204030204" pitchFamily="34" charset="0"/>
              </a:rPr>
              <a:t>5/15/2025</a:t>
            </a:r>
            <a:r>
              <a:rPr lang="en-US" sz="1800" i="0" u="none" dirty="0">
                <a:solidFill>
                  <a:srgbClr val="000000"/>
                </a:solidFill>
                <a:effectLst/>
                <a:latin typeface="Calibri" panose="020F0502020204030204" pitchFamily="34" charset="0"/>
                <a:ea typeface="Calibri" panose="020F0502020204030204" pitchFamily="34" charset="0"/>
              </a:rPr>
              <a:t>. The student has worked all </a:t>
            </a:r>
            <a:r>
              <a:rPr lang="en-US" sz="1800" b="1" i="0" u="none" dirty="0">
                <a:solidFill>
                  <a:srgbClr val="000000"/>
                </a:solidFill>
                <a:effectLst/>
                <a:latin typeface="Calibri" panose="020F0502020204030204" pitchFamily="34" charset="0"/>
                <a:ea typeface="Calibri" panose="020F0502020204030204" pitchFamily="34" charset="0"/>
              </a:rPr>
              <a:t>400 </a:t>
            </a:r>
            <a:r>
              <a:rPr lang="en-US" sz="1800" i="0" u="none" dirty="0">
                <a:solidFill>
                  <a:srgbClr val="000000"/>
                </a:solidFill>
                <a:effectLst/>
                <a:latin typeface="Calibri" panose="020F0502020204030204" pitchFamily="34" charset="0"/>
                <a:ea typeface="Calibri" panose="020F0502020204030204" pitchFamily="34" charset="0"/>
              </a:rPr>
              <a:t>hours by </a:t>
            </a:r>
            <a:r>
              <a:rPr lang="en-US" sz="1800" b="1" i="0" u="none" dirty="0">
                <a:solidFill>
                  <a:srgbClr val="000000"/>
                </a:solidFill>
                <a:effectLst/>
                <a:latin typeface="Calibri" panose="020F0502020204030204" pitchFamily="34" charset="0"/>
                <a:ea typeface="Calibri" panose="020F0502020204030204" pitchFamily="34" charset="0"/>
              </a:rPr>
              <a:t>4/30/2025</a:t>
            </a:r>
            <a:r>
              <a:rPr lang="en-US" sz="1800" i="0" u="none" dirty="0">
                <a:solidFill>
                  <a:srgbClr val="000000"/>
                </a:solidFill>
                <a:effectLst/>
                <a:latin typeface="Calibri" panose="020F0502020204030204" pitchFamily="34" charset="0"/>
                <a:ea typeface="Calibri" panose="020F0502020204030204" pitchFamily="34" charset="0"/>
              </a:rPr>
              <a:t>. There will not be any new hours allotted until after the contact ends on </a:t>
            </a:r>
            <a:r>
              <a:rPr lang="en-US" sz="1800" b="1" i="0" u="none" dirty="0">
                <a:solidFill>
                  <a:srgbClr val="000000"/>
                </a:solidFill>
                <a:effectLst/>
                <a:latin typeface="Calibri" panose="020F0502020204030204" pitchFamily="34" charset="0"/>
                <a:ea typeface="Calibri" panose="020F0502020204030204" pitchFamily="34" charset="0"/>
              </a:rPr>
              <a:t>5/15/2025</a:t>
            </a:r>
            <a:r>
              <a:rPr lang="en-US" sz="1800" i="0" u="none" dirty="0">
                <a:solidFill>
                  <a:srgbClr val="000000"/>
                </a:solidFill>
                <a:effectLst/>
                <a:latin typeface="Calibri" panose="020F0502020204030204" pitchFamily="34" charset="0"/>
                <a:ea typeface="Calibri" panose="020F0502020204030204" pitchFamily="34" charset="0"/>
              </a:rPr>
              <a:t>.</a:t>
            </a:r>
            <a:endParaRPr lang="en-US" sz="1800" i="0" u="none"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18</a:t>
            </a:fld>
            <a:endParaRPr lang="en-US"/>
          </a:p>
        </p:txBody>
      </p:sp>
    </p:spTree>
    <p:extLst>
      <p:ext uri="{BB962C8B-B14F-4D97-AF65-F5344CB8AC3E}">
        <p14:creationId xmlns:p14="http://schemas.microsoft.com/office/powerpoint/2010/main" val="2752342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Work Study Application, 22-8691, is good for 1 year from the original contract start date.  The original contract is written based on enrollment that has been processed.  Therefore, contract extensions can be requested by the site for future terms within that 1 year.  Extensions are a continuation of the original contract agreement and are based on eligible enrollment that has been processed.   </a:t>
            </a:r>
            <a:br>
              <a:rPr lang="en-US" sz="120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20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contract extension can begin up to 30 days before the next term begins and cannot overlap with another Work Study contract.  Contract extension requests can be submitted to Work Study up to 45 days before a term begins.  </a:t>
            </a:r>
            <a:endParaRPr lang="en-US" sz="1200" i="0" u="none" dirty="0">
              <a:effectLst/>
              <a:latin typeface="Calibri" panose="020F0502020204030204" pitchFamily="34" charset="0"/>
              <a:ea typeface="Calibri" panose="020F0502020204030204" pitchFamily="34" charset="0"/>
              <a:cs typeface="Calibri" panose="020F0502020204030204" pitchFamily="34" charset="0"/>
            </a:endParaRPr>
          </a:p>
          <a:p>
            <a:r>
              <a:rPr lang="en-US" sz="120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All hours from a previous contract not worked by that contract’s end date are forfeited.</a:t>
            </a:r>
            <a:br>
              <a:rPr lang="en-US" sz="1200" i="0" u="none" dirty="0">
                <a:effectLst/>
                <a:latin typeface="Calibri" panose="020F0502020204030204" pitchFamily="34" charset="0"/>
                <a:ea typeface="Calibri" panose="020F0502020204030204" pitchFamily="34" charset="0"/>
                <a:cs typeface="Calibri" panose="020F0502020204030204" pitchFamily="34" charset="0"/>
              </a:rPr>
            </a:br>
            <a:r>
              <a:rPr lang="en-US" sz="1200" i="0" u="none" dirty="0">
                <a:effectLst/>
                <a:latin typeface="Calibri" panose="020F0502020204030204" pitchFamily="34" charset="0"/>
                <a:ea typeface="Calibri" panose="020F0502020204030204" pitchFamily="34" charset="0"/>
                <a:cs typeface="Calibri" panose="020F0502020204030204" pitchFamily="34" charset="0"/>
              </a:rPr>
              <a:t>• </a:t>
            </a:r>
            <a:r>
              <a:rPr lang="en-US" sz="120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Contract extension requests must be submitted to Work Study and include the contract dates the site is requesting. </a:t>
            </a:r>
            <a:br>
              <a:rPr lang="en-US" sz="1200" i="0" u="none" dirty="0">
                <a:effectLst/>
                <a:latin typeface="Calibri" panose="020F0502020204030204" pitchFamily="34" charset="0"/>
                <a:ea typeface="Calibri" panose="020F0502020204030204" pitchFamily="34" charset="0"/>
                <a:cs typeface="Calibri" panose="020F0502020204030204" pitchFamily="34" charset="0"/>
              </a:rPr>
            </a:br>
            <a:r>
              <a:rPr lang="en-US" sz="1200" i="0" u="none" dirty="0">
                <a:effectLst/>
                <a:latin typeface="Calibri" panose="020F0502020204030204" pitchFamily="34" charset="0"/>
                <a:ea typeface="Calibri" panose="020F0502020204030204" pitchFamily="34" charset="0"/>
                <a:cs typeface="Calibri" panose="020F0502020204030204" pitchFamily="34" charset="0"/>
              </a:rPr>
              <a:t>• The contract extension must be processed and approved by VA Work Study before the student can begin working. </a:t>
            </a:r>
            <a:br>
              <a:rPr lang="en-US" sz="1200" i="0" u="none" dirty="0">
                <a:effectLst/>
                <a:latin typeface="Calibri" panose="020F0502020204030204" pitchFamily="34" charset="0"/>
                <a:ea typeface="Calibri" panose="020F0502020204030204" pitchFamily="34" charset="0"/>
                <a:cs typeface="Calibri" panose="020F0502020204030204" pitchFamily="34" charset="0"/>
              </a:rPr>
            </a:br>
            <a:r>
              <a:rPr lang="en-US" sz="1200" i="0" u="none" dirty="0">
                <a:effectLst/>
                <a:latin typeface="Calibri" panose="020F0502020204030204" pitchFamily="34" charset="0"/>
                <a:ea typeface="Calibri" panose="020F0502020204030204" pitchFamily="34" charset="0"/>
                <a:cs typeface="Calibri" panose="020F0502020204030204" pitchFamily="34" charset="0"/>
              </a:rPr>
              <a:t>• </a:t>
            </a:r>
            <a:r>
              <a:rPr lang="en-US" sz="120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contract extension time record and signed agreement will reflect the correct start date and approved hours.  </a:t>
            </a:r>
            <a:br>
              <a:rPr lang="en-US" sz="1200" i="0" u="none" dirty="0">
                <a:effectLst/>
                <a:latin typeface="Calibri" panose="020F0502020204030204" pitchFamily="34" charset="0"/>
                <a:ea typeface="Calibri" panose="020F0502020204030204" pitchFamily="34" charset="0"/>
                <a:cs typeface="Calibri" panose="020F0502020204030204" pitchFamily="34" charset="0"/>
              </a:rPr>
            </a:br>
            <a:br>
              <a:rPr lang="en-US" sz="1200" i="0" u="none" dirty="0">
                <a:effectLst/>
                <a:latin typeface="Calibri" panose="020F0502020204030204" pitchFamily="34" charset="0"/>
                <a:ea typeface="Calibri" panose="020F0502020204030204" pitchFamily="34" charset="0"/>
                <a:cs typeface="Calibri" panose="020F0502020204030204" pitchFamily="34" charset="0"/>
              </a:rPr>
            </a:br>
            <a:r>
              <a:rPr lang="en-US" sz="1200" b="1" i="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Example</a:t>
            </a:r>
            <a:r>
              <a:rPr lang="en-US" sz="120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 original contract has been approved for the term </a:t>
            </a:r>
            <a:r>
              <a:rPr lang="en-US" sz="1200" b="1"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1/15/25</a:t>
            </a:r>
            <a:r>
              <a:rPr lang="en-US" sz="120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through </a:t>
            </a:r>
            <a:r>
              <a:rPr lang="en-US" sz="1200" b="1"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5/15/2025</a:t>
            </a:r>
            <a:r>
              <a:rPr lang="en-US" sz="120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has allotted the student </a:t>
            </a:r>
            <a:r>
              <a:rPr lang="en-US" sz="1200" b="1"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400</a:t>
            </a:r>
            <a:r>
              <a:rPr lang="en-US" sz="120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hours to work by </a:t>
            </a:r>
            <a:r>
              <a:rPr lang="en-US" sz="1200" b="1"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5/15/2025</a:t>
            </a:r>
            <a:r>
              <a:rPr lang="en-US" sz="120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student has a qualifying term on file beginning </a:t>
            </a:r>
            <a:r>
              <a:rPr lang="en-US" sz="1200" b="1"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6/15/25</a:t>
            </a:r>
            <a:r>
              <a:rPr lang="en-US" sz="1200" b="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a:t>
            </a:r>
            <a:r>
              <a:rPr lang="en-US" sz="1200" b="1"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7/15/25</a:t>
            </a:r>
            <a:r>
              <a:rPr lang="en-US" sz="1200" i="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site can request an extension for this summer term up to 45 days before that term begins.  The extension contract can begin up to 30 days before the summer term begins as long as the request is submitted and approved by VA Work Study in time, and the contract does not overlap with another Work Study contract.   </a:t>
            </a:r>
            <a:br>
              <a:rPr lang="en-US" sz="1400" i="1" dirty="0">
                <a:solidFill>
                  <a:srgbClr val="000000"/>
                </a:solidFill>
                <a:effectLst/>
                <a:latin typeface="Calibri" panose="020F0502020204030204" pitchFamily="34" charset="0"/>
                <a:ea typeface="Calibri" panose="020F0502020204030204" pitchFamily="34" charset="0"/>
              </a:rPr>
            </a:br>
            <a:endParaRPr lang="en-US" dirty="0"/>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19</a:t>
            </a:fld>
            <a:endParaRPr lang="en-US"/>
          </a:p>
        </p:txBody>
      </p:sp>
    </p:spTree>
    <p:extLst>
      <p:ext uri="{BB962C8B-B14F-4D97-AF65-F5344CB8AC3E}">
        <p14:creationId xmlns:p14="http://schemas.microsoft.com/office/powerpoint/2010/main" val="673665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a:solidFill>
                  <a:schemeClr val="bg1"/>
                </a:solidFill>
              </a:rPr>
              <a:t>Work Study is a Veterans Administration (VA) tax exempt education benefit paid by VA to students for performing VA-related activities at an approved Work Study work site.  The money a student receives for this benefit is not considered income and there is no cost to the approved Work Study site. </a:t>
            </a:r>
          </a:p>
          <a:p>
            <a:endParaRPr lang="en-US" sz="1000" b="0" dirty="0">
              <a:solidFill>
                <a:schemeClr val="bg1"/>
              </a:solidFill>
            </a:endParaRPr>
          </a:p>
          <a:p>
            <a:r>
              <a:rPr lang="en-US" sz="1200" dirty="0">
                <a:effectLst/>
                <a:latin typeface="Calibri" panose="020F0502020204030204" pitchFamily="34" charset="0"/>
                <a:ea typeface="Calibri" panose="020F0502020204030204" pitchFamily="34" charset="0"/>
              </a:rPr>
              <a:t>This course is designed for new School Certifying Officials interested in learning what the VA Work Study program has to offer.  This session will cover the basics of Work Study including what qualifies a student and work site for Work Study, how Work Study contracts are written, and the payment procedures.  </a:t>
            </a:r>
            <a:endParaRPr lang="en-US" dirty="0"/>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a:t>
            </a:fld>
            <a:endParaRPr lang="en-US"/>
          </a:p>
        </p:txBody>
      </p:sp>
    </p:spTree>
    <p:extLst>
      <p:ext uri="{BB962C8B-B14F-4D97-AF65-F5344CB8AC3E}">
        <p14:creationId xmlns:p14="http://schemas.microsoft.com/office/powerpoint/2010/main" val="1250959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zero hour extension</a:t>
            </a:r>
            <a:r>
              <a:rPr lang="en-US" sz="1200" i="0" dirty="0">
                <a:effectLst/>
                <a:latin typeface="Calibri" panose="020F0502020204030204" pitchFamily="34" charset="0"/>
                <a:ea typeface="Calibri" panose="020F0502020204030204" pitchFamily="34" charset="0"/>
                <a:cs typeface="Calibri" panose="020F0502020204030204" pitchFamily="34" charset="0"/>
              </a:rPr>
              <a:t> can be requested and used </a:t>
            </a:r>
            <a:r>
              <a:rPr lang="en-US"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the end of a contract.</a:t>
            </a:r>
            <a:endParaRPr lang="en-US" sz="1200" i="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It allows additional time for the student to work hours from the previous contract.</a:t>
            </a:r>
            <a:endParaRPr lang="en-US" sz="1200" i="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Does not exceed 30 days from the end date of the previous contract</a:t>
            </a:r>
            <a:endParaRPr lang="en-US" sz="1200" i="0" dirty="0">
              <a:effectLst/>
              <a:latin typeface="Calibri" panose="020F0502020204030204" pitchFamily="34" charset="0"/>
              <a:ea typeface="Calibri" panose="020F0502020204030204" pitchFamily="34" charset="0"/>
              <a:cs typeface="Calibri" panose="020F0502020204030204" pitchFamily="34" charset="0"/>
            </a:endParaRPr>
          </a:p>
          <a:p>
            <a:r>
              <a:rPr lang="en-US"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Not to be used when the student is out of hours on the previous contract</a:t>
            </a:r>
            <a:br>
              <a:rPr lang="en-US"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It does not grant additional work hours.</a:t>
            </a:r>
            <a:br>
              <a:rPr lang="en-US"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Zero hour extension requests must be submitted to Work Study, with the submitter specifically stating “zero hour extension request” and giving the dates the site is requesting. </a:t>
            </a:r>
            <a:br>
              <a:rPr lang="en-US"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zero hour extension request can be submitted up to 45 days before the end date of the current contract. </a:t>
            </a:r>
            <a:br>
              <a:rPr lang="en-US" sz="1200" i="0" dirty="0">
                <a:effectLst/>
                <a:latin typeface="Calibri" panose="020F0502020204030204" pitchFamily="34" charset="0"/>
                <a:ea typeface="Calibri" panose="020F0502020204030204" pitchFamily="34" charset="0"/>
                <a:cs typeface="Calibri" panose="020F0502020204030204" pitchFamily="34" charset="0"/>
              </a:rPr>
            </a:br>
            <a:r>
              <a:rPr lang="en-US" sz="1200" i="0" dirty="0">
                <a:effectLst/>
                <a:latin typeface="Calibri" panose="020F0502020204030204" pitchFamily="34" charset="0"/>
                <a:ea typeface="Calibri" panose="020F0502020204030204" pitchFamily="34" charset="0"/>
                <a:cs typeface="Calibri" panose="020F0502020204030204" pitchFamily="34" charset="0"/>
              </a:rPr>
              <a:t>• The zero hour extension must be processed and approved by VA Work Study before the student can begin working.</a:t>
            </a:r>
            <a:br>
              <a:rPr lang="en-US" sz="1200" i="0" dirty="0">
                <a:effectLst/>
                <a:latin typeface="Calibri" panose="020F0502020204030204" pitchFamily="34" charset="0"/>
                <a:ea typeface="Calibri" panose="020F0502020204030204" pitchFamily="34" charset="0"/>
                <a:cs typeface="Calibri" panose="020F0502020204030204" pitchFamily="34" charset="0"/>
              </a:rPr>
            </a:br>
            <a:r>
              <a:rPr lang="en-US" sz="1200" i="0" dirty="0">
                <a:effectLst/>
                <a:latin typeface="Calibri" panose="020F0502020204030204" pitchFamily="34" charset="0"/>
                <a:ea typeface="Calibri" panose="020F0502020204030204" pitchFamily="34" charset="0"/>
                <a:cs typeface="Calibri" panose="020F0502020204030204" pitchFamily="34" charset="0"/>
              </a:rPr>
              <a:t>• Work Study will automatically grant up to 30 days after the contract ends unless the site specifically requests otherwise, or there’s a future term in the student’s education file.   </a:t>
            </a:r>
            <a:br>
              <a:rPr lang="en-US"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student and site supervisor will be required to continue keeping cumulative hours from the previous time record as they fill out the Zero Hour extension time record. </a:t>
            </a:r>
            <a:br>
              <a:rPr lang="en-US"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br>
              <a:rPr lang="en-US"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200" b="1" i="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Example</a:t>
            </a:r>
            <a:r>
              <a:rPr lang="en-US"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en-US"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 original contract has been approved for the term </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1/15/25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through</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5/15/25 </a:t>
            </a:r>
            <a:r>
              <a:rPr lang="en-US"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has allotted the student </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400</a:t>
            </a:r>
            <a:r>
              <a:rPr lang="en-US"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hours to work by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5/15/25</a:t>
            </a:r>
            <a:r>
              <a:rPr lang="en-US"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On 5/1/25 the site supervisor determines the student will have approximately </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 hours remaining </a:t>
            </a:r>
            <a:r>
              <a:rPr lang="en-US"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 this contract on 5/15/25.  Therefore, the site supervisor submits a request to Work Study on 5/1/25 </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specifically requesting a zero hour extension</a:t>
            </a:r>
            <a:r>
              <a:rPr lang="en-US"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begin </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5/16/25 through 5/30/25</a:t>
            </a:r>
            <a:r>
              <a:rPr lang="en-US"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site supervisor is aware that the student will work all 50 of those hours within that 2-week zero hour extension contract.  Furthermore, the site supervisor knows the student will have a summer term that they will request an extension for; therefore, the site supervisor requests the zero hour only be for two weeks.  </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If</a:t>
            </a:r>
            <a:r>
              <a:rPr lang="en-US"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site supervisor was not specific with the dates in this request and there’s no subsequent enrollment on file, then Work Study would write the zero hour for the full 30 days (5/16/25 to 6/15/25) which could affect a future extension request since contract dates cannot overlap.  </a:t>
            </a:r>
            <a:br>
              <a:rPr lang="en-US"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US" i="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20</a:t>
            </a:fld>
            <a:endParaRPr lang="en-US"/>
          </a:p>
        </p:txBody>
      </p:sp>
    </p:spTree>
    <p:extLst>
      <p:ext uri="{BB962C8B-B14F-4D97-AF65-F5344CB8AC3E}">
        <p14:creationId xmlns:p14="http://schemas.microsoft.com/office/powerpoint/2010/main" val="4283654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cover Work Study payments.  </a:t>
            </a:r>
          </a:p>
        </p:txBody>
      </p:sp>
      <p:sp>
        <p:nvSpPr>
          <p:cNvPr id="4" name="Slide Number Placeholder 3"/>
          <p:cNvSpPr>
            <a:spLocks noGrp="1"/>
          </p:cNvSpPr>
          <p:nvPr>
            <p:ph type="sldNum" sz="quarter" idx="5"/>
          </p:nvPr>
        </p:nvSpPr>
        <p:spPr/>
        <p:txBody>
          <a:bodyPr/>
          <a:lstStyle/>
          <a:p>
            <a:fld id="{A263C7BD-EE4B-42E2-A75C-958D06C60C46}" type="slidenum">
              <a:rPr lang="en-US" smtClean="0"/>
              <a:t>21</a:t>
            </a:fld>
            <a:endParaRPr lang="en-US"/>
          </a:p>
        </p:txBody>
      </p:sp>
    </p:spTree>
    <p:extLst>
      <p:ext uri="{BB962C8B-B14F-4D97-AF65-F5344CB8AC3E}">
        <p14:creationId xmlns:p14="http://schemas.microsoft.com/office/powerpoint/2010/main" val="2861143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Georgia" pitchFamily="18" charset="0"/>
                <a:cs typeface="Georgia" pitchFamily="18" charset="0"/>
              </a:rPr>
              <a:t>• Site Supervisor submits student Time Records on VA Form 22-8690</a:t>
            </a:r>
          </a:p>
          <a:p>
            <a:r>
              <a:rPr lang="en-US" altLang="en-US" dirty="0">
                <a:ea typeface="Georgia" pitchFamily="18" charset="0"/>
                <a:cs typeface="Georgia" pitchFamily="18" charset="0"/>
              </a:rPr>
              <a:t>• Time Records are processed in order of receipt</a:t>
            </a:r>
          </a:p>
          <a:p>
            <a:r>
              <a:rPr lang="en-US" dirty="0">
                <a:latin typeface="Arial" panose="020B0604020202020204" pitchFamily="34" charset="0"/>
                <a:cs typeface="Arial" panose="020B0604020202020204" pitchFamily="34" charset="0"/>
              </a:rPr>
              <a:t>• Time record hours should be kept cumulative, initialed, signed, and filled out before starting a new Time Record</a:t>
            </a:r>
          </a:p>
          <a:p>
            <a:r>
              <a:rPr lang="en-US" dirty="0">
                <a:latin typeface="Arial" panose="020B0604020202020204" pitchFamily="34" charset="0"/>
                <a:cs typeface="Arial" panose="020B0604020202020204" pitchFamily="34" charset="0"/>
              </a:rPr>
              <a:t>• Zero-hour time records must continue with cumulative hours from previous time records</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22</a:t>
            </a:fld>
            <a:endParaRPr lang="en-US"/>
          </a:p>
        </p:txBody>
      </p:sp>
    </p:spTree>
    <p:extLst>
      <p:ext uri="{BB962C8B-B14F-4D97-AF65-F5344CB8AC3E}">
        <p14:creationId xmlns:p14="http://schemas.microsoft.com/office/powerpoint/2010/main" val="1878207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i="0" dirty="0">
                <a:effectLst/>
                <a:latin typeface="Calibri" panose="020F0502020204030204" pitchFamily="34" charset="0"/>
                <a:ea typeface="Calibri" panose="020F0502020204030204" pitchFamily="34" charset="0"/>
              </a:rPr>
              <a:t>• Paid in 50-hour increments or two weeks, </a:t>
            </a:r>
            <a:r>
              <a:rPr lang="en-US" sz="1200" b="1" i="0" dirty="0">
                <a:effectLst/>
                <a:latin typeface="Calibri" panose="020F0502020204030204" pitchFamily="34" charset="0"/>
                <a:ea typeface="Calibri" panose="020F0502020204030204" pitchFamily="34" charset="0"/>
              </a:rPr>
              <a:t>whichever comes first</a:t>
            </a:r>
            <a:r>
              <a:rPr lang="en-US" sz="1200" i="0" dirty="0">
                <a:effectLst/>
                <a:latin typeface="Calibri" panose="020F0502020204030204" pitchFamily="34" charset="0"/>
                <a:ea typeface="Calibri" panose="020F0502020204030204" pitchFamily="34" charset="0"/>
              </a:rPr>
              <a:t>.</a:t>
            </a:r>
          </a:p>
          <a:p>
            <a:pPr marL="0" marR="0">
              <a:spcBef>
                <a:spcPts val="0"/>
              </a:spcBef>
              <a:spcAft>
                <a:spcPts val="0"/>
              </a:spcAft>
            </a:pPr>
            <a:r>
              <a:rPr lang="en-US" sz="1200" i="0" dirty="0">
                <a:effectLst/>
                <a:latin typeface="Calibri" panose="020F0502020204030204" pitchFamily="34" charset="0"/>
                <a:ea typeface="Calibri" panose="020F0502020204030204" pitchFamily="34" charset="0"/>
              </a:rPr>
              <a:t>• Paid the higher of either the state or federal minimum wage.</a:t>
            </a:r>
          </a:p>
          <a:p>
            <a:pPr marL="0" marR="0">
              <a:spcBef>
                <a:spcPts val="0"/>
              </a:spcBef>
              <a:spcAft>
                <a:spcPts val="0"/>
              </a:spcAft>
            </a:pPr>
            <a:r>
              <a:rPr lang="en-US" sz="1200" i="0" dirty="0">
                <a:effectLst/>
                <a:latin typeface="Calibri" panose="020F0502020204030204" pitchFamily="34" charset="0"/>
                <a:ea typeface="Calibri" panose="020F0502020204030204" pitchFamily="34" charset="0"/>
              </a:rPr>
              <a:t>• Once a new rate has taken effect by the Department of Labor, any hours worked on or after the effective date will be paid at the higher rate.  The </a:t>
            </a:r>
            <a:r>
              <a:rPr lang="en-US" sz="1200" b="1" i="0" dirty="0">
                <a:effectLst/>
                <a:latin typeface="Calibri" panose="020F0502020204030204" pitchFamily="34" charset="0"/>
                <a:ea typeface="Calibri" panose="020F0502020204030204" pitchFamily="34" charset="0"/>
              </a:rPr>
              <a:t>Department of Labor website will have the rates</a:t>
            </a:r>
            <a:r>
              <a:rPr lang="en-US" sz="1200" i="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i="0" dirty="0">
                <a:effectLst/>
                <a:latin typeface="Calibri" panose="020F0502020204030204" pitchFamily="34" charset="0"/>
                <a:ea typeface="Calibri" panose="020F0502020204030204" pitchFamily="34" charset="0"/>
              </a:rPr>
              <a:t>• VA will not process and pay out “Future Dates” </a:t>
            </a:r>
            <a:r>
              <a:rPr lang="en-US" sz="1200" b="1" i="0" dirty="0">
                <a:effectLst/>
                <a:latin typeface="Calibri" panose="020F0502020204030204" pitchFamily="34" charset="0"/>
                <a:ea typeface="Calibri" panose="020F0502020204030204" pitchFamily="34" charset="0"/>
              </a:rPr>
              <a:t>meaning</a:t>
            </a:r>
            <a:r>
              <a:rPr lang="en-US" sz="1200" i="0" dirty="0">
                <a:effectLst/>
                <a:latin typeface="Calibri" panose="020F0502020204030204" pitchFamily="34" charset="0"/>
                <a:ea typeface="Calibri" panose="020F0502020204030204" pitchFamily="34" charset="0"/>
              </a:rPr>
              <a:t> if the time record was submitted to Work Study on 12/1/25 it must not list work dates after this submission date since that would be in the future and the student has not yet worked.  </a:t>
            </a:r>
          </a:p>
          <a:p>
            <a:r>
              <a:rPr lang="en-US" sz="1200" i="0" dirty="0">
                <a:effectLst/>
                <a:latin typeface="Calibri" panose="020F0502020204030204" pitchFamily="34" charset="0"/>
                <a:ea typeface="Calibri" panose="020F0502020204030204" pitchFamily="34" charset="0"/>
              </a:rPr>
              <a:t>• An email notification is sent to the site supervisor when the payment has been processed.  The email </a:t>
            </a:r>
            <a:r>
              <a:rPr lang="en-US" sz="1200" b="1" i="0" dirty="0">
                <a:effectLst/>
                <a:latin typeface="Calibri" panose="020F0502020204030204" pitchFamily="34" charset="0"/>
                <a:ea typeface="Calibri" panose="020F0502020204030204" pitchFamily="34" charset="0"/>
              </a:rPr>
              <a:t>will include </a:t>
            </a:r>
            <a:r>
              <a:rPr lang="en-US" sz="1200" i="0" dirty="0">
                <a:effectLst/>
                <a:latin typeface="Calibri" panose="020F0502020204030204" pitchFamily="34" charset="0"/>
                <a:ea typeface="Calibri" panose="020F0502020204030204" pitchFamily="34" charset="0"/>
              </a:rPr>
              <a:t>the dates of work and amount paid.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latin typeface="Calibri" panose="020F0502020204030204" pitchFamily="34" charset="0"/>
                <a:ea typeface="Calibri" panose="020F0502020204030204" pitchFamily="34" charset="0"/>
              </a:rPr>
              <a:t>• The student can expect payment 3-5 business days after the time record has been processed.  </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23</a:t>
            </a:fld>
            <a:endParaRPr lang="en-US"/>
          </a:p>
        </p:txBody>
      </p:sp>
    </p:spTree>
    <p:extLst>
      <p:ext uri="{BB962C8B-B14F-4D97-AF65-F5344CB8AC3E}">
        <p14:creationId xmlns:p14="http://schemas.microsoft.com/office/powerpoint/2010/main" val="1199675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i="0" dirty="0">
                <a:latin typeface="Calibri" panose="020F0502020204030204" pitchFamily="34" charset="0"/>
                <a:cs typeface="Calibri" panose="020F0502020204030204" pitchFamily="34" charset="0"/>
              </a:rPr>
              <a:t>• Students may elect to be paid in advance for 50 hours in their Work Study agreement (field 9 on the Work Study Application, VA Form 22-8691) </a:t>
            </a:r>
          </a:p>
          <a:p>
            <a:pPr>
              <a:spcAft>
                <a:spcPts val="1200"/>
              </a:spcAft>
            </a:pPr>
            <a:r>
              <a:rPr lang="en-US" sz="1200" i="0" dirty="0">
                <a:latin typeface="Calibri" panose="020F0502020204030204" pitchFamily="34" charset="0"/>
                <a:cs typeface="Calibri" panose="020F0502020204030204" pitchFamily="34" charset="0"/>
              </a:rPr>
              <a:t>• The advance payment is recouped from the first regular payment</a:t>
            </a:r>
          </a:p>
          <a:p>
            <a:pPr>
              <a:spcAft>
                <a:spcPts val="1200"/>
              </a:spcAft>
            </a:pPr>
            <a:r>
              <a:rPr lang="en-US" sz="1200" i="0" dirty="0">
                <a:latin typeface="Calibri" panose="020F0502020204030204" pitchFamily="34" charset="0"/>
                <a:cs typeface="Calibri" panose="020F0502020204030204" pitchFamily="34" charset="0"/>
              </a:rPr>
              <a:t>• Students must fulfill their requirement within 60 days of starting their contract</a:t>
            </a:r>
          </a:p>
          <a:p>
            <a:pPr>
              <a:spcAft>
                <a:spcPts val="1200"/>
              </a:spcAft>
            </a:pPr>
            <a:r>
              <a:rPr lang="en-US" sz="1200" i="0" dirty="0">
                <a:latin typeface="Calibri" panose="020F0502020204030204" pitchFamily="34" charset="0"/>
                <a:cs typeface="Calibri" panose="020F0502020204030204" pitchFamily="34" charset="0"/>
              </a:rPr>
              <a:t>• Advance payment and time records cannot be processed until the signed contract is received (VA Form 22-8692).  </a:t>
            </a:r>
            <a:r>
              <a:rPr lang="en-US" sz="1200" b="0" i="0" u="none" strike="noStrike" kern="1200" baseline="0" dirty="0">
                <a:solidFill>
                  <a:schemeClr val="tx1"/>
                </a:solidFill>
                <a:latin typeface="Calibri" panose="020F0502020204030204" pitchFamily="34" charset="0"/>
                <a:ea typeface="+mn-ea"/>
                <a:cs typeface="Calibri" panose="020F0502020204030204" pitchFamily="34" charset="0"/>
              </a:rPr>
              <a:t>It’s important to know that if your student requested Advanced Payment the student must sign the contract as soon as possible so that the advancement can be released.  The site supervisor is responsible for returning a copy of the signed contract to VA. This advance payment will not be processed until the VA Work Study Department has received the signed contract. </a:t>
            </a:r>
            <a:endParaRPr lang="en-US" sz="1200" b="0" i="0" kern="1200" dirty="0">
              <a:solidFill>
                <a:schemeClr val="tx1"/>
              </a:solidFill>
              <a:effectLst/>
              <a:latin typeface="Calibri" panose="020F0502020204030204" pitchFamily="34" charset="0"/>
              <a:ea typeface="+mn-ea"/>
              <a:cs typeface="Calibri" panose="020F0502020204030204" pitchFamily="34" charset="0"/>
            </a:endParaRPr>
          </a:p>
          <a:p>
            <a:pPr>
              <a:spcAft>
                <a:spcPts val="1200"/>
              </a:spcAft>
            </a:pPr>
            <a:r>
              <a:rPr lang="en-US" sz="1200" i="0" dirty="0">
                <a:effectLst/>
                <a:latin typeface="Calibri" panose="020F0502020204030204" pitchFamily="34" charset="0"/>
                <a:ea typeface="Calibri" panose="020F0502020204030204" pitchFamily="34" charset="0"/>
                <a:cs typeface="Calibri" panose="020F0502020204030204" pitchFamily="34" charset="0"/>
              </a:rPr>
              <a:t>• A </a:t>
            </a:r>
            <a:r>
              <a:rPr lang="en-US" sz="1200" b="1" i="0" dirty="0">
                <a:effectLst/>
                <a:latin typeface="Calibri" panose="020F0502020204030204" pitchFamily="34" charset="0"/>
                <a:ea typeface="Calibri" panose="020F0502020204030204" pitchFamily="34" charset="0"/>
                <a:cs typeface="Calibri" panose="020F0502020204030204" pitchFamily="34" charset="0"/>
              </a:rPr>
              <a:t>debt</a:t>
            </a:r>
            <a:r>
              <a:rPr lang="en-US" sz="1200" i="0" dirty="0">
                <a:effectLst/>
                <a:latin typeface="Calibri" panose="020F0502020204030204" pitchFamily="34" charset="0"/>
                <a:ea typeface="Calibri" panose="020F0502020204030204" pitchFamily="34" charset="0"/>
                <a:cs typeface="Calibri" panose="020F0502020204030204" pitchFamily="34" charset="0"/>
              </a:rPr>
              <a:t> will be established for the student if they don’t work to pay off the advance payment sent to them.  </a:t>
            </a:r>
            <a:endParaRPr lang="en-US" sz="1200" i="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24</a:t>
            </a:fld>
            <a:endParaRPr lang="en-US"/>
          </a:p>
        </p:txBody>
      </p:sp>
    </p:spTree>
    <p:extLst>
      <p:ext uri="{BB962C8B-B14F-4D97-AF65-F5344CB8AC3E}">
        <p14:creationId xmlns:p14="http://schemas.microsoft.com/office/powerpoint/2010/main" val="1828198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None/>
            </a:pPr>
            <a:r>
              <a:rPr lang="en-US" dirty="0"/>
              <a:t>If enrollment status changes, report it to Work Study Department immediately.</a:t>
            </a:r>
            <a:endParaRPr lang="en-US" i="1" dirty="0"/>
          </a:p>
          <a:p>
            <a:pPr marL="0" indent="0">
              <a:spcAft>
                <a:spcPts val="1200"/>
              </a:spcAft>
              <a:buNone/>
            </a:pPr>
            <a:endParaRPr lang="en-US" b="1" dirty="0"/>
          </a:p>
          <a:p>
            <a:pPr marL="0" indent="0">
              <a:spcAft>
                <a:spcPts val="1200"/>
              </a:spcAft>
              <a:buNone/>
            </a:pPr>
            <a:r>
              <a:rPr lang="en-US" b="1" dirty="0"/>
              <a:t>Reduction</a:t>
            </a:r>
          </a:p>
          <a:p>
            <a:pPr>
              <a:spcAft>
                <a:spcPts val="1200"/>
              </a:spcAft>
            </a:pPr>
            <a:r>
              <a:rPr lang="en-US" dirty="0"/>
              <a:t>In most instances, VA allows the student to continue/finish </a:t>
            </a:r>
          </a:p>
          <a:p>
            <a:pPr>
              <a:spcAft>
                <a:spcPts val="1200"/>
              </a:spcAft>
            </a:pPr>
            <a:r>
              <a:rPr lang="en-US" dirty="0"/>
              <a:t>If the pattern continues, VA will notify site and student</a:t>
            </a:r>
            <a:endParaRPr lang="en-US" b="1" dirty="0"/>
          </a:p>
          <a:p>
            <a:pPr marL="0" indent="0">
              <a:spcAft>
                <a:spcPts val="1200"/>
              </a:spcAft>
              <a:buNone/>
            </a:pPr>
            <a:endParaRPr lang="en-US" b="1" dirty="0"/>
          </a:p>
          <a:p>
            <a:pPr marL="0" indent="0">
              <a:spcAft>
                <a:spcPts val="1200"/>
              </a:spcAft>
              <a:buNone/>
            </a:pPr>
            <a:r>
              <a:rPr lang="en-US" b="1" dirty="0"/>
              <a:t>Termination</a:t>
            </a:r>
          </a:p>
          <a:p>
            <a:pPr>
              <a:spcAft>
                <a:spcPts val="1200"/>
              </a:spcAft>
            </a:pPr>
            <a:r>
              <a:rPr lang="en-US" dirty="0"/>
              <a:t>Contract stopped at the end of the month of the withdrawal  </a:t>
            </a:r>
          </a:p>
          <a:p>
            <a:pPr>
              <a:spcAft>
                <a:spcPts val="1200"/>
              </a:spcAft>
            </a:pPr>
            <a:r>
              <a:rPr lang="en-US" dirty="0"/>
              <a:t>If advancement received, the student is allowed to work until it’s paid</a:t>
            </a:r>
            <a:endParaRPr lang="en-US" b="1" dirty="0"/>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25</a:t>
            </a:fld>
            <a:endParaRPr lang="en-US"/>
          </a:p>
        </p:txBody>
      </p:sp>
    </p:spTree>
    <p:extLst>
      <p:ext uri="{BB962C8B-B14F-4D97-AF65-F5344CB8AC3E}">
        <p14:creationId xmlns:p14="http://schemas.microsoft.com/office/powerpoint/2010/main" val="3470512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 Check #1 Question</a:t>
            </a:r>
          </a:p>
        </p:txBody>
      </p:sp>
      <p:sp>
        <p:nvSpPr>
          <p:cNvPr id="4" name="Slide Number Placeholder 3"/>
          <p:cNvSpPr>
            <a:spLocks noGrp="1"/>
          </p:cNvSpPr>
          <p:nvPr>
            <p:ph type="sldNum" sz="quarter" idx="5"/>
          </p:nvPr>
        </p:nvSpPr>
        <p:spPr/>
        <p:txBody>
          <a:bodyPr/>
          <a:lstStyle/>
          <a:p>
            <a:fld id="{A263C7BD-EE4B-42E2-A75C-958D06C60C46}" type="slidenum">
              <a:rPr lang="en-US" smtClean="0"/>
              <a:t>26</a:t>
            </a:fld>
            <a:endParaRPr lang="en-US"/>
          </a:p>
        </p:txBody>
      </p:sp>
    </p:spTree>
    <p:extLst>
      <p:ext uri="{BB962C8B-B14F-4D97-AF65-F5344CB8AC3E}">
        <p14:creationId xmlns:p14="http://schemas.microsoft.com/office/powerpoint/2010/main" val="1232948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 Check #1 Answer</a:t>
            </a:r>
          </a:p>
        </p:txBody>
      </p:sp>
      <p:sp>
        <p:nvSpPr>
          <p:cNvPr id="4" name="Slide Number Placeholder 3"/>
          <p:cNvSpPr>
            <a:spLocks noGrp="1"/>
          </p:cNvSpPr>
          <p:nvPr>
            <p:ph type="sldNum" sz="quarter" idx="5"/>
          </p:nvPr>
        </p:nvSpPr>
        <p:spPr/>
        <p:txBody>
          <a:bodyPr/>
          <a:lstStyle/>
          <a:p>
            <a:fld id="{A263C7BD-EE4B-42E2-A75C-958D06C60C46}" type="slidenum">
              <a:rPr lang="en-US" smtClean="0"/>
              <a:t>27</a:t>
            </a:fld>
            <a:endParaRPr lang="en-US"/>
          </a:p>
        </p:txBody>
      </p:sp>
    </p:spTree>
    <p:extLst>
      <p:ext uri="{BB962C8B-B14F-4D97-AF65-F5344CB8AC3E}">
        <p14:creationId xmlns:p14="http://schemas.microsoft.com/office/powerpoint/2010/main" val="721316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 Check #2 Question</a:t>
            </a:r>
          </a:p>
        </p:txBody>
      </p:sp>
      <p:sp>
        <p:nvSpPr>
          <p:cNvPr id="4" name="Slide Number Placeholder 3"/>
          <p:cNvSpPr>
            <a:spLocks noGrp="1"/>
          </p:cNvSpPr>
          <p:nvPr>
            <p:ph type="sldNum" sz="quarter" idx="5"/>
          </p:nvPr>
        </p:nvSpPr>
        <p:spPr/>
        <p:txBody>
          <a:bodyPr/>
          <a:lstStyle/>
          <a:p>
            <a:fld id="{A263C7BD-EE4B-42E2-A75C-958D06C60C46}" type="slidenum">
              <a:rPr lang="en-US" smtClean="0"/>
              <a:t>28</a:t>
            </a:fld>
            <a:endParaRPr lang="en-US"/>
          </a:p>
        </p:txBody>
      </p:sp>
    </p:spTree>
    <p:extLst>
      <p:ext uri="{BB962C8B-B14F-4D97-AF65-F5344CB8AC3E}">
        <p14:creationId xmlns:p14="http://schemas.microsoft.com/office/powerpoint/2010/main" val="407028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 Check #2 Answer</a:t>
            </a:r>
          </a:p>
        </p:txBody>
      </p:sp>
      <p:sp>
        <p:nvSpPr>
          <p:cNvPr id="4" name="Slide Number Placeholder 3"/>
          <p:cNvSpPr>
            <a:spLocks noGrp="1"/>
          </p:cNvSpPr>
          <p:nvPr>
            <p:ph type="sldNum" sz="quarter" idx="5"/>
          </p:nvPr>
        </p:nvSpPr>
        <p:spPr/>
        <p:txBody>
          <a:bodyPr/>
          <a:lstStyle/>
          <a:p>
            <a:fld id="{A263C7BD-EE4B-42E2-A75C-958D06C60C46}" type="slidenum">
              <a:rPr lang="en-US" smtClean="0"/>
              <a:t>29</a:t>
            </a:fld>
            <a:endParaRPr lang="en-US"/>
          </a:p>
        </p:txBody>
      </p:sp>
    </p:spTree>
    <p:extLst>
      <p:ext uri="{BB962C8B-B14F-4D97-AF65-F5344CB8AC3E}">
        <p14:creationId xmlns:p14="http://schemas.microsoft.com/office/powerpoint/2010/main" val="3447847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None/>
            </a:pPr>
            <a:r>
              <a:rPr lang="en-US" sz="1200" b="1" dirty="0">
                <a:latin typeface="Calibri" panose="020F0502020204030204" pitchFamily="34" charset="0"/>
                <a:cs typeface="Calibri" panose="020F0502020204030204" pitchFamily="34" charset="0"/>
              </a:rPr>
              <a:t>Upon completion of this training, you should be able to:</a:t>
            </a: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dirty="0">
                <a:latin typeface="Calibri" panose="020F0502020204030204" pitchFamily="34" charset="0"/>
                <a:cs typeface="Calibri" panose="020F0502020204030204" pitchFamily="34" charset="0"/>
              </a:rPr>
              <a:t>Know work site and site supervisor responsibilities </a:t>
            </a:r>
          </a:p>
          <a:p>
            <a:pPr lvl="0">
              <a:spcAft>
                <a:spcPts val="1200"/>
              </a:spcAft>
            </a:pPr>
            <a:r>
              <a:rPr lang="en-US" sz="1200" dirty="0">
                <a:latin typeface="Calibri" panose="020F0502020204030204" pitchFamily="34" charset="0"/>
                <a:cs typeface="Calibri" panose="020F0502020204030204" pitchFamily="34" charset="0"/>
              </a:rPr>
              <a:t>Identify the criteria used to select students</a:t>
            </a:r>
          </a:p>
          <a:p>
            <a:pPr lvl="0">
              <a:spcAft>
                <a:spcPts val="1200"/>
              </a:spcAft>
            </a:pPr>
            <a:r>
              <a:rPr lang="en-US" sz="1200" dirty="0">
                <a:latin typeface="Calibri" panose="020F0502020204030204" pitchFamily="34" charset="0"/>
                <a:cs typeface="Calibri" panose="020F0502020204030204" pitchFamily="34" charset="0"/>
              </a:rPr>
              <a:t>Understand Work Study contracts</a:t>
            </a:r>
          </a:p>
          <a:p>
            <a:pPr lvl="0">
              <a:spcAft>
                <a:spcPts val="1200"/>
              </a:spcAft>
            </a:pPr>
            <a:r>
              <a:rPr lang="en-US" sz="1200" dirty="0">
                <a:latin typeface="Calibri" panose="020F0502020204030204" pitchFamily="34" charset="0"/>
                <a:cs typeface="Calibri" panose="020F0502020204030204" pitchFamily="34" charset="0"/>
              </a:rPr>
              <a:t>Identify the requirements for payments</a:t>
            </a:r>
          </a:p>
          <a:p>
            <a:pPr lvl="0">
              <a:spcAft>
                <a:spcPts val="1200"/>
              </a:spcAft>
            </a:pPr>
            <a:r>
              <a:rPr lang="en-US" sz="1200" dirty="0">
                <a:latin typeface="Calibri" panose="020F0502020204030204" pitchFamily="34" charset="0"/>
                <a:cs typeface="Calibri" panose="020F0502020204030204" pitchFamily="34" charset="0"/>
              </a:rPr>
              <a:t>Understand how to supervise students</a:t>
            </a:r>
          </a:p>
          <a:p>
            <a:pPr lvl="0">
              <a:spcAft>
                <a:spcPts val="1200"/>
              </a:spcAft>
            </a:pPr>
            <a:r>
              <a:rPr lang="en-US" sz="1200" dirty="0">
                <a:latin typeface="Calibri" panose="020F0502020204030204" pitchFamily="34" charset="0"/>
                <a:cs typeface="Calibri" panose="020F0502020204030204" pitchFamily="34" charset="0"/>
              </a:rPr>
              <a:t>Know how to contact Work Study</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a:t>
            </a:fld>
            <a:endParaRPr lang="en-US"/>
          </a:p>
        </p:txBody>
      </p:sp>
    </p:spTree>
    <p:extLst>
      <p:ext uri="{BB962C8B-B14F-4D97-AF65-F5344CB8AC3E}">
        <p14:creationId xmlns:p14="http://schemas.microsoft.com/office/powerpoint/2010/main" val="38005834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go over an example of what a site can use to track all aspects of its Work Study program.</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30</a:t>
            </a:fld>
            <a:endParaRPr lang="en-US"/>
          </a:p>
        </p:txBody>
      </p:sp>
    </p:spTree>
    <p:extLst>
      <p:ext uri="{BB962C8B-B14F-4D97-AF65-F5344CB8AC3E}">
        <p14:creationId xmlns:p14="http://schemas.microsoft.com/office/powerpoint/2010/main" val="2920473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go over an example of what a site can use to track all aspects of its Work Study program.</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31</a:t>
            </a:fld>
            <a:endParaRPr lang="en-US"/>
          </a:p>
        </p:txBody>
      </p:sp>
    </p:spTree>
    <p:extLst>
      <p:ext uri="{BB962C8B-B14F-4D97-AF65-F5344CB8AC3E}">
        <p14:creationId xmlns:p14="http://schemas.microsoft.com/office/powerpoint/2010/main" val="2685103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go over an example of what a site can use to track all aspects of its Work Study program.</a:t>
            </a:r>
            <a:br>
              <a:rPr lang="en-US" dirty="0"/>
            </a:br>
            <a:br>
              <a:rPr lang="en-US" dirty="0"/>
            </a:br>
            <a:r>
              <a:rPr lang="en-US" dirty="0"/>
              <a:t>There is a link to the sample document on this PowerPoint slide that you can use as a template. </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32</a:t>
            </a:fld>
            <a:endParaRPr lang="en-US"/>
          </a:p>
        </p:txBody>
      </p:sp>
    </p:spTree>
    <p:extLst>
      <p:ext uri="{BB962C8B-B14F-4D97-AF65-F5344CB8AC3E}">
        <p14:creationId xmlns:p14="http://schemas.microsoft.com/office/powerpoint/2010/main" val="527620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go over an example of what a site can use to track all aspects of its Work Study program.</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33</a:t>
            </a:fld>
            <a:endParaRPr lang="en-US"/>
          </a:p>
        </p:txBody>
      </p:sp>
    </p:spTree>
    <p:extLst>
      <p:ext uri="{BB962C8B-B14F-4D97-AF65-F5344CB8AC3E}">
        <p14:creationId xmlns:p14="http://schemas.microsoft.com/office/powerpoint/2010/main" val="2783898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cover some examples of what your site can implement to address performance and conduct issues. </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34</a:t>
            </a:fld>
            <a:endParaRPr lang="en-US"/>
          </a:p>
        </p:txBody>
      </p:sp>
    </p:spTree>
    <p:extLst>
      <p:ext uri="{BB962C8B-B14F-4D97-AF65-F5344CB8AC3E}">
        <p14:creationId xmlns:p14="http://schemas.microsoft.com/office/powerpoint/2010/main" val="13303653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and work site agreement covers the basics of student’s responsibilities and the Work Study program. Let’s go over this document in detail.</a:t>
            </a:r>
          </a:p>
          <a:p>
            <a:endParaRPr lang="en-US" dirty="0"/>
          </a:p>
          <a:p>
            <a:r>
              <a:rPr lang="en-US" dirty="0"/>
              <a:t>There is a link to the sample document on this PowerPoint slide that you can use as a template. </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35</a:t>
            </a:fld>
            <a:endParaRPr lang="en-US"/>
          </a:p>
        </p:txBody>
      </p:sp>
    </p:spTree>
    <p:extLst>
      <p:ext uri="{BB962C8B-B14F-4D97-AF65-F5344CB8AC3E}">
        <p14:creationId xmlns:p14="http://schemas.microsoft.com/office/powerpoint/2010/main" val="1476937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Student Statement of Understanding helps to cover conduct issues.  Let’s go over this document in detail.</a:t>
            </a:r>
            <a:br>
              <a:rPr lang="en-US" dirty="0"/>
            </a:br>
            <a:br>
              <a:rPr lang="en-US" dirty="0"/>
            </a:br>
            <a:r>
              <a:rPr lang="en-US" dirty="0"/>
              <a:t>Note- Hours of duty and being flexible with the students, and communicating with this with them.</a:t>
            </a:r>
            <a:br>
              <a:rPr lang="en-US" dirty="0"/>
            </a:br>
            <a:br>
              <a:rPr lang="en-US" dirty="0"/>
            </a:br>
            <a:r>
              <a:rPr lang="en-US" dirty="0"/>
              <a:t>There is a link to the sample document on this PowerPoint slide that you can use as a template. </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36</a:t>
            </a:fld>
            <a:endParaRPr lang="en-US"/>
          </a:p>
        </p:txBody>
      </p:sp>
    </p:spTree>
    <p:extLst>
      <p:ext uri="{BB962C8B-B14F-4D97-AF65-F5344CB8AC3E}">
        <p14:creationId xmlns:p14="http://schemas.microsoft.com/office/powerpoint/2010/main" val="9935417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Continued… The Student Statement of Understanding helps to cover conduct issues.  Let’s go over this document in detail.</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37</a:t>
            </a:fld>
            <a:endParaRPr lang="en-US"/>
          </a:p>
        </p:txBody>
      </p:sp>
    </p:spTree>
    <p:extLst>
      <p:ext uri="{BB962C8B-B14F-4D97-AF65-F5344CB8AC3E}">
        <p14:creationId xmlns:p14="http://schemas.microsoft.com/office/powerpoint/2010/main" val="8348811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Performance measurement covers expectations and metrics used to evaluate the student’s performance. </a:t>
            </a:r>
            <a:br>
              <a:rPr lang="en-US" dirty="0"/>
            </a:br>
            <a:br>
              <a:rPr lang="en-US" dirty="0"/>
            </a:br>
            <a:r>
              <a:rPr lang="en-US" dirty="0"/>
              <a:t>There is a link to the sample document on this PowerPoint slide that you can use as a template. </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38</a:t>
            </a:fld>
            <a:endParaRPr lang="en-US"/>
          </a:p>
        </p:txBody>
      </p:sp>
    </p:spTree>
    <p:extLst>
      <p:ext uri="{BB962C8B-B14F-4D97-AF65-F5344CB8AC3E}">
        <p14:creationId xmlns:p14="http://schemas.microsoft.com/office/powerpoint/2010/main" val="304468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important to keep good records.  Also, any meeting you have with a student concerning conduct or performance should have the meeting notes shared with the student.  You may have to bring in a 3</a:t>
            </a:r>
            <a:r>
              <a:rPr lang="en-US" baseline="30000" dirty="0"/>
              <a:t>rd</a:t>
            </a:r>
            <a:r>
              <a:rPr lang="en-US" dirty="0"/>
              <a:t> party for meetings to help document the meeting notes.   </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39</a:t>
            </a:fld>
            <a:endParaRPr lang="en-US"/>
          </a:p>
        </p:txBody>
      </p:sp>
    </p:spTree>
    <p:extLst>
      <p:ext uri="{BB962C8B-B14F-4D97-AF65-F5344CB8AC3E}">
        <p14:creationId xmlns:p14="http://schemas.microsoft.com/office/powerpoint/2010/main" val="913145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series of slides will help you understand which facilities are considered approved work sites, the different types of work assignments or job duties students can perform at various facilities and the responsibilities of the Work Study site supervisors.</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4</a:t>
            </a:fld>
            <a:endParaRPr lang="en-US"/>
          </a:p>
        </p:txBody>
      </p:sp>
    </p:spTree>
    <p:extLst>
      <p:ext uri="{BB962C8B-B14F-4D97-AF65-F5344CB8AC3E}">
        <p14:creationId xmlns:p14="http://schemas.microsoft.com/office/powerpoint/2010/main" val="13545055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we’ll cover questions Work Study has received in the past concerning non-routine issues you may experience. </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40</a:t>
            </a:fld>
            <a:endParaRPr lang="en-US"/>
          </a:p>
        </p:txBody>
      </p:sp>
    </p:spTree>
    <p:extLst>
      <p:ext uri="{BB962C8B-B14F-4D97-AF65-F5344CB8AC3E}">
        <p14:creationId xmlns:p14="http://schemas.microsoft.com/office/powerpoint/2010/main" val="27041752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remember that a Work Site Application, VA Form 22-10219, must be submitted yearly, or earlier if one of the following exists:</a:t>
            </a:r>
            <a:br>
              <a:rPr lang="en-US" dirty="0"/>
            </a:br>
            <a:r>
              <a:rPr lang="en-US" dirty="0"/>
              <a:t>• the duties change </a:t>
            </a:r>
            <a:br>
              <a:rPr lang="en-US" dirty="0"/>
            </a:br>
            <a:r>
              <a:rPr lang="en-US" dirty="0"/>
              <a:t>• the work site location changes</a:t>
            </a:r>
            <a:br>
              <a:rPr lang="en-US" dirty="0"/>
            </a:br>
            <a:r>
              <a:rPr lang="en-US" dirty="0"/>
              <a:t>• your site needs more than a 10% increase in its approved hours.  If your site needs a 10%+ increase in your approved hours, then you must state why you need this increase.</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41</a:t>
            </a:fld>
            <a:endParaRPr lang="en-US"/>
          </a:p>
        </p:txBody>
      </p:sp>
    </p:spTree>
    <p:extLst>
      <p:ext uri="{BB962C8B-B14F-4D97-AF65-F5344CB8AC3E}">
        <p14:creationId xmlns:p14="http://schemas.microsoft.com/office/powerpoint/2010/main" val="31691387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None/>
              <a:defRPr/>
            </a:pPr>
            <a:r>
              <a:rPr lang="en-US" altLang="en-US" sz="1200" i="0" u="sng" dirty="0">
                <a:latin typeface="Calibri" panose="020F0502020204030204" pitchFamily="34" charset="0"/>
                <a:ea typeface="Georgia" pitchFamily="18" charset="0"/>
                <a:cs typeface="Calibri" panose="020F0502020204030204" pitchFamily="34" charset="0"/>
              </a:rPr>
              <a:t>When it comes to student selection, the following factors need to be carefully evaluated</a:t>
            </a:r>
            <a:r>
              <a:rPr lang="en-US" altLang="en-US" sz="1200" i="0" dirty="0">
                <a:latin typeface="Calibri" panose="020F0502020204030204" pitchFamily="34" charset="0"/>
                <a:ea typeface="Georgia" pitchFamily="18" charset="0"/>
                <a:cs typeface="Calibri" panose="020F0502020204030204" pitchFamily="34" charset="0"/>
              </a:rPr>
              <a:t>:</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Students with service-connected disabilities have priority (30% or more)</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Financial need</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Availability of transportation</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Motivation</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Work assignments don’t conflict with disability or are accommodated.  </a:t>
            </a:r>
            <a:r>
              <a:rPr lang="en-US" sz="1200" i="0" dirty="0">
                <a:latin typeface="Calibri" panose="020F0502020204030204" pitchFamily="34" charset="0"/>
                <a:cs typeface="Calibri" panose="020F0502020204030204" pitchFamily="34" charset="0"/>
              </a:rPr>
              <a:t>Each facility must ensure that the work assignment is compatible with the student’s service connected disability.  If the disability is discovered after placing the student, try to accommodate the individual as you would a regular employee.  You may consult your local HR or contact VA Work Study Department if you have questions.</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42</a:t>
            </a:fld>
            <a:endParaRPr lang="en-US"/>
          </a:p>
        </p:txBody>
      </p:sp>
    </p:spTree>
    <p:extLst>
      <p:ext uri="{BB962C8B-B14F-4D97-AF65-F5344CB8AC3E}">
        <p14:creationId xmlns:p14="http://schemas.microsoft.com/office/powerpoint/2010/main" val="9862296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the student be paid for the training he or she needs to perform the job?  </a:t>
            </a:r>
          </a:p>
        </p:txBody>
      </p:sp>
      <p:sp>
        <p:nvSpPr>
          <p:cNvPr id="4" name="Slide Number Placeholder 3"/>
          <p:cNvSpPr>
            <a:spLocks noGrp="1"/>
          </p:cNvSpPr>
          <p:nvPr>
            <p:ph type="sldNum" sz="quarter" idx="5"/>
          </p:nvPr>
        </p:nvSpPr>
        <p:spPr/>
        <p:txBody>
          <a:bodyPr/>
          <a:lstStyle/>
          <a:p>
            <a:fld id="{A263C7BD-EE4B-42E2-A75C-958D06C60C46}" type="slidenum">
              <a:rPr lang="en-US" smtClean="0"/>
              <a:t>43</a:t>
            </a:fld>
            <a:endParaRPr lang="en-US"/>
          </a:p>
        </p:txBody>
      </p:sp>
    </p:spTree>
    <p:extLst>
      <p:ext uri="{BB962C8B-B14F-4D97-AF65-F5344CB8AC3E}">
        <p14:creationId xmlns:p14="http://schemas.microsoft.com/office/powerpoint/2010/main" val="30506870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effectLst/>
                <a:latin typeface="Calibri" panose="020F0502020204030204" pitchFamily="34" charset="0"/>
                <a:ea typeface="MS PGothic" panose="020B0600070205080204" pitchFamily="34" charset="-128"/>
                <a:cs typeface="Calibri" panose="020F0502020204030204" pitchFamily="34" charset="0"/>
              </a:rPr>
              <a:t>• Please check with your site’s Human Resources and/or management for guidance/concerns/issues if you decide to subsidize Work Study student wages.  </a:t>
            </a:r>
          </a:p>
          <a:p>
            <a:r>
              <a:rPr lang="en-US" sz="1200" dirty="0">
                <a:solidFill>
                  <a:schemeClr val="bg1"/>
                </a:solidFill>
                <a:effectLst/>
                <a:latin typeface="Calibri" panose="020F0502020204030204" pitchFamily="34" charset="0"/>
                <a:ea typeface="MS PGothic" panose="020B0600070205080204" pitchFamily="34" charset="-128"/>
                <a:cs typeface="Calibri" panose="020F0502020204030204" pitchFamily="34" charset="0"/>
              </a:rPr>
              <a:t>• Work Study students can’t receive compensation from multiple sources for the same Work Study hours worked.  In other words, work sites shouldn’t be double paying the students. </a:t>
            </a:r>
          </a:p>
          <a:p>
            <a:r>
              <a:rPr lang="en-US" sz="1200" dirty="0">
                <a:solidFill>
                  <a:schemeClr val="bg1"/>
                </a:solidFill>
                <a:effectLst/>
                <a:latin typeface="Calibri" panose="020F0502020204030204" pitchFamily="34" charset="0"/>
                <a:ea typeface="MS PGothic" panose="020B0600070205080204" pitchFamily="34" charset="-128"/>
                <a:cs typeface="Calibri" panose="020F0502020204030204" pitchFamily="34" charset="0"/>
              </a:rPr>
              <a:t>• The work site should keep records indicating why and how they’re subsidizing the wage.  </a:t>
            </a:r>
          </a:p>
          <a:p>
            <a:r>
              <a:rPr lang="en-US" sz="1200" dirty="0">
                <a:solidFill>
                  <a:schemeClr val="bg1"/>
                </a:solidFill>
                <a:effectLst/>
                <a:latin typeface="Calibri" panose="020F0502020204030204" pitchFamily="34" charset="0"/>
                <a:ea typeface="MS PGothic" panose="020B0600070205080204" pitchFamily="34" charset="-128"/>
                <a:cs typeface="Calibri" panose="020F0502020204030204" pitchFamily="34" charset="0"/>
              </a:rPr>
              <a:t>• Any amount the student receives for subsidizing the wages may be considered taxable income.  The work site will need to provide proper tax documents to the students and ensure they’re following all laws/policies/rules associated with this. </a:t>
            </a:r>
            <a:endParaRPr lang="en-US" dirty="0"/>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44</a:t>
            </a:fld>
            <a:endParaRPr lang="en-US"/>
          </a:p>
        </p:txBody>
      </p:sp>
    </p:spTree>
    <p:extLst>
      <p:ext uri="{BB962C8B-B14F-4D97-AF65-F5344CB8AC3E}">
        <p14:creationId xmlns:p14="http://schemas.microsoft.com/office/powerpoint/2010/main" val="8306030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Study can provide a history of Work Study payments the student received.  </a:t>
            </a:r>
          </a:p>
        </p:txBody>
      </p:sp>
      <p:sp>
        <p:nvSpPr>
          <p:cNvPr id="4" name="Slide Number Placeholder 3"/>
          <p:cNvSpPr>
            <a:spLocks noGrp="1"/>
          </p:cNvSpPr>
          <p:nvPr>
            <p:ph type="sldNum" sz="quarter" idx="5"/>
          </p:nvPr>
        </p:nvSpPr>
        <p:spPr/>
        <p:txBody>
          <a:bodyPr/>
          <a:lstStyle/>
          <a:p>
            <a:fld id="{A263C7BD-EE4B-42E2-A75C-958D06C60C46}" type="slidenum">
              <a:rPr lang="en-US" smtClean="0"/>
              <a:t>45</a:t>
            </a:fld>
            <a:endParaRPr lang="en-US"/>
          </a:p>
        </p:txBody>
      </p:sp>
    </p:spTree>
    <p:extLst>
      <p:ext uri="{BB962C8B-B14F-4D97-AF65-F5344CB8AC3E}">
        <p14:creationId xmlns:p14="http://schemas.microsoft.com/office/powerpoint/2010/main" val="31153465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Work Study students performing duties at their assigned work site will be considered a VA employee for the purpose of receiving benefits under the provisions of (Compensation for Work Injuries) Chapter 81 of title 5, U.S.C. As such, they are entitled to compensation benefits due to personal injury sustained while in the performance of duty or compensation for employment-related disease.</a:t>
            </a:r>
          </a:p>
          <a:p>
            <a:pPr marL="0" marR="0">
              <a:spcBef>
                <a:spcPts val="0"/>
              </a:spcBef>
            </a:pPr>
            <a:endPar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Office of Workers' Compensation Programs (OWCP) of the U.S. Department of Labor (DOL), administers, interprets, and ensures compliance with the Federal Employees’ Compensation Act (FECA)  and is the sole adjudicator of all workers’ compensation claims for Veterans’ Benefits Administration (VBA) employees. </a:t>
            </a: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46</a:t>
            </a:fld>
            <a:endParaRPr lang="en-US"/>
          </a:p>
        </p:txBody>
      </p:sp>
    </p:spTree>
    <p:extLst>
      <p:ext uri="{BB962C8B-B14F-4D97-AF65-F5344CB8AC3E}">
        <p14:creationId xmlns:p14="http://schemas.microsoft.com/office/powerpoint/2010/main" val="5320909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Calibri" panose="020F0502020204030204" pitchFamily="34" charset="0"/>
                <a:cs typeface="Calibri" panose="020F0502020204030204" pitchFamily="34" charset="0"/>
              </a:rPr>
              <a:t>Public Law 117-333.</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47</a:t>
            </a:fld>
            <a:endParaRPr lang="en-US"/>
          </a:p>
        </p:txBody>
      </p:sp>
    </p:spTree>
    <p:extLst>
      <p:ext uri="{BB962C8B-B14F-4D97-AF65-F5344CB8AC3E}">
        <p14:creationId xmlns:p14="http://schemas.microsoft.com/office/powerpoint/2010/main" val="20662460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cover the basics of Public Law 116-154, Improvement to Work Study Act.</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48</a:t>
            </a:fld>
            <a:endParaRPr lang="en-US"/>
          </a:p>
        </p:txBody>
      </p:sp>
    </p:spTree>
    <p:extLst>
      <p:ext uri="{BB962C8B-B14F-4D97-AF65-F5344CB8AC3E}">
        <p14:creationId xmlns:p14="http://schemas.microsoft.com/office/powerpoint/2010/main" val="245462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Law 116-154</a:t>
            </a:r>
          </a:p>
        </p:txBody>
      </p:sp>
      <p:sp>
        <p:nvSpPr>
          <p:cNvPr id="4" name="Slide Number Placeholder 3"/>
          <p:cNvSpPr>
            <a:spLocks noGrp="1"/>
          </p:cNvSpPr>
          <p:nvPr>
            <p:ph type="sldNum" sz="quarter" idx="5"/>
          </p:nvPr>
        </p:nvSpPr>
        <p:spPr/>
        <p:txBody>
          <a:bodyPr/>
          <a:lstStyle/>
          <a:p>
            <a:fld id="{A263C7BD-EE4B-42E2-A75C-958D06C60C46}" type="slidenum">
              <a:rPr lang="en-US" smtClean="0"/>
              <a:t>49</a:t>
            </a:fld>
            <a:endParaRPr lang="en-US"/>
          </a:p>
        </p:txBody>
      </p:sp>
    </p:spTree>
    <p:extLst>
      <p:ext uri="{BB962C8B-B14F-4D97-AF65-F5344CB8AC3E}">
        <p14:creationId xmlns:p14="http://schemas.microsoft.com/office/powerpoint/2010/main" val="3034858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dirty="0"/>
              <a:t>There are many different types of places that can be approved to be a Work Study work site.  Allowable Work Study duties are different for each work site type.</a:t>
            </a:r>
            <a:br>
              <a:rPr lang="en-US" dirty="0"/>
            </a:br>
            <a:br>
              <a:rPr lang="en-US" dirty="0"/>
            </a:br>
            <a:r>
              <a:rPr lang="en-US" dirty="0"/>
              <a:t>For example:</a:t>
            </a:r>
            <a:br>
              <a:rPr lang="en-US" dirty="0"/>
            </a:br>
            <a:r>
              <a:rPr lang="en-US" sz="1200" b="1" u="sng" kern="1200" dirty="0">
                <a:solidFill>
                  <a:srgbClr val="000000"/>
                </a:solidFill>
                <a:effectLst/>
                <a:latin typeface="Calibri" panose="020F0502020204030204" pitchFamily="34" charset="0"/>
                <a:ea typeface="Times New Roman" panose="02020603050405020304" pitchFamily="18" charset="0"/>
              </a:rPr>
              <a:t>VA Facilities</a:t>
            </a:r>
            <a:r>
              <a:rPr lang="en-US" sz="1200" kern="1200" dirty="0">
                <a:solidFill>
                  <a:srgbClr val="000000"/>
                </a:solidFill>
                <a:effectLst/>
                <a:latin typeface="Calibri" panose="020F0502020204030204" pitchFamily="34" charset="0"/>
                <a:ea typeface="Times New Roman" panose="02020603050405020304" pitchFamily="18" charset="0"/>
              </a:rPr>
              <a:t>: There’s no limitation as to the VA-related duties for Work Study students at any VA facility.  </a:t>
            </a:r>
            <a:r>
              <a:rPr lang="en-US" sz="1200" dirty="0">
                <a:solidFill>
                  <a:srgbClr val="000000"/>
                </a:solidFill>
                <a:effectLst/>
                <a:latin typeface="Calibri" panose="020F0502020204030204" pitchFamily="34" charset="0"/>
                <a:ea typeface="Times New Roman" panose="02020603050405020304" pitchFamily="18" charset="0"/>
              </a:rPr>
              <a:t>Only VA facilities are approved to allow “driving” as an approved duty for Work Study students.</a:t>
            </a:r>
            <a:br>
              <a:rPr lang="en-US" sz="1200" kern="1200" dirty="0">
                <a:solidFill>
                  <a:srgbClr val="000000"/>
                </a:solidFill>
                <a:effectLst/>
                <a:latin typeface="Calibri" panose="020F0502020204030204" pitchFamily="34" charset="0"/>
                <a:ea typeface="Times New Roman" panose="02020603050405020304" pitchFamily="18" charset="0"/>
              </a:rPr>
            </a:br>
            <a:r>
              <a:rPr lang="en-US" sz="1200" b="1" u="sng" kern="1200" dirty="0">
                <a:solidFill>
                  <a:srgbClr val="000000"/>
                </a:solidFill>
                <a:effectLst/>
                <a:latin typeface="Calibri" panose="020F0502020204030204" pitchFamily="34" charset="0"/>
                <a:ea typeface="Times New Roman" panose="02020603050405020304" pitchFamily="18" charset="0"/>
              </a:rPr>
              <a:t>Department of Defense (DOD), Coast Guard or National Guard Facilities</a:t>
            </a:r>
            <a:r>
              <a:rPr lang="en-US" sz="1200" b="1" kern="1200" dirty="0">
                <a:solidFill>
                  <a:srgbClr val="000000"/>
                </a:solidFill>
                <a:effectLst/>
                <a:latin typeface="Calibri" panose="020F0502020204030204" pitchFamily="34" charset="0"/>
                <a:ea typeface="Times New Roman" panose="02020603050405020304" pitchFamily="18" charset="0"/>
              </a:rPr>
              <a:t>: </a:t>
            </a:r>
            <a:r>
              <a:rPr lang="en-US" sz="1200" dirty="0">
                <a:solidFill>
                  <a:srgbClr val="000000"/>
                </a:solidFill>
                <a:effectLst/>
                <a:latin typeface="Calibri" panose="020F0502020204030204" pitchFamily="34" charset="0"/>
                <a:ea typeface="Times New Roman" panose="02020603050405020304" pitchFamily="18" charset="0"/>
              </a:rPr>
              <a:t>disseminating information (outreach) on VA benefits and services and helping individuals in obtaining these benefits. Work Study students may assist with general office duties that directly relate to or impact Veteran students. Such duties should be necessary to ensure the success of Veterans achieving educational and career goals. </a:t>
            </a: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the case of an individual who is receiving educational assistance under chapter 1606, Work Study students may assist with an activity relating to the administration of this chapter (for which he or she is receiving benefits) at DoD, Department of Homeland Security (DHS), or National Guard facilities. Appropriate tasks include completing Notice of Basic Eligibility (NOBE), also known as DD Form 2384-1, or reporting information through channels when individuals make a six-year commitment or in the event someone fails to carry out his or her commitment. A DoD, DHS, or National Guard official must supervise these students.</a:t>
            </a:r>
            <a:br>
              <a:rPr lang="en-US"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200" b="1" u="sng"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Other Non-VA facilities</a:t>
            </a:r>
            <a:r>
              <a:rPr lang="en-US" sz="12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kern="120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Other non-VA facilities can use Work Study students for disseminating information on VA benefits and services and providing assistance to individuals in obtaining these benefits.  Duties may also include, to  the extent feasible, providing information on other governmental programs</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such as other federal, state, or local programs determined to be beneficial to Veterans and eligible dependents</a:t>
            </a:r>
            <a:r>
              <a:rPr lang="en-US" sz="1200" kern="120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  Work Study students </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should not be performing the services associated with any non-VA program and should not be performing administrative duties or processing paperwork for the non-VA facility.  For example, an allowable duty would be to distribute information about job programs, whereas assisting a Veteran with locating a job would not be an allowable duty.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u="sng" dirty="0">
                <a:effectLst/>
                <a:latin typeface="Calibri" panose="020F0502020204030204" pitchFamily="34" charset="0"/>
                <a:ea typeface="Calibri" panose="020F0502020204030204" pitchFamily="34" charset="0"/>
                <a:cs typeface="Calibri" panose="020F0502020204030204" pitchFamily="34" charset="0"/>
              </a:rPr>
              <a:t>National Cemetery or State Veteran’s Cemetery</a:t>
            </a:r>
            <a:r>
              <a:rPr lang="en-US" sz="1200" dirty="0">
                <a:effectLst/>
                <a:latin typeface="Calibri" panose="020F0502020204030204" pitchFamily="34" charset="0"/>
                <a:ea typeface="Calibri" panose="020F0502020204030204" pitchFamily="34" charset="0"/>
                <a:cs typeface="Calibri" panose="020F0502020204030204" pitchFamily="34" charset="0"/>
              </a:rPr>
              <a:t>: Work Study students may assist with the administration of national cemeteries or state Veteran’s cemeteries.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u="sng" dirty="0">
                <a:effectLst/>
                <a:latin typeface="Calibri" panose="020F0502020204030204" pitchFamily="34" charset="0"/>
                <a:ea typeface="Calibri" panose="020F0502020204030204" pitchFamily="34" charset="0"/>
                <a:cs typeface="Calibri" panose="020F0502020204030204" pitchFamily="34" charset="0"/>
              </a:rPr>
              <a:t>Outreach Services Assisting SAA employees</a:t>
            </a:r>
            <a:r>
              <a:rPr lang="en-US" sz="1200" dirty="0">
                <a:effectLst/>
                <a:latin typeface="Calibri" panose="020F0502020204030204" pitchFamily="34" charset="0"/>
                <a:ea typeface="Calibri" panose="020F0502020204030204" pitchFamily="34" charset="0"/>
                <a:cs typeface="Calibri" panose="020F0502020204030204" pitchFamily="34" charset="0"/>
              </a:rPr>
              <a:t>: Work Study students may assist State Approving Agency employees in performing outreach activities which includes </a:t>
            </a:r>
            <a:r>
              <a:rPr lang="en-US" sz="1200" kern="120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disseminating information on VA benefits and services and providing assistance to individuals in obtaining these benefits.  Duties may also include, to the extent feasible, providing information on other governmental programs</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such as other federal, state, or local programs determined to be beneficial to Veterans and eligible dependents</a:t>
            </a:r>
            <a:r>
              <a:rPr lang="en-US" sz="1200" dirty="0">
                <a:effectLst/>
                <a:latin typeface="Calibri" panose="020F0502020204030204" pitchFamily="34" charset="0"/>
                <a:ea typeface="Calibri" panose="020F0502020204030204" pitchFamily="34" charset="0"/>
                <a:cs typeface="Calibri" panose="020F0502020204030204" pitchFamily="34" charset="0"/>
              </a:rPr>
              <a:t> .  If the SAA is under the state’s Veterans Affairs Office, then there’s no limitation to those duties as they should all be Veteran-related.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u="sng" dirty="0">
                <a:effectLst/>
                <a:latin typeface="Calibri" panose="020F0502020204030204" pitchFamily="34" charset="0"/>
                <a:ea typeface="Calibri" panose="020F0502020204030204" pitchFamily="34" charset="0"/>
                <a:cs typeface="Calibri" panose="020F0502020204030204" pitchFamily="34" charset="0"/>
              </a:rPr>
              <a:t>Hospital and Domiciliary Care at State Home</a:t>
            </a:r>
            <a:r>
              <a:rPr lang="en-US" sz="1200" dirty="0">
                <a:effectLst/>
                <a:latin typeface="Calibri" panose="020F0502020204030204" pitchFamily="34" charset="0"/>
                <a:ea typeface="Calibri" panose="020F0502020204030204" pitchFamily="34" charset="0"/>
                <a:cs typeface="Calibri" panose="020F0502020204030204" pitchFamily="34" charset="0"/>
              </a:rPr>
              <a:t>: Work Study students may assist with the delivery of hospital and domiciliary care and medical treatment to Veterans in a state facility when VA pays an allowance to the state for the Veteran’s care.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u="sng" dirty="0">
                <a:effectLst/>
                <a:latin typeface="Calibri" panose="020F0502020204030204" pitchFamily="34" charset="0"/>
                <a:ea typeface="Calibri" panose="020F0502020204030204" pitchFamily="34" charset="0"/>
                <a:cs typeface="Calibri" panose="020F0502020204030204" pitchFamily="34" charset="0"/>
              </a:rPr>
              <a:t>Congressional Offices</a:t>
            </a:r>
            <a:r>
              <a:rPr lang="en-US" sz="1200" b="1" dirty="0">
                <a:effectLst/>
                <a:latin typeface="Calibri" panose="020F0502020204030204" pitchFamily="34" charset="0"/>
                <a:ea typeface="Calibri" panose="020F0502020204030204" pitchFamily="34" charset="0"/>
                <a:cs typeface="Calibri" panose="020F0502020204030204" pitchFamily="34" charset="0"/>
              </a:rPr>
              <a:t>:</a:t>
            </a:r>
            <a:r>
              <a:rPr lang="en-US" sz="1200" dirty="0">
                <a:effectLst/>
                <a:latin typeface="Calibri" panose="020F0502020204030204" pitchFamily="34" charset="0"/>
                <a:ea typeface="Calibri" panose="020F0502020204030204" pitchFamily="34" charset="0"/>
                <a:cs typeface="Calibri" panose="020F0502020204030204" pitchFamily="34" charset="0"/>
              </a:rPr>
              <a:t> </a:t>
            </a:r>
            <a:br>
              <a:rPr lang="en-US" sz="1200" dirty="0">
                <a:effectLst/>
                <a:latin typeface="Calibri" panose="020F0502020204030204" pitchFamily="34" charset="0"/>
                <a:ea typeface="Calibri" panose="020F0502020204030204" pitchFamily="34" charset="0"/>
                <a:cs typeface="Calibri" panose="020F0502020204030204" pitchFamily="34" charset="0"/>
              </a:rPr>
            </a:br>
            <a:r>
              <a:rPr lang="en-US" sz="1200" dirty="0">
                <a:effectLst/>
                <a:latin typeface="Calibri" panose="020F0502020204030204" pitchFamily="34" charset="0"/>
                <a:ea typeface="Calibri" panose="020F0502020204030204" pitchFamily="34" charset="0"/>
                <a:cs typeface="Calibri" panose="020F0502020204030204" pitchFamily="34" charset="0"/>
              </a:rPr>
              <a:t>• The distribution of information to members of the Armed Forces, Veterans, and their dependents about the benefits and services administered by the Department of Veterans Affairs; and other appropriate governmental and nongovernmental Veterans programs.</a:t>
            </a:r>
            <a:br>
              <a:rPr lang="en-US" sz="1200" dirty="0">
                <a:effectLst/>
                <a:latin typeface="Calibri" panose="020F0502020204030204" pitchFamily="34" charset="0"/>
                <a:ea typeface="Calibri" panose="020F0502020204030204" pitchFamily="34" charset="0"/>
                <a:cs typeface="Calibri" panose="020F0502020204030204" pitchFamily="34" charset="0"/>
              </a:rPr>
            </a:br>
            <a:r>
              <a:rPr lang="en-US" sz="1200" dirty="0">
                <a:effectLst/>
                <a:latin typeface="Calibri" panose="020F0502020204030204" pitchFamily="34" charset="0"/>
                <a:ea typeface="Calibri" panose="020F0502020204030204" pitchFamily="34" charset="0"/>
                <a:cs typeface="Calibri" panose="020F0502020204030204" pitchFamily="34" charset="0"/>
              </a:rPr>
              <a:t>• The preparation and processing of papers and other documents, including documents to assist in the preparation and presentation of claims for benefits administered by the Department of Veterans Affairs.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5</a:t>
            </a:fld>
            <a:endParaRPr lang="en-US"/>
          </a:p>
        </p:txBody>
      </p:sp>
    </p:spTree>
    <p:extLst>
      <p:ext uri="{BB962C8B-B14F-4D97-AF65-F5344CB8AC3E}">
        <p14:creationId xmlns:p14="http://schemas.microsoft.com/office/powerpoint/2010/main" val="4976744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Study Resources.</a:t>
            </a:r>
          </a:p>
        </p:txBody>
      </p:sp>
      <p:sp>
        <p:nvSpPr>
          <p:cNvPr id="4" name="Slide Number Placeholder 3"/>
          <p:cNvSpPr>
            <a:spLocks noGrp="1"/>
          </p:cNvSpPr>
          <p:nvPr>
            <p:ph type="sldNum" sz="quarter" idx="5"/>
          </p:nvPr>
        </p:nvSpPr>
        <p:spPr/>
        <p:txBody>
          <a:bodyPr/>
          <a:lstStyle/>
          <a:p>
            <a:fld id="{A263C7BD-EE4B-42E2-A75C-958D06C60C46}" type="slidenum">
              <a:rPr lang="en-US" smtClean="0"/>
              <a:t>50</a:t>
            </a:fld>
            <a:endParaRPr lang="en-US"/>
          </a:p>
        </p:txBody>
      </p:sp>
    </p:spTree>
    <p:extLst>
      <p:ext uri="{BB962C8B-B14F-4D97-AF65-F5344CB8AC3E}">
        <p14:creationId xmlns:p14="http://schemas.microsoft.com/office/powerpoint/2010/main" val="6922604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alibri" panose="020F0502020204030204" pitchFamily="34" charset="0"/>
                <a:cs typeface="Calibri" panose="020F0502020204030204" pitchFamily="34" charset="0"/>
              </a:rPr>
              <a:t>All Work Study documents should be submitted through the GI Bill “Ask VA” (AVA)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alibri" panose="020F0502020204030204" pitchFamily="34" charset="0"/>
                <a:cs typeface="Calibri" panose="020F0502020204030204" pitchFamily="34" charset="0"/>
              </a:rPr>
              <a:t>You may go to the https://ask.va.gov website to set up an account and submit Work Study documents and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Choose a secure VA partner to verify your identity and sign into your AskVA (AVA) account.  Your options include DS Logon, ID.me, and Login.gov.</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51</a:t>
            </a:fld>
            <a:endParaRPr lang="en-US"/>
          </a:p>
        </p:txBody>
      </p:sp>
    </p:spTree>
    <p:extLst>
      <p:ext uri="{BB962C8B-B14F-4D97-AF65-F5344CB8AC3E}">
        <p14:creationId xmlns:p14="http://schemas.microsoft.com/office/powerpoint/2010/main" val="32510827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Once you have a secure sign in account, you may log into your AVA account.  Once in your account, select “Create New Inquiry”.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Fill out the information and click “Next”.  Please note: You can choose “Work Study” as a topic after choosing “Education benefits and work study)” as the category.  From there, you have a variety of Work Study related sub-topics to choose from.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Note:</a:t>
            </a:r>
            <a:br>
              <a:rPr lang="en-US" sz="1200" dirty="0">
                <a:effectLst/>
                <a:latin typeface="Calibri" panose="020F0502020204030204" pitchFamily="34" charset="0"/>
                <a:ea typeface="Calibri" panose="020F0502020204030204" pitchFamily="34" charset="0"/>
                <a:cs typeface="Calibri" panose="020F0502020204030204" pitchFamily="34" charset="0"/>
              </a:rPr>
            </a:br>
            <a:r>
              <a:rPr lang="en-US" sz="1200" dirty="0">
                <a:effectLst/>
                <a:latin typeface="Calibri" panose="020F0502020204030204" pitchFamily="34" charset="0"/>
                <a:ea typeface="Calibri" panose="020F0502020204030204" pitchFamily="34" charset="0"/>
                <a:cs typeface="Calibri" panose="020F0502020204030204" pitchFamily="34" charset="0"/>
              </a:rPr>
              <a:t>• The “</a:t>
            </a:r>
            <a:r>
              <a:rPr lang="en-US" sz="1200" b="1" dirty="0">
                <a:effectLst/>
                <a:latin typeface="Calibri" panose="020F0502020204030204" pitchFamily="34" charset="0"/>
                <a:ea typeface="Calibri" panose="020F0502020204030204" pitchFamily="34" charset="0"/>
                <a:cs typeface="Calibri" panose="020F0502020204030204" pitchFamily="34" charset="0"/>
              </a:rPr>
              <a:t>How should we get in touch with you?</a:t>
            </a:r>
            <a:r>
              <a:rPr lang="en-US" sz="1200" dirty="0">
                <a:effectLst/>
                <a:latin typeface="Calibri" panose="020F0502020204030204" pitchFamily="34" charset="0"/>
                <a:ea typeface="Calibri" panose="020F0502020204030204" pitchFamily="34" charset="0"/>
                <a:cs typeface="Calibri" panose="020F0502020204030204" pitchFamily="34" charset="0"/>
              </a:rPr>
              <a:t>” field is automatically selected as “Email” and cannot be changed.</a:t>
            </a:r>
            <a:br>
              <a:rPr lang="en-US" sz="1200" dirty="0">
                <a:effectLst/>
                <a:latin typeface="Calibri" panose="020F0502020204030204" pitchFamily="34" charset="0"/>
                <a:ea typeface="Calibri" panose="020F0502020204030204" pitchFamily="34" charset="0"/>
                <a:cs typeface="Calibri" panose="020F0502020204030204" pitchFamily="34" charset="0"/>
              </a:rPr>
            </a:br>
            <a:r>
              <a:rPr lang="en-US" sz="1200" dirty="0">
                <a:effectLst/>
                <a:latin typeface="Calibri" panose="020F0502020204030204" pitchFamily="34" charset="0"/>
                <a:ea typeface="Calibri" panose="020F0502020204030204" pitchFamily="34" charset="0"/>
                <a:cs typeface="Calibri" panose="020F0502020204030204" pitchFamily="34" charset="0"/>
              </a:rPr>
              <a:t>• If “GI Bill Beneficiary” or “Other” is chosen in the “</a:t>
            </a:r>
            <a:r>
              <a:rPr lang="en-US" sz="1200" b="1" dirty="0">
                <a:effectLst/>
                <a:latin typeface="Calibri" panose="020F0502020204030204" pitchFamily="34" charset="0"/>
                <a:ea typeface="Calibri" panose="020F0502020204030204" pitchFamily="34" charset="0"/>
                <a:cs typeface="Calibri" panose="020F0502020204030204" pitchFamily="34" charset="0"/>
              </a:rPr>
              <a:t>I am a</a:t>
            </a:r>
            <a:r>
              <a:rPr lang="en-US" sz="1200" dirty="0">
                <a:effectLst/>
                <a:latin typeface="Calibri" panose="020F0502020204030204" pitchFamily="34" charset="0"/>
                <a:ea typeface="Calibri" panose="020F0502020204030204" pitchFamily="34" charset="0"/>
                <a:cs typeface="Calibri" panose="020F0502020204030204" pitchFamily="34" charset="0"/>
              </a:rPr>
              <a:t>:” field, then the inquiry will be shown under the submitter’s “</a:t>
            </a:r>
            <a:r>
              <a:rPr lang="en-US" sz="1200" b="1" dirty="0">
                <a:effectLst/>
                <a:latin typeface="Calibri" panose="020F0502020204030204" pitchFamily="34" charset="0"/>
                <a:ea typeface="Calibri" panose="020F0502020204030204" pitchFamily="34" charset="0"/>
                <a:cs typeface="Calibri" panose="020F0502020204030204" pitchFamily="34" charset="0"/>
              </a:rPr>
              <a:t>Personal</a:t>
            </a:r>
            <a:r>
              <a:rPr lang="en-US" sz="1200" dirty="0">
                <a:effectLst/>
                <a:latin typeface="Calibri" panose="020F0502020204030204" pitchFamily="34" charset="0"/>
                <a:ea typeface="Calibri" panose="020F0502020204030204" pitchFamily="34" charset="0"/>
                <a:cs typeface="Calibri" panose="020F0502020204030204" pitchFamily="34" charset="0"/>
              </a:rPr>
              <a:t>” folder in AVA.</a:t>
            </a:r>
            <a:br>
              <a:rPr lang="en-US" sz="1200" dirty="0">
                <a:effectLst/>
                <a:latin typeface="Calibri" panose="020F0502020204030204" pitchFamily="34" charset="0"/>
                <a:ea typeface="Calibri" panose="020F0502020204030204" pitchFamily="34" charset="0"/>
                <a:cs typeface="Calibri" panose="020F0502020204030204" pitchFamily="34" charset="0"/>
              </a:rPr>
            </a:br>
            <a:r>
              <a:rPr lang="en-US" sz="1200" dirty="0">
                <a:effectLst/>
                <a:latin typeface="Calibri" panose="020F0502020204030204" pitchFamily="34" charset="0"/>
                <a:ea typeface="Calibri" panose="020F0502020204030204" pitchFamily="34" charset="0"/>
                <a:cs typeface="Calibri" panose="020F0502020204030204" pitchFamily="34" charset="0"/>
              </a:rPr>
              <a:t>• If “OJT/Apprenticeship Supervisor”, “School Certifying Official“, “Work Study Site Supervisor”, or “Other (Business)” is chosen in the “</a:t>
            </a:r>
            <a:r>
              <a:rPr lang="en-US" sz="1200" b="1" dirty="0">
                <a:effectLst/>
                <a:latin typeface="Calibri" panose="020F0502020204030204" pitchFamily="34" charset="0"/>
                <a:ea typeface="Calibri" panose="020F0502020204030204" pitchFamily="34" charset="0"/>
                <a:cs typeface="Calibri" panose="020F0502020204030204" pitchFamily="34" charset="0"/>
              </a:rPr>
              <a:t>I am a</a:t>
            </a:r>
            <a:r>
              <a:rPr lang="en-US" sz="1200" dirty="0">
                <a:effectLst/>
                <a:latin typeface="Calibri" panose="020F0502020204030204" pitchFamily="34" charset="0"/>
                <a:ea typeface="Calibri" panose="020F0502020204030204" pitchFamily="34" charset="0"/>
                <a:cs typeface="Calibri" panose="020F0502020204030204" pitchFamily="34" charset="0"/>
              </a:rPr>
              <a:t>:” field, then the inquiry will be shown under the submitter’s “</a:t>
            </a:r>
            <a:r>
              <a:rPr lang="en-US" sz="1200" b="1" dirty="0">
                <a:effectLst/>
                <a:latin typeface="Calibri" panose="020F0502020204030204" pitchFamily="34" charset="0"/>
                <a:ea typeface="Calibri" panose="020F0502020204030204" pitchFamily="34" charset="0"/>
                <a:cs typeface="Calibri" panose="020F0502020204030204" pitchFamily="34" charset="0"/>
              </a:rPr>
              <a:t>Business</a:t>
            </a:r>
            <a:r>
              <a:rPr lang="en-US" sz="1200" dirty="0">
                <a:effectLst/>
                <a:latin typeface="Calibri" panose="020F0502020204030204" pitchFamily="34" charset="0"/>
                <a:ea typeface="Calibri" panose="020F0502020204030204" pitchFamily="34" charset="0"/>
                <a:cs typeface="Calibri" panose="020F0502020204030204" pitchFamily="34" charset="0"/>
              </a:rPr>
              <a:t>” folder in AVA.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The “Tell us about yourself” page will contain information from the person submitting the inquiry. Required fields must be completed.  Click “Next” when the appropriate fields are filled 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If you need to update the “Tell us about yourself” information, click on “Update My Profile”, fill out the information, scroll down to click “Submit”, and then select “Go Back”.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Review your information.  You can submit attachments by clicking “Add Attachment” at the bottom of the “Review your information” page.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After submitting the inquiry, you’ll be sent to a page confirming your inquiry has been successfully submitted.  This page will have the inquiry number to use for future reference.  </a:t>
            </a: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Click the home button at the top of this page to go back to the main home page.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After submitting your inquiry, you’ll see it on your “My AVA Dashboard” page. You can see the status of all inquiries on this page.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Your inquiry will show “Solved” once it has been reviewed and responded to by the VA.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To see VA’s reply message, you’ll click on the Inquiry Number and then click “Response from VA”.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You’ll receive an email from the VAVBAWAS/CO/VA_AVA_NO_REPLY mailbox confirming your AVA submission.  You’ll receive another email from this same email address when VA responds to the AVA inquiry.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52</a:t>
            </a:fld>
            <a:endParaRPr lang="en-US"/>
          </a:p>
        </p:txBody>
      </p:sp>
    </p:spTree>
    <p:extLst>
      <p:ext uri="{BB962C8B-B14F-4D97-AF65-F5344CB8AC3E}">
        <p14:creationId xmlns:p14="http://schemas.microsoft.com/office/powerpoint/2010/main" val="42276233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Are there any questions? </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53</a:t>
            </a:fld>
            <a:endParaRPr lang="en-US"/>
          </a:p>
        </p:txBody>
      </p:sp>
    </p:spTree>
    <p:extLst>
      <p:ext uri="{BB962C8B-B14F-4D97-AF65-F5344CB8AC3E}">
        <p14:creationId xmlns:p14="http://schemas.microsoft.com/office/powerpoint/2010/main" val="20749587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your commitment and service to the Work Study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feel free to take a survey of this presentation.</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54</a:t>
            </a:fld>
            <a:endParaRPr lang="en-US"/>
          </a:p>
        </p:txBody>
      </p:sp>
    </p:spTree>
    <p:extLst>
      <p:ext uri="{BB962C8B-B14F-4D97-AF65-F5344CB8AC3E}">
        <p14:creationId xmlns:p14="http://schemas.microsoft.com/office/powerpoint/2010/main" val="3697936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u="sng" dirty="0"/>
              <a:t>Work Assignments for Educational Institutions are as follows</a:t>
            </a:r>
            <a:r>
              <a:rPr lang="en-US" dirty="0"/>
              <a:t>:</a:t>
            </a:r>
            <a:br>
              <a:rPr lang="en-US" dirty="0"/>
            </a:b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Preparation and processing of necessary Veteran related papers and other documents at educational institutions, </a:t>
            </a:r>
            <a:r>
              <a:rPr lang="en-US" sz="1200" dirty="0">
                <a:effectLst/>
                <a:latin typeface="Calibri" panose="020F0502020204030204" pitchFamily="34" charset="0"/>
                <a:ea typeface="Calibri" panose="020F0502020204030204" pitchFamily="34" charset="0"/>
                <a:cs typeface="Calibri" panose="020F0502020204030204" pitchFamily="34" charset="0"/>
              </a:rPr>
              <a:t>and the gathering of information to fulfill reporting requirements.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Assisting with dissemination of general information regarding Veteran benefits and/or services and providing assistance to individuals in obtaining these benefits.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Aiding Veteran students with general inquiries about Veteran benefits via phone, email, or in person.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Maintaining and organizing Veteran related files.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 Outreach activities which involve the distribution of information about VA benefits to VA beneficiaries or potential beneficiaries and providing assistance to them in obtaining these benefits; distributing information about other governmental programs beneficial to VA beneficiaries or potential VA beneficiaries.</a:t>
            </a:r>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6</a:t>
            </a:fld>
            <a:endParaRPr lang="en-US"/>
          </a:p>
        </p:txBody>
      </p:sp>
    </p:spTree>
    <p:extLst>
      <p:ext uri="{BB962C8B-B14F-4D97-AF65-F5344CB8AC3E}">
        <p14:creationId xmlns:p14="http://schemas.microsoft.com/office/powerpoint/2010/main" val="2421953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Site Supervisor responsibilities include but are not limited to:</a:t>
            </a:r>
          </a:p>
          <a:p>
            <a:r>
              <a:rPr lang="en-US" dirty="0"/>
              <a:t>• Your site must submit a Work Site Application (VA Form 22-10219) and attach a Position Description to VA Work Study for initial approval and every year thereafter to continue your WS program.  The 22-10219 will be dis/approved after review by Work Study.  The site must immediately send an updated 22-10219 and a position description if the duties have changed or they need a 10%+ increase in approved hours.   There must be a justification for this increase in hours. This form will be submitted to Work Study via AskVA.  We’ll cover AskVA later on in this presentation. </a:t>
            </a:r>
            <a:br>
              <a:rPr lang="en-US" dirty="0"/>
            </a:br>
            <a:r>
              <a:rPr lang="en-US" dirty="0"/>
              <a:t>• Providing direct supervision and training</a:t>
            </a:r>
          </a:p>
          <a:p>
            <a:r>
              <a:rPr lang="en-US" dirty="0"/>
              <a:t>• Ensuring only approved tasks are performed. Under no circumstances should students do homework or study during their assigned Work Study time.</a:t>
            </a:r>
          </a:p>
          <a:p>
            <a:r>
              <a:rPr lang="en-US" dirty="0"/>
              <a:t>• Ensuring only approved hours are worked</a:t>
            </a:r>
          </a:p>
          <a:p>
            <a:r>
              <a:rPr lang="en-US" dirty="0"/>
              <a:t>• Ensure the student works only at the approved work site listed on the time record. Work Study students are assigned to a specific work site and cannot perform work at any other location. </a:t>
            </a:r>
          </a:p>
          <a:p>
            <a:r>
              <a:rPr lang="en-US" dirty="0"/>
              <a:t>• Review and maintain all correspondence from VA Work Study</a:t>
            </a:r>
          </a:p>
          <a:p>
            <a:r>
              <a:rPr lang="en-US" dirty="0"/>
              <a:t>• Maintaining records for a minimum of 3 years</a:t>
            </a:r>
          </a:p>
          <a:p>
            <a:r>
              <a:rPr lang="en-US" dirty="0"/>
              <a:t>• Read the Work Study Site Supervisor Handbook</a:t>
            </a:r>
          </a:p>
          <a:p>
            <a:r>
              <a:rPr lang="en-US" dirty="0"/>
              <a:t>• Your site must submit a Site Supervisor Update Form anytime they add or remove a site supervisor. </a:t>
            </a:r>
          </a:p>
          <a:p>
            <a:endParaRPr lang="en-US" dirty="0"/>
          </a:p>
          <a:p>
            <a:r>
              <a:rPr lang="en-US" dirty="0"/>
              <a:t>There is a link to the Site Supervisor Update Form on this PowerPoint slide that you can use (see Word Document link on this page for a copy of the SS Update Form)</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7</a:t>
            </a:fld>
            <a:endParaRPr lang="en-US"/>
          </a:p>
        </p:txBody>
      </p:sp>
    </p:spTree>
    <p:extLst>
      <p:ext uri="{BB962C8B-B14F-4D97-AF65-F5344CB8AC3E}">
        <p14:creationId xmlns:p14="http://schemas.microsoft.com/office/powerpoint/2010/main" val="1392986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work site qualifications and responsibilities, let’s dive into student qualifications. For a student to be eligible for the VA Work Study Allowance Program, they must first meet a list of qualifications. The qualifications reviewed in the next few slides contain information on the VA education benefit programs approved for participation in the Work Study program, the student enrollment requirements, and the components evaluated in the student selection process. </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8</a:t>
            </a:fld>
            <a:endParaRPr lang="en-US"/>
          </a:p>
        </p:txBody>
      </p:sp>
    </p:spTree>
    <p:extLst>
      <p:ext uri="{BB962C8B-B14F-4D97-AF65-F5344CB8AC3E}">
        <p14:creationId xmlns:p14="http://schemas.microsoft.com/office/powerpoint/2010/main" val="1166732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kern="1200" dirty="0">
                <a:effectLst/>
                <a:latin typeface="Calibri" panose="020F0502020204030204" pitchFamily="34" charset="0"/>
                <a:ea typeface="Times New Roman" panose="02020603050405020304" pitchFamily="18" charset="0"/>
              </a:rPr>
              <a:t>A student must be using an approved VA education benefits program to pay for their education or training to be considered for participation in the Work Study Allowance program.</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u="none" strike="noStrike" kern="12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u="sng" kern="1200" dirty="0">
                <a:effectLst/>
                <a:latin typeface="Calibri" panose="020F0502020204030204" pitchFamily="34" charset="0"/>
                <a:ea typeface="Times New Roman" panose="02020603050405020304" pitchFamily="18" charset="0"/>
              </a:rPr>
              <a:t>Approved VA education benefits programs include</a:t>
            </a:r>
            <a:r>
              <a:rPr lang="en-US" sz="1200" kern="1200" dirty="0">
                <a:effectLst/>
                <a:latin typeface="Calibri" panose="020F050202020403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Times New Roman" panose="02020603050405020304" pitchFamily="18" charset="0"/>
                <a:cs typeface="Calibri" panose="020F0502020204030204" pitchFamily="34" charset="0"/>
              </a:rPr>
              <a:t>• Chapter 33: Post-9/11 GI Bill for Veterans, including Post-9/11 GI Bill for family members using transferred benefits (TOE) and Fry Scholarship recipients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Times New Roman" panose="02020603050405020304" pitchFamily="18" charset="0"/>
                <a:cs typeface="Calibri" panose="020F0502020204030204" pitchFamily="34" charset="0"/>
              </a:rPr>
              <a:t>• Chapter 30: Montgomery GI Bill Active Duty (MGIB-AD)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Times New Roman" panose="02020603050405020304" pitchFamily="18" charset="0"/>
                <a:cs typeface="Calibri" panose="020F0502020204030204" pitchFamily="34" charset="0"/>
              </a:rPr>
              <a:t>• Chapter 1606: Montgomery GI Bill Selected Reserve (MGIB-SR)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Times New Roman" panose="02020603050405020304" pitchFamily="18" charset="0"/>
                <a:cs typeface="Calibri" panose="020F0502020204030204" pitchFamily="34" charset="0"/>
              </a:rPr>
              <a:t>• Chapter 32: Veterans’ Educational Assistance Program (VEAP)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Times New Roman" panose="02020603050405020304" pitchFamily="18" charset="0"/>
                <a:cs typeface="Calibri" panose="020F0502020204030204" pitchFamily="34" charset="0"/>
              </a:rPr>
              <a:t>• Chapter 35: Survivors’ and Dependents’ Educational Assistance (DEA)</a:t>
            </a:r>
            <a:br>
              <a:rPr lang="en-US" sz="1200" kern="1200" dirty="0">
                <a:effectLst/>
                <a:latin typeface="Calibri" panose="020F0502020204030204" pitchFamily="34" charset="0"/>
                <a:ea typeface="Times New Roman" panose="02020603050405020304" pitchFamily="18" charset="0"/>
                <a:cs typeface="Calibri" panose="020F0502020204030204" pitchFamily="34" charset="0"/>
              </a:rPr>
            </a:br>
            <a:r>
              <a:rPr lang="en-US" sz="1200" kern="1200" dirty="0">
                <a:effectLst/>
                <a:latin typeface="Calibri" panose="020F0502020204030204" pitchFamily="34" charset="0"/>
                <a:ea typeface="Times New Roman" panose="02020603050405020304" pitchFamily="18" charset="0"/>
                <a:cs typeface="Calibri" panose="020F0502020204030204" pitchFamily="34" charset="0"/>
              </a:rPr>
              <a:t>(Note: Dependents who qualify under 38 U.S.C. Chapter 35 may use work study only while enrolled at a school in one of the 50 states.)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kern="1200" dirty="0">
                <a:effectLst/>
                <a:latin typeface="Calibri" panose="020F0502020204030204" pitchFamily="34" charset="0"/>
                <a:ea typeface="Times New Roman" panose="02020603050405020304" pitchFamily="18" charset="0"/>
                <a:cs typeface="Calibri" panose="020F0502020204030204" pitchFamily="34" charset="0"/>
              </a:rPr>
              <a:t>• Chapter 31: Veteran Readiness and Employment (VR&amp;E)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kern="1200" dirty="0">
                <a:effectLst/>
                <a:latin typeface="Calibri" panose="020F0502020204030204" pitchFamily="34" charset="0"/>
                <a:ea typeface="Times New Roman" panose="02020603050405020304" pitchFamily="18" charset="0"/>
              </a:rPr>
              <a:t>• The Edith </a:t>
            </a:r>
            <a:r>
              <a:rPr lang="en-US" sz="1200" kern="1200" dirty="0" err="1">
                <a:effectLst/>
                <a:latin typeface="Calibri" panose="020F0502020204030204" pitchFamily="34" charset="0"/>
                <a:ea typeface="Times New Roman" panose="02020603050405020304" pitchFamily="18" charset="0"/>
              </a:rPr>
              <a:t>Nourse</a:t>
            </a:r>
            <a:r>
              <a:rPr lang="en-US" sz="1200" kern="1200" dirty="0">
                <a:effectLst/>
                <a:latin typeface="Calibri" panose="020F0502020204030204" pitchFamily="34" charset="0"/>
                <a:ea typeface="Times New Roman" panose="02020603050405020304" pitchFamily="18" charset="0"/>
              </a:rPr>
              <a:t> Rogers Science Technology Engineering Math (STEM) Scholarship</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kern="12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A student must be enrolled in an approved degree, vocational or professional program at a rate of ¾ time or higher; or, 75% ROP for Ch33 participants and work at a VA approved work site.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Neither federal employees nor students receiving VA education benefits, while participating in an internship program at a VA Facility, are eligible to participate in the Work-Study Allowance Program simultaneously at a VA facility.</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9</a:t>
            </a:fld>
            <a:endParaRPr lang="en-US"/>
          </a:p>
        </p:txBody>
      </p:sp>
    </p:spTree>
    <p:extLst>
      <p:ext uri="{BB962C8B-B14F-4D97-AF65-F5344CB8AC3E}">
        <p14:creationId xmlns:p14="http://schemas.microsoft.com/office/powerpoint/2010/main" val="854708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_Title_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5" name="Title 4">
            <a:extLst>
              <a:ext uri="{FF2B5EF4-FFF2-40B4-BE49-F238E27FC236}">
                <a16:creationId xmlns:a16="http://schemas.microsoft.com/office/drawing/2014/main" id="{86BD5E62-EFBC-4F45-99D2-A48D6ED444BF}"/>
              </a:ext>
            </a:extLst>
          </p:cNvPr>
          <p:cNvSpPr>
            <a:spLocks noGrp="1"/>
          </p:cNvSpPr>
          <p:nvPr>
            <p:ph type="title"/>
          </p:nvPr>
        </p:nvSpPr>
        <p:spPr>
          <a:xfrm>
            <a:off x="3667464" y="1083179"/>
            <a:ext cx="4682448" cy="2849563"/>
          </a:xfrm>
        </p:spPr>
        <p:txBody>
          <a:bodyPr>
            <a:noAutofit/>
          </a:bodyPr>
          <a:lstStyle>
            <a:lvl1pPr>
              <a:defRPr sz="5400" b="1">
                <a:solidFill>
                  <a:srgbClr val="0070C0"/>
                </a:solidFill>
                <a:latin typeface="Arial" panose="020B0604020202020204" pitchFamily="34" charset="0"/>
                <a:cs typeface="Arial" panose="020B0604020202020204" pitchFamily="34" charset="0"/>
              </a:defRPr>
            </a:lvl1pPr>
          </a:lstStyle>
          <a:p>
            <a:r>
              <a:rPr lang="en-US"/>
              <a:t>Click to edit Master title style</a:t>
            </a:r>
          </a:p>
        </p:txBody>
      </p:sp>
      <p:sp>
        <p:nvSpPr>
          <p:cNvPr id="10" name="Text Placeholder 9">
            <a:extLst>
              <a:ext uri="{FF2B5EF4-FFF2-40B4-BE49-F238E27FC236}">
                <a16:creationId xmlns:a16="http://schemas.microsoft.com/office/drawing/2014/main" id="{9C66106D-F75B-4DE4-A4D2-FF9676F51574}"/>
              </a:ext>
            </a:extLst>
          </p:cNvPr>
          <p:cNvSpPr>
            <a:spLocks noGrp="1"/>
          </p:cNvSpPr>
          <p:nvPr>
            <p:ph type="body" sz="quarter" idx="11"/>
          </p:nvPr>
        </p:nvSpPr>
        <p:spPr>
          <a:xfrm>
            <a:off x="2971800" y="4800600"/>
            <a:ext cx="5779008" cy="448056"/>
          </a:xfrm>
        </p:spPr>
        <p:txBody>
          <a:bodyPr/>
          <a:lstStyle>
            <a:lvl1pPr marL="0" indent="0" algn="r">
              <a:buFontTx/>
              <a:buNone/>
              <a:defRPr sz="2000">
                <a:latin typeface="+mj-lt"/>
              </a:defRPr>
            </a:lvl1pPr>
            <a:lvl2pPr marL="457200" indent="0">
              <a:buNone/>
              <a:defRPr/>
            </a:lvl2pPr>
            <a:lvl5pPr marL="1828800" indent="0">
              <a:buNone/>
              <a:defRPr/>
            </a:lvl5pPr>
          </a:lstStyle>
          <a:p>
            <a:pPr lvl="0"/>
            <a:r>
              <a:rPr lang="en-US"/>
              <a:t>Click to edit Master text styles</a:t>
            </a:r>
          </a:p>
        </p:txBody>
      </p:sp>
      <p:grpSp>
        <p:nvGrpSpPr>
          <p:cNvPr id="12" name="Group 11"/>
          <p:cNvGrpSpPr/>
          <p:nvPr userDrawn="1"/>
        </p:nvGrpSpPr>
        <p:grpSpPr>
          <a:xfrm>
            <a:off x="1285686" y="1694038"/>
            <a:ext cx="2217822" cy="1558035"/>
            <a:chOff x="966536" y="1694131"/>
            <a:chExt cx="2217822"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a:solidFill>
                    <a:srgbClr val="003F72">
                      <a:lumMod val="50000"/>
                    </a:srgbClr>
                  </a:solidFill>
                  <a:latin typeface="Myriad Pro"/>
                  <a:cs typeface="Arial" panose="020B0604020202020204" pitchFamily="34" charset="0"/>
                </a:rPr>
                <a:t>VA</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solidFill>
                <a:prstClr val="white"/>
              </a:solidFill>
            </a:endParaRPr>
          </a:p>
        </p:txBody>
      </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rap">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10" name="Title 1">
            <a:extLst>
              <a:ext uri="{FF2B5EF4-FFF2-40B4-BE49-F238E27FC236}">
                <a16:creationId xmlns:a16="http://schemas.microsoft.com/office/drawing/2014/main" id="{2951DA1A-BE46-4B09-836B-99A8658EEF10}"/>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CB6428BB-B02B-4F65-BF9B-E59A64BC573E}"/>
              </a:ext>
            </a:extLst>
          </p:cNvPr>
          <p:cNvSpPr>
            <a:spLocks noGrp="1"/>
          </p:cNvSpPr>
          <p:nvPr>
            <p:ph type="body" sz="quarter" idx="14"/>
          </p:nvPr>
        </p:nvSpPr>
        <p:spPr>
          <a:xfrm>
            <a:off x="533400" y="838200"/>
            <a:ext cx="4876800" cy="457200"/>
          </a:xfrm>
        </p:spPr>
        <p:txBody>
          <a:bodyPr/>
          <a:lstStyle>
            <a:lvl1pPr>
              <a:defRPr>
                <a:solidFill>
                  <a:schemeClr val="tx2"/>
                </a:solidFill>
              </a:defRPr>
            </a:lvl1pPr>
          </a:lstStyle>
          <a:p>
            <a:pPr lvl="0"/>
            <a:r>
              <a:rPr lang="en-US"/>
              <a:t>Edit Master text styles</a:t>
            </a:r>
          </a:p>
        </p:txBody>
      </p:sp>
      <p:sp>
        <p:nvSpPr>
          <p:cNvPr id="6" name="Text Placeholder 5">
            <a:extLst>
              <a:ext uri="{FF2B5EF4-FFF2-40B4-BE49-F238E27FC236}">
                <a16:creationId xmlns:a16="http://schemas.microsoft.com/office/drawing/2014/main" id="{41717C34-26A6-4BF5-B3A5-413886FBCEEF}"/>
              </a:ext>
            </a:extLst>
          </p:cNvPr>
          <p:cNvSpPr>
            <a:spLocks noGrp="1"/>
          </p:cNvSpPr>
          <p:nvPr>
            <p:ph type="body" sz="quarter" idx="13" hasCustomPrompt="1"/>
          </p:nvPr>
        </p:nvSpPr>
        <p:spPr>
          <a:xfrm>
            <a:off x="533400" y="1409700"/>
            <a:ext cx="8183217" cy="4038600"/>
          </a:xfrm>
        </p:spPr>
        <p:txBody>
          <a:bodyPr>
            <a:normAutofit/>
          </a:bodyPr>
          <a:lstStyle>
            <a:lvl1pPr marL="0" indent="0">
              <a:buNone/>
              <a:defRPr sz="1800"/>
            </a:lvl1pPr>
          </a:lstStyle>
          <a:p>
            <a:pPr lvl="0"/>
            <a:r>
              <a:rPr lang="en-US"/>
              <a:t>Edit Master text  </a:t>
            </a:r>
          </a:p>
        </p:txBody>
      </p:sp>
      <p:sp>
        <p:nvSpPr>
          <p:cNvPr id="7" name="Picture Placeholder 3">
            <a:extLst>
              <a:ext uri="{FF2B5EF4-FFF2-40B4-BE49-F238E27FC236}">
                <a16:creationId xmlns:a16="http://schemas.microsoft.com/office/drawing/2014/main" id="{8276DFC5-27F8-4DED-965B-3CBC6A7A7282}"/>
              </a:ext>
            </a:extLst>
          </p:cNvPr>
          <p:cNvSpPr>
            <a:spLocks noGrp="1"/>
          </p:cNvSpPr>
          <p:nvPr>
            <p:ph type="pic" sz="quarter" idx="12"/>
          </p:nvPr>
        </p:nvSpPr>
        <p:spPr>
          <a:xfrm>
            <a:off x="4114800" y="1752600"/>
            <a:ext cx="3581400" cy="3352800"/>
          </a:xfrm>
        </p:spPr>
        <p:txBody>
          <a:bodyPr/>
          <a:lstStyle/>
          <a:p>
            <a:endParaRPr lang="en-US"/>
          </a:p>
        </p:txBody>
      </p:sp>
    </p:spTree>
    <p:extLst>
      <p:ext uri="{BB962C8B-B14F-4D97-AF65-F5344CB8AC3E}">
        <p14:creationId xmlns:p14="http://schemas.microsoft.com/office/powerpoint/2010/main" val="3930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_Center_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6" name="Title 1">
            <a:extLst>
              <a:ext uri="{FF2B5EF4-FFF2-40B4-BE49-F238E27FC236}">
                <a16:creationId xmlns:a16="http://schemas.microsoft.com/office/drawing/2014/main" id="{438543BB-2D0B-415A-B1ED-A52B7E5888BA}"/>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sp>
        <p:nvSpPr>
          <p:cNvPr id="5" name="Table Placeholder 4">
            <a:extLst>
              <a:ext uri="{FF2B5EF4-FFF2-40B4-BE49-F238E27FC236}">
                <a16:creationId xmlns:a16="http://schemas.microsoft.com/office/drawing/2014/main" id="{534692E4-D0A6-4F50-9631-722CE1FB00B0}"/>
              </a:ext>
            </a:extLst>
          </p:cNvPr>
          <p:cNvSpPr>
            <a:spLocks noGrp="1"/>
          </p:cNvSpPr>
          <p:nvPr>
            <p:ph type="tbl" sz="quarter" idx="12"/>
          </p:nvPr>
        </p:nvSpPr>
        <p:spPr>
          <a:xfrm>
            <a:off x="1905000" y="1676400"/>
            <a:ext cx="5181600" cy="2362200"/>
          </a:xfrm>
        </p:spPr>
        <p:txBody>
          <a:bodyPr/>
          <a:lstStyle/>
          <a:p>
            <a:endParaRPr lang="en-US"/>
          </a:p>
        </p:txBody>
      </p:sp>
    </p:spTree>
    <p:extLst>
      <p:ext uri="{BB962C8B-B14F-4D97-AF65-F5344CB8AC3E}">
        <p14:creationId xmlns:p14="http://schemas.microsoft.com/office/powerpoint/2010/main" val="3138780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46989027-B0A2-4901-8832-B1EB66E34028}"/>
              </a:ext>
            </a:extLst>
          </p:cNvPr>
          <p:cNvSpPr>
            <a:spLocks noGrp="1"/>
          </p:cNvSpPr>
          <p:nvPr>
            <p:ph type="sldNum" sz="quarter" idx="10"/>
          </p:nvPr>
        </p:nvSpPr>
        <p:spPr>
          <a:xfrm>
            <a:off x="8686800" y="6400232"/>
            <a:ext cx="384630" cy="365125"/>
          </a:xfrm>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6979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8" name="Rectangle 7">
            <a:extLst>
              <a:ext uri="{FF2B5EF4-FFF2-40B4-BE49-F238E27FC236}">
                <a16:creationId xmlns:a16="http://schemas.microsoft.com/office/drawing/2014/main" id="{5688962A-1806-486F-BC71-D81BBC5FD510}"/>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7" name="Title 1">
            <a:extLst>
              <a:ext uri="{FF2B5EF4-FFF2-40B4-BE49-F238E27FC236}">
                <a16:creationId xmlns:a16="http://schemas.microsoft.com/office/drawing/2014/main" id="{BE7379FB-8B62-4FEA-8913-2A0DD54C8AC7}"/>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887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7" name="Rectangle 6">
            <a:extLst>
              <a:ext uri="{FF2B5EF4-FFF2-40B4-BE49-F238E27FC236}">
                <a16:creationId xmlns:a16="http://schemas.microsoft.com/office/drawing/2014/main" id="{0E6B5569-2124-4863-9C89-B99374C57A0B}"/>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4" name="Title 1">
            <a:extLst>
              <a:ext uri="{FF2B5EF4-FFF2-40B4-BE49-F238E27FC236}">
                <a16:creationId xmlns:a16="http://schemas.microsoft.com/office/drawing/2014/main" id="{13287E17-E862-4812-9496-0C95DB7FC31D}"/>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2FA20E12-3F25-43B2-B6EF-90D423A2004E}"/>
              </a:ext>
            </a:extLst>
          </p:cNvPr>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7561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6056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6" name="Title 1">
            <a:extLst>
              <a:ext uri="{FF2B5EF4-FFF2-40B4-BE49-F238E27FC236}">
                <a16:creationId xmlns:a16="http://schemas.microsoft.com/office/drawing/2014/main" id="{FAE1E9DD-1B4A-468F-81C2-D6806365AF25}"/>
              </a:ext>
            </a:extLst>
          </p:cNvPr>
          <p:cNvSpPr>
            <a:spLocks noGrp="1"/>
          </p:cNvSpPr>
          <p:nvPr>
            <p:ph type="title"/>
          </p:nvPr>
        </p:nvSpPr>
        <p:spPr>
          <a:xfrm>
            <a:off x="457200" y="274637"/>
            <a:ext cx="8229600" cy="1143000"/>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A8B5DECD-EBFB-4924-BAEE-F6C3A1AF3CB8}"/>
              </a:ext>
            </a:extLst>
          </p:cNvPr>
          <p:cNvSpPr>
            <a:spLocks noGrp="1"/>
          </p:cNvSpPr>
          <p:nvPr>
            <p:ph idx="1"/>
          </p:nvPr>
        </p:nvSpPr>
        <p:spPr>
          <a:xfrm>
            <a:off x="457200" y="1642370"/>
            <a:ext cx="8229600" cy="3874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0697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1147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7" name="Content Placeholder 2">
            <a:extLst>
              <a:ext uri="{FF2B5EF4-FFF2-40B4-BE49-F238E27FC236}">
                <a16:creationId xmlns:a16="http://schemas.microsoft.com/office/drawing/2014/main" id="{7E7757C5-7CD3-4A12-BD0C-01F14A79836E}"/>
              </a:ext>
            </a:extLst>
          </p:cNvPr>
          <p:cNvSpPr>
            <a:spLocks noGrp="1"/>
          </p:cNvSpPr>
          <p:nvPr>
            <p:ph idx="1"/>
          </p:nvPr>
        </p:nvSpPr>
        <p:spPr>
          <a:xfrm>
            <a:off x="457200" y="1642370"/>
            <a:ext cx="8229600" cy="3874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968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sp>
        <p:nvSpPr>
          <p:cNvPr id="4" name="Rectangle 3"/>
          <p:cNvSpPr/>
          <p:nvPr userDrawn="1"/>
        </p:nvSpPr>
        <p:spPr>
          <a:xfrm>
            <a:off x="0" y="5376861"/>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solidFill>
                <a:prstClr val="white"/>
              </a:solidFill>
            </a:endParaRP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10" name="Title 1">
            <a:extLst>
              <a:ext uri="{FF2B5EF4-FFF2-40B4-BE49-F238E27FC236}">
                <a16:creationId xmlns:a16="http://schemas.microsoft.com/office/drawing/2014/main" id="{6B8CA788-CF29-4498-9895-F59CC1C2B2B6}"/>
              </a:ext>
            </a:extLst>
          </p:cNvPr>
          <p:cNvSpPr>
            <a:spLocks noGrp="1"/>
          </p:cNvSpPr>
          <p:nvPr>
            <p:ph type="ctrTitle"/>
          </p:nvPr>
        </p:nvSpPr>
        <p:spPr>
          <a:xfrm>
            <a:off x="685800" y="2130519"/>
            <a:ext cx="7772400" cy="1470025"/>
          </a:xfrm>
        </p:spPr>
        <p:txBody>
          <a:bodyPr>
            <a:normAutofit/>
          </a:bodyPr>
          <a:lstStyle/>
          <a:p>
            <a:endParaRPr lang="en-US" sz="3600" b="1"/>
          </a:p>
        </p:txBody>
      </p:sp>
      <p:sp>
        <p:nvSpPr>
          <p:cNvPr id="11" name="Subtitle 1">
            <a:extLst>
              <a:ext uri="{FF2B5EF4-FFF2-40B4-BE49-F238E27FC236}">
                <a16:creationId xmlns:a16="http://schemas.microsoft.com/office/drawing/2014/main" id="{366430F6-DA1D-4071-921F-855F6862B88D}"/>
              </a:ext>
            </a:extLst>
          </p:cNvPr>
          <p:cNvSpPr>
            <a:spLocks noGrp="1"/>
          </p:cNvSpPr>
          <p:nvPr>
            <p:ph type="subTitle" idx="1"/>
          </p:nvPr>
        </p:nvSpPr>
        <p:spPr>
          <a:xfrm>
            <a:off x="533400" y="3429000"/>
            <a:ext cx="7955688" cy="1066800"/>
          </a:xfrm>
        </p:spPr>
        <p:txBody>
          <a:bodyPr>
            <a:normAutofit/>
          </a:bodyPr>
          <a:lstStyle>
            <a:lvl1pPr marL="0" indent="0" algn="ctr">
              <a:buNone/>
              <a:defRPr/>
            </a:lvl1pPr>
          </a:lstStyle>
          <a:p>
            <a:endParaRPr lang="en-US" sz="2800" b="1">
              <a:solidFill>
                <a:schemeClr val="tx1">
                  <a:lumMod val="65000"/>
                  <a:lumOff val="35000"/>
                </a:schemeClr>
              </a:solidFill>
            </a:endParaRPr>
          </a:p>
        </p:txBody>
      </p:sp>
      <p:sp>
        <p:nvSpPr>
          <p:cNvPr id="12" name="Text Placeholder 1">
            <a:extLst>
              <a:ext uri="{FF2B5EF4-FFF2-40B4-BE49-F238E27FC236}">
                <a16:creationId xmlns:a16="http://schemas.microsoft.com/office/drawing/2014/main" id="{57C18AA3-587D-42DA-8A11-9E61AD467661}"/>
              </a:ext>
            </a:extLst>
          </p:cNvPr>
          <p:cNvSpPr>
            <a:spLocks noGrp="1"/>
          </p:cNvSpPr>
          <p:nvPr>
            <p:ph type="body" sz="quarter" idx="11"/>
          </p:nvPr>
        </p:nvSpPr>
        <p:spPr>
          <a:xfrm>
            <a:off x="2971800" y="4800600"/>
            <a:ext cx="5779008" cy="448056"/>
          </a:xfrm>
        </p:spPr>
        <p:txBody>
          <a:bodyPr/>
          <a:lstStyle>
            <a:lvl1pPr marL="0" indent="0" algn="r">
              <a:buFontTx/>
              <a:buNone/>
              <a:defRPr sz="2000">
                <a:latin typeface="+mj-lt"/>
              </a:defRPr>
            </a:lvl1pPr>
          </a:lstStyle>
          <a:p>
            <a:pPr lvl="0"/>
            <a:r>
              <a:rPr lang="en-US"/>
              <a:t>Click to edit Master text styles</a:t>
            </a:r>
          </a:p>
        </p:txBody>
      </p:sp>
      <p:sp>
        <p:nvSpPr>
          <p:cNvPr id="19" name="Subtitle 2">
            <a:extLst>
              <a:ext uri="{FF2B5EF4-FFF2-40B4-BE49-F238E27FC236}">
                <a16:creationId xmlns:a16="http://schemas.microsoft.com/office/drawing/2014/main" id="{DE95A4AD-7BED-4A52-9F5B-B3199DB1391F}"/>
              </a:ext>
            </a:extLst>
          </p:cNvPr>
          <p:cNvSpPr txBox="1">
            <a:spLocks/>
          </p:cNvSpPr>
          <p:nvPr userDrawn="1"/>
        </p:nvSpPr>
        <p:spPr>
          <a:xfrm>
            <a:off x="114967" y="5696712"/>
            <a:ext cx="1332833" cy="36576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800" b="1">
                <a:solidFill>
                  <a:schemeClr val="bg1"/>
                </a:solidFill>
                <a:latin typeface="+mj-lt"/>
              </a:rPr>
              <a:t>Briefed by: </a:t>
            </a:r>
          </a:p>
        </p:txBody>
      </p:sp>
      <p:sp>
        <p:nvSpPr>
          <p:cNvPr id="14" name="Text Placeholder 2">
            <a:extLst>
              <a:ext uri="{FF2B5EF4-FFF2-40B4-BE49-F238E27FC236}">
                <a16:creationId xmlns:a16="http://schemas.microsoft.com/office/drawing/2014/main" id="{9E963D3A-9232-4D54-A283-616D7712F39B}"/>
              </a:ext>
            </a:extLst>
          </p:cNvPr>
          <p:cNvSpPr>
            <a:spLocks noGrp="1"/>
          </p:cNvSpPr>
          <p:nvPr>
            <p:ph type="body" sz="quarter" idx="12"/>
          </p:nvPr>
        </p:nvSpPr>
        <p:spPr>
          <a:xfrm>
            <a:off x="1295400" y="5696712"/>
            <a:ext cx="3825875" cy="365760"/>
          </a:xfrm>
        </p:spPr>
        <p:txBody>
          <a:bodyPr>
            <a:normAutofit/>
          </a:bodyPr>
          <a:lstStyle>
            <a:lvl1pPr marL="0" indent="0">
              <a:buNone/>
              <a:defRPr sz="1800" b="1">
                <a:solidFill>
                  <a:schemeClr val="bg1"/>
                </a:solidFill>
              </a:defRPr>
            </a:lvl1pPr>
          </a:lstStyle>
          <a:p>
            <a:pPr lvl="0"/>
            <a:r>
              <a:rPr lang="en-US"/>
              <a:t>Click to edit Master text styles</a:t>
            </a:r>
          </a:p>
        </p:txBody>
      </p:sp>
      <p:sp>
        <p:nvSpPr>
          <p:cNvPr id="20" name="Subtitle 3">
            <a:extLst>
              <a:ext uri="{FF2B5EF4-FFF2-40B4-BE49-F238E27FC236}">
                <a16:creationId xmlns:a16="http://schemas.microsoft.com/office/drawing/2014/main" id="{8C1DDB0D-223E-4AAA-9A10-A018FB827EA7}"/>
              </a:ext>
            </a:extLst>
          </p:cNvPr>
          <p:cNvSpPr txBox="1">
            <a:spLocks/>
          </p:cNvSpPr>
          <p:nvPr userDrawn="1"/>
        </p:nvSpPr>
        <p:spPr>
          <a:xfrm>
            <a:off x="118872" y="6076324"/>
            <a:ext cx="1332833" cy="365125"/>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z="1800" b="1">
                <a:solidFill>
                  <a:schemeClr val="bg1"/>
                </a:solidFill>
                <a:latin typeface="+mj-lt"/>
              </a:rPr>
              <a:t>Name/Title:</a:t>
            </a:r>
          </a:p>
        </p:txBody>
      </p:sp>
      <p:sp>
        <p:nvSpPr>
          <p:cNvPr id="21" name="Text Placeholder 4">
            <a:extLst>
              <a:ext uri="{FF2B5EF4-FFF2-40B4-BE49-F238E27FC236}">
                <a16:creationId xmlns:a16="http://schemas.microsoft.com/office/drawing/2014/main" id="{6D16A68F-F134-47D0-86A1-9B7556A0CC01}"/>
              </a:ext>
            </a:extLst>
          </p:cNvPr>
          <p:cNvSpPr>
            <a:spLocks noGrp="1"/>
          </p:cNvSpPr>
          <p:nvPr>
            <p:ph type="body" sz="quarter" idx="13"/>
          </p:nvPr>
        </p:nvSpPr>
        <p:spPr>
          <a:xfrm>
            <a:off x="1431925" y="6080760"/>
            <a:ext cx="3825875" cy="365760"/>
          </a:xfrm>
        </p:spPr>
        <p:txBody>
          <a:bodyPr>
            <a:normAutofit/>
          </a:bodyPr>
          <a:lstStyle>
            <a:lvl1pPr marL="0" indent="0">
              <a:buNone/>
              <a:defRPr sz="1800" b="1">
                <a:solidFill>
                  <a:schemeClr val="bg1"/>
                </a:solidFill>
              </a:defRPr>
            </a:lvl1pPr>
          </a:lstStyle>
          <a:p>
            <a:pPr lvl="0"/>
            <a:r>
              <a:rPr lang="en-US"/>
              <a:t>Click to edit Master text styles</a:t>
            </a:r>
          </a:p>
        </p:txBody>
      </p:sp>
      <p:pic>
        <p:nvPicPr>
          <p:cNvPr id="18" name="Picture 4" descr="dvaseal">
            <a:extLst>
              <a:ext uri="{FF2B5EF4-FFF2-40B4-BE49-F238E27FC236}">
                <a16:creationId xmlns:a16="http://schemas.microsoft.com/office/drawing/2014/main" id="{27B8CD43-030B-4E92-B392-DADBD0188BB3}"/>
              </a:ext>
            </a:extLst>
          </p:cNvPr>
          <p:cNvPicPr>
            <a:picLocks noChangeAspect="1" noChangeArrowheads="1"/>
          </p:cNvPicPr>
          <p:nvPr userDrawn="1"/>
        </p:nvPicPr>
        <p:blipFill>
          <a:blip r:embed="rId2"/>
          <a:srcRect/>
          <a:stretch>
            <a:fillRect/>
          </a:stretch>
        </p:blipFill>
        <p:spPr bwMode="auto">
          <a:xfrm>
            <a:off x="3886200" y="838200"/>
            <a:ext cx="1371600" cy="1371600"/>
          </a:xfrm>
          <a:prstGeom prst="rect">
            <a:avLst/>
          </a:prstGeom>
          <a:noFill/>
          <a:ln w="9525">
            <a:noFill/>
            <a:miter lim="800000"/>
            <a:headEnd/>
            <a:tailEnd/>
          </a:ln>
        </p:spPr>
      </p:pic>
      <p:pic>
        <p:nvPicPr>
          <p:cNvPr id="1026" name="Picture 2" descr="C:\Users\vacoGrovem\AppData\Local\Microsoft\Windows\Temporary Internet Files\Content.Outlook\83QVOJUE\CHOOSE-VA-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35596653-A993-43E0-8610-CDBDAA5D4BC6}"/>
              </a:ext>
            </a:extLst>
          </p:cNvPr>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Tree>
    <p:extLst>
      <p:ext uri="{BB962C8B-B14F-4D97-AF65-F5344CB8AC3E}">
        <p14:creationId xmlns:p14="http://schemas.microsoft.com/office/powerpoint/2010/main" val="30979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ive(s)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8" name="Rectangle 7">
            <a:extLst>
              <a:ext uri="{FF2B5EF4-FFF2-40B4-BE49-F238E27FC236}">
                <a16:creationId xmlns:a16="http://schemas.microsoft.com/office/drawing/2014/main" id="{B7F04C61-4CBF-47C2-B87E-42E7B1F56EBF}"/>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2" name="Title 1">
            <a:extLst>
              <a:ext uri="{FF2B5EF4-FFF2-40B4-BE49-F238E27FC236}">
                <a16:creationId xmlns:a16="http://schemas.microsoft.com/office/drawing/2014/main" id="{96E9C03B-0565-4945-877F-7865DA2FE5A3}"/>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pic>
        <p:nvPicPr>
          <p:cNvPr id="11" name="Graphic 10" descr="List Icon  ">
            <a:extLst>
              <a:ext uri="{FF2B5EF4-FFF2-40B4-BE49-F238E27FC236}">
                <a16:creationId xmlns:a16="http://schemas.microsoft.com/office/drawing/2014/main" id="{3191AB6E-825B-4109-9D95-996F93B94F07}"/>
              </a:ext>
            </a:extLst>
          </p:cNvPr>
          <p:cNvPicPr>
            <a:picLocks noChangeAspect="1"/>
          </p:cNvPicPr>
          <p:nvPr userDrawn="1"/>
        </p:nvPicPr>
        <p:blipFill>
          <a:blip r:embed="rId2">
            <a:alphaModFix amt="80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0" y="797941"/>
            <a:ext cx="4738255" cy="4738255"/>
          </a:xfrm>
          <a:prstGeom prst="rect">
            <a:avLst/>
          </a:prstGeom>
        </p:spPr>
      </p:pic>
      <p:sp>
        <p:nvSpPr>
          <p:cNvPr id="6" name="Content Placeholder 5">
            <a:extLst>
              <a:ext uri="{FF2B5EF4-FFF2-40B4-BE49-F238E27FC236}">
                <a16:creationId xmlns:a16="http://schemas.microsoft.com/office/drawing/2014/main" id="{CC6740E7-9003-401C-B355-CF7A157EF567}"/>
              </a:ext>
            </a:extLst>
          </p:cNvPr>
          <p:cNvSpPr>
            <a:spLocks noGrp="1"/>
          </p:cNvSpPr>
          <p:nvPr>
            <p:ph sz="quarter" idx="11" hasCustomPrompt="1"/>
          </p:nvPr>
        </p:nvSpPr>
        <p:spPr>
          <a:xfrm>
            <a:off x="457200" y="1321804"/>
            <a:ext cx="6096000" cy="3647502"/>
          </a:xfrm>
          <a:solidFill>
            <a:schemeClr val="bg2">
              <a:alpha val="77000"/>
            </a:schemeClr>
          </a:solidFill>
        </p:spPr>
        <p:txBody>
          <a:bodyPr>
            <a:normAutofit/>
          </a:bodyPr>
          <a:lstStyle>
            <a:lvl1pPr>
              <a:defRPr sz="1800"/>
            </a:lvl1pPr>
            <a:lvl2pPr marL="457200" indent="0">
              <a:buNone/>
              <a:defRPr/>
            </a:lvl2pPr>
          </a:lstStyle>
          <a:p>
            <a:pPr lvl="0"/>
            <a:r>
              <a:rPr lang="en-US"/>
              <a:t>Explain….</a:t>
            </a:r>
          </a:p>
          <a:p>
            <a:pPr lvl="0"/>
            <a:r>
              <a:rPr lang="en-US"/>
              <a:t>Summarize….</a:t>
            </a:r>
          </a:p>
          <a:p>
            <a:pPr lvl="0"/>
            <a:r>
              <a:rPr lang="en-US"/>
              <a:t>(Note: This text box is adjustable)</a:t>
            </a:r>
          </a:p>
        </p:txBody>
      </p:sp>
    </p:spTree>
    <p:extLst>
      <p:ext uri="{BB962C8B-B14F-4D97-AF65-F5344CB8AC3E}">
        <p14:creationId xmlns:p14="http://schemas.microsoft.com/office/powerpoint/2010/main" val="381529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clusions_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8" name="Rectangle 7">
            <a:extLst>
              <a:ext uri="{FF2B5EF4-FFF2-40B4-BE49-F238E27FC236}">
                <a16:creationId xmlns:a16="http://schemas.microsoft.com/office/drawing/2014/main" id="{B7F04C61-4CBF-47C2-B87E-42E7B1F56EBF}"/>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4" name="Title 1">
            <a:extLst>
              <a:ext uri="{FF2B5EF4-FFF2-40B4-BE49-F238E27FC236}">
                <a16:creationId xmlns:a16="http://schemas.microsoft.com/office/drawing/2014/main" id="{4E884A74-8A45-4802-99B6-D3217C17CF7B}"/>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7F0341B9-7914-4171-813B-A813E2E27E07}"/>
              </a:ext>
            </a:extLst>
          </p:cNvPr>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7100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8" name="Title 1">
            <a:extLst>
              <a:ext uri="{FF2B5EF4-FFF2-40B4-BE49-F238E27FC236}">
                <a16:creationId xmlns:a16="http://schemas.microsoft.com/office/drawing/2014/main" id="{7CF6E81F-0650-4E10-B545-BC24E7FBF566}"/>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A0271A28-272B-4AC7-BB34-2A12AED1E3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7800" y="1295400"/>
            <a:ext cx="6096000" cy="3689350"/>
          </a:xfrm>
          <a:prstGeom prst="rect">
            <a:avLst/>
          </a:prstGeom>
        </p:spPr>
      </p:pic>
      <p:sp>
        <p:nvSpPr>
          <p:cNvPr id="7" name="TextBox 6">
            <a:extLst>
              <a:ext uri="{FF2B5EF4-FFF2-40B4-BE49-F238E27FC236}">
                <a16:creationId xmlns:a16="http://schemas.microsoft.com/office/drawing/2014/main" id="{4DADCB00-D3CA-4A8A-9002-14C2023A13A2}"/>
              </a:ext>
            </a:extLst>
          </p:cNvPr>
          <p:cNvSpPr txBox="1"/>
          <p:nvPr userDrawn="1"/>
        </p:nvSpPr>
        <p:spPr>
          <a:xfrm>
            <a:off x="3886200" y="4984750"/>
            <a:ext cx="3810000" cy="369332"/>
          </a:xfrm>
          <a:prstGeom prst="rect">
            <a:avLst/>
          </a:prstGeom>
          <a:noFill/>
        </p:spPr>
        <p:txBody>
          <a:bodyPr wrap="square" rtlCol="0">
            <a:spAutoFit/>
          </a:bodyPr>
          <a:lstStyle/>
          <a:p>
            <a:pPr algn="r"/>
            <a:r>
              <a:rPr lang="en-US" i="1"/>
              <a:t>(Courtesy of </a:t>
            </a:r>
            <a:r>
              <a:rPr lang="en-US" i="1" err="1"/>
              <a:t>Pixabay</a:t>
            </a:r>
            <a:r>
              <a:rPr lang="en-US" i="1"/>
              <a:t>)</a:t>
            </a:r>
          </a:p>
        </p:txBody>
      </p:sp>
    </p:spTree>
    <p:extLst>
      <p:ext uri="{BB962C8B-B14F-4D97-AF65-F5344CB8AC3E}">
        <p14:creationId xmlns:p14="http://schemas.microsoft.com/office/powerpoint/2010/main" val="2285110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8" name="Content Placeholder 2">
            <a:extLst>
              <a:ext uri="{FF2B5EF4-FFF2-40B4-BE49-F238E27FC236}">
                <a16:creationId xmlns:a16="http://schemas.microsoft.com/office/drawing/2014/main" id="{FB3C996D-2CB6-4441-9C10-FBBA19493AC4}"/>
              </a:ext>
            </a:extLst>
          </p:cNvPr>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76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Jusfiti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10" name="Title 1">
            <a:extLst>
              <a:ext uri="{FF2B5EF4-FFF2-40B4-BE49-F238E27FC236}">
                <a16:creationId xmlns:a16="http://schemas.microsoft.com/office/drawing/2014/main" id="{F954BFC4-5727-4341-9D67-CF9A69B55CA2}"/>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CB6428BB-B02B-4F65-BF9B-E59A64BC573E}"/>
              </a:ext>
            </a:extLst>
          </p:cNvPr>
          <p:cNvSpPr>
            <a:spLocks noGrp="1"/>
          </p:cNvSpPr>
          <p:nvPr>
            <p:ph type="body" sz="quarter" idx="14"/>
          </p:nvPr>
        </p:nvSpPr>
        <p:spPr>
          <a:xfrm>
            <a:off x="533400" y="838200"/>
            <a:ext cx="4876800" cy="457200"/>
          </a:xfrm>
        </p:spPr>
        <p:txBody>
          <a:bodyPr/>
          <a:lstStyle>
            <a:lvl1pPr>
              <a:defRPr>
                <a:solidFill>
                  <a:schemeClr val="tx2"/>
                </a:solidFill>
              </a:defRPr>
            </a:lvl1pPr>
          </a:lstStyle>
          <a:p>
            <a:pPr lvl="0"/>
            <a:r>
              <a:rPr lang="en-US"/>
              <a:t>Edit Master text styles</a:t>
            </a:r>
          </a:p>
        </p:txBody>
      </p:sp>
      <p:sp>
        <p:nvSpPr>
          <p:cNvPr id="6" name="Text Placeholder 5">
            <a:extLst>
              <a:ext uri="{FF2B5EF4-FFF2-40B4-BE49-F238E27FC236}">
                <a16:creationId xmlns:a16="http://schemas.microsoft.com/office/drawing/2014/main" id="{41717C34-26A6-4BF5-B3A5-413886FBCEEF}"/>
              </a:ext>
            </a:extLst>
          </p:cNvPr>
          <p:cNvSpPr>
            <a:spLocks noGrp="1"/>
          </p:cNvSpPr>
          <p:nvPr>
            <p:ph type="body" sz="quarter" idx="13" hasCustomPrompt="1"/>
          </p:nvPr>
        </p:nvSpPr>
        <p:spPr>
          <a:xfrm>
            <a:off x="533400" y="1371600"/>
            <a:ext cx="4419600" cy="4572000"/>
          </a:xfrm>
        </p:spPr>
        <p:txBody>
          <a:bodyPr>
            <a:normAutofit/>
          </a:bodyPr>
          <a:lstStyle>
            <a:lvl1pPr marL="0" indent="0">
              <a:buNone/>
              <a:defRPr sz="1800"/>
            </a:lvl1pPr>
          </a:lstStyle>
          <a:p>
            <a:pPr lvl="0"/>
            <a:r>
              <a:rPr lang="en-US"/>
              <a:t>Edit Master text  </a:t>
            </a:r>
          </a:p>
        </p:txBody>
      </p:sp>
      <p:sp>
        <p:nvSpPr>
          <p:cNvPr id="4" name="Picture Placeholder 3">
            <a:extLst>
              <a:ext uri="{FF2B5EF4-FFF2-40B4-BE49-F238E27FC236}">
                <a16:creationId xmlns:a16="http://schemas.microsoft.com/office/drawing/2014/main" id="{77086B31-FDE6-451A-8B97-7904F778283D}"/>
              </a:ext>
            </a:extLst>
          </p:cNvPr>
          <p:cNvSpPr>
            <a:spLocks noGrp="1"/>
          </p:cNvSpPr>
          <p:nvPr>
            <p:ph type="pic" sz="quarter" idx="12"/>
          </p:nvPr>
        </p:nvSpPr>
        <p:spPr>
          <a:xfrm>
            <a:off x="5105400" y="1600200"/>
            <a:ext cx="3505200" cy="3352800"/>
          </a:xfrm>
        </p:spPr>
        <p:txBody>
          <a:bodyPr/>
          <a:lstStyle/>
          <a:p>
            <a:endParaRPr lang="en-US"/>
          </a:p>
        </p:txBody>
      </p:sp>
    </p:spTree>
    <p:extLst>
      <p:ext uri="{BB962C8B-B14F-4D97-AF65-F5344CB8AC3E}">
        <p14:creationId xmlns:p14="http://schemas.microsoft.com/office/powerpoint/2010/main" val="339127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Justifi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10" name="Title 1">
            <a:extLst>
              <a:ext uri="{FF2B5EF4-FFF2-40B4-BE49-F238E27FC236}">
                <a16:creationId xmlns:a16="http://schemas.microsoft.com/office/drawing/2014/main" id="{30F036F6-2387-4C4D-818B-11787283EC55}"/>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CB6428BB-B02B-4F65-BF9B-E59A64BC573E}"/>
              </a:ext>
            </a:extLst>
          </p:cNvPr>
          <p:cNvSpPr>
            <a:spLocks noGrp="1"/>
          </p:cNvSpPr>
          <p:nvPr>
            <p:ph type="body" sz="quarter" idx="14"/>
          </p:nvPr>
        </p:nvSpPr>
        <p:spPr>
          <a:xfrm>
            <a:off x="533400" y="838200"/>
            <a:ext cx="4876800" cy="457200"/>
          </a:xfrm>
        </p:spPr>
        <p:txBody>
          <a:bodyPr/>
          <a:lstStyle>
            <a:lvl1pPr>
              <a:defRPr>
                <a:solidFill>
                  <a:schemeClr val="tx2"/>
                </a:solidFill>
              </a:defRPr>
            </a:lvl1pPr>
          </a:lstStyle>
          <a:p>
            <a:pPr lvl="0"/>
            <a:r>
              <a:rPr lang="en-US"/>
              <a:t>Edit Master text styles</a:t>
            </a:r>
          </a:p>
        </p:txBody>
      </p:sp>
      <p:sp>
        <p:nvSpPr>
          <p:cNvPr id="4" name="Picture Placeholder 3">
            <a:extLst>
              <a:ext uri="{FF2B5EF4-FFF2-40B4-BE49-F238E27FC236}">
                <a16:creationId xmlns:a16="http://schemas.microsoft.com/office/drawing/2014/main" id="{77086B31-FDE6-451A-8B97-7904F778283D}"/>
              </a:ext>
            </a:extLst>
          </p:cNvPr>
          <p:cNvSpPr>
            <a:spLocks noGrp="1"/>
          </p:cNvSpPr>
          <p:nvPr>
            <p:ph type="pic" sz="quarter" idx="12"/>
          </p:nvPr>
        </p:nvSpPr>
        <p:spPr>
          <a:xfrm>
            <a:off x="762000" y="1676400"/>
            <a:ext cx="3581400" cy="3352800"/>
          </a:xfrm>
        </p:spPr>
        <p:txBody>
          <a:bodyPr/>
          <a:lstStyle/>
          <a:p>
            <a:endParaRPr lang="en-US"/>
          </a:p>
        </p:txBody>
      </p:sp>
      <p:sp>
        <p:nvSpPr>
          <p:cNvPr id="6" name="Text Placeholder 5">
            <a:extLst>
              <a:ext uri="{FF2B5EF4-FFF2-40B4-BE49-F238E27FC236}">
                <a16:creationId xmlns:a16="http://schemas.microsoft.com/office/drawing/2014/main" id="{41717C34-26A6-4BF5-B3A5-413886FBCEEF}"/>
              </a:ext>
            </a:extLst>
          </p:cNvPr>
          <p:cNvSpPr>
            <a:spLocks noGrp="1"/>
          </p:cNvSpPr>
          <p:nvPr>
            <p:ph type="body" sz="quarter" idx="13" hasCustomPrompt="1"/>
          </p:nvPr>
        </p:nvSpPr>
        <p:spPr>
          <a:xfrm>
            <a:off x="4747591" y="1409700"/>
            <a:ext cx="3969026" cy="4038600"/>
          </a:xfrm>
        </p:spPr>
        <p:txBody>
          <a:bodyPr>
            <a:normAutofit/>
          </a:bodyPr>
          <a:lstStyle>
            <a:lvl1pPr marL="0" indent="0">
              <a:buNone/>
              <a:defRPr sz="1800"/>
            </a:lvl1pPr>
          </a:lstStyle>
          <a:p>
            <a:pPr lvl="0"/>
            <a:r>
              <a:rPr lang="en-US"/>
              <a:t>Edit Master text  </a:t>
            </a:r>
          </a:p>
        </p:txBody>
      </p:sp>
    </p:spTree>
    <p:extLst>
      <p:ext uri="{BB962C8B-B14F-4D97-AF65-F5344CB8AC3E}">
        <p14:creationId xmlns:p14="http://schemas.microsoft.com/office/powerpoint/2010/main" val="102618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enter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9" name="Rectangle 8">
            <a:extLst>
              <a:ext uri="{FF2B5EF4-FFF2-40B4-BE49-F238E27FC236}">
                <a16:creationId xmlns:a16="http://schemas.microsoft.com/office/drawing/2014/main" id="{B7CBE8E2-9D2D-4477-A96E-08E876601FED}"/>
              </a:ext>
            </a:extLst>
          </p:cNvPr>
          <p:cNvSpPr/>
          <p:nvPr userDrawn="1"/>
        </p:nvSpPr>
        <p:spPr>
          <a:xfrm>
            <a:off x="-1" y="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3600" b="1">
              <a:solidFill>
                <a:prstClr val="white"/>
              </a:solidFill>
            </a:endParaRPr>
          </a:p>
        </p:txBody>
      </p:sp>
      <p:sp>
        <p:nvSpPr>
          <p:cNvPr id="7" name="Title 1">
            <a:extLst>
              <a:ext uri="{FF2B5EF4-FFF2-40B4-BE49-F238E27FC236}">
                <a16:creationId xmlns:a16="http://schemas.microsoft.com/office/drawing/2014/main" id="{F831A0F8-1FA5-4389-8B52-463936A3AC4C}"/>
              </a:ext>
            </a:extLst>
          </p:cNvPr>
          <p:cNvSpPr>
            <a:spLocks noGrp="1"/>
          </p:cNvSpPr>
          <p:nvPr>
            <p:ph type="title"/>
          </p:nvPr>
        </p:nvSpPr>
        <p:spPr>
          <a:xfrm>
            <a:off x="457200" y="0"/>
            <a:ext cx="8229600" cy="731520"/>
          </a:xfrm>
        </p:spPr>
        <p:txBody>
          <a:bodyPr/>
          <a:lstStyle>
            <a:lvl1pPr>
              <a:defRPr sz="3600" b="1">
                <a:solidFill>
                  <a:schemeClr val="bg1"/>
                </a:solidFill>
              </a:defRPr>
            </a:lvl1pPr>
          </a:lstStyle>
          <a:p>
            <a:r>
              <a:rPr lang="en-US"/>
              <a:t>Click to edit Master title style</a:t>
            </a:r>
          </a:p>
        </p:txBody>
      </p:sp>
      <p:sp>
        <p:nvSpPr>
          <p:cNvPr id="8" name="Text Placeholder 7">
            <a:extLst>
              <a:ext uri="{FF2B5EF4-FFF2-40B4-BE49-F238E27FC236}">
                <a16:creationId xmlns:a16="http://schemas.microsoft.com/office/drawing/2014/main" id="{CB6428BB-B02B-4F65-BF9B-E59A64BC573E}"/>
              </a:ext>
            </a:extLst>
          </p:cNvPr>
          <p:cNvSpPr>
            <a:spLocks noGrp="1"/>
          </p:cNvSpPr>
          <p:nvPr>
            <p:ph type="body" sz="quarter" idx="14"/>
          </p:nvPr>
        </p:nvSpPr>
        <p:spPr>
          <a:xfrm>
            <a:off x="533400" y="838200"/>
            <a:ext cx="4876800" cy="457200"/>
          </a:xfrm>
        </p:spPr>
        <p:txBody>
          <a:bodyPr/>
          <a:lstStyle>
            <a:lvl1pPr>
              <a:defRPr>
                <a:solidFill>
                  <a:schemeClr val="tx2"/>
                </a:solidFill>
              </a:defRPr>
            </a:lvl1pPr>
          </a:lstStyle>
          <a:p>
            <a:pPr lvl="0"/>
            <a:r>
              <a:rPr lang="en-US"/>
              <a:t>Edit Master text styles</a:t>
            </a:r>
          </a:p>
        </p:txBody>
      </p:sp>
      <p:sp>
        <p:nvSpPr>
          <p:cNvPr id="6" name="Text Placeholder 5">
            <a:extLst>
              <a:ext uri="{FF2B5EF4-FFF2-40B4-BE49-F238E27FC236}">
                <a16:creationId xmlns:a16="http://schemas.microsoft.com/office/drawing/2014/main" id="{41717C34-26A6-4BF5-B3A5-413886FBCEEF}"/>
              </a:ext>
            </a:extLst>
          </p:cNvPr>
          <p:cNvSpPr>
            <a:spLocks noGrp="1"/>
          </p:cNvSpPr>
          <p:nvPr>
            <p:ph type="body" sz="quarter" idx="13" hasCustomPrompt="1"/>
          </p:nvPr>
        </p:nvSpPr>
        <p:spPr>
          <a:xfrm>
            <a:off x="533400" y="1409700"/>
            <a:ext cx="8183217" cy="4038600"/>
          </a:xfrm>
        </p:spPr>
        <p:txBody>
          <a:bodyPr>
            <a:normAutofit/>
          </a:bodyPr>
          <a:lstStyle>
            <a:lvl1pPr marL="0" indent="0">
              <a:buNone/>
              <a:defRPr sz="1800"/>
            </a:lvl1pPr>
          </a:lstStyle>
          <a:p>
            <a:pPr lvl="0"/>
            <a:r>
              <a:rPr lang="en-US"/>
              <a:t>Edit Master text  </a:t>
            </a:r>
          </a:p>
        </p:txBody>
      </p:sp>
    </p:spTree>
    <p:extLst>
      <p:ext uri="{BB962C8B-B14F-4D97-AF65-F5344CB8AC3E}">
        <p14:creationId xmlns:p14="http://schemas.microsoft.com/office/powerpoint/2010/main" val="3068623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descr="Blue banner with Choose VA logo and U.S. Department of Veterans Affairs Logo">
            <a:extLst>
              <a:ext uri="{C183D7F6-B498-43B3-948B-1728B52AA6E4}">
                <adec:decorative xmlns:adec="http://schemas.microsoft.com/office/drawing/2017/decorative" val="0"/>
              </a:ext>
            </a:extLst>
          </p:cNvPr>
          <p:cNvSpPr/>
          <p:nvPr/>
        </p:nvSpPr>
        <p:spPr>
          <a:xfrm>
            <a:off x="0" y="6140680"/>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661" r:id="rId1"/>
    <p:sldLayoutId id="2147483695" r:id="rId2"/>
    <p:sldLayoutId id="2147483663" r:id="rId3"/>
    <p:sldLayoutId id="2147483696" r:id="rId4"/>
    <p:sldLayoutId id="2147483662" r:id="rId5"/>
    <p:sldLayoutId id="2147483698" r:id="rId6"/>
    <p:sldLayoutId id="2147483699" r:id="rId7"/>
    <p:sldLayoutId id="2147483700" r:id="rId8"/>
    <p:sldLayoutId id="2147483701" r:id="rId9"/>
    <p:sldLayoutId id="2147483702" r:id="rId10"/>
    <p:sldLayoutId id="2147483697" r:id="rId11"/>
    <p:sldLayoutId id="2147483664" r:id="rId12"/>
    <p:sldLayoutId id="2147483665" r:id="rId13"/>
    <p:sldLayoutId id="2147483666" r:id="rId14"/>
    <p:sldLayoutId id="2147483667" r:id="rId15"/>
    <p:sldLayoutId id="2147483668" r:id="rId16"/>
    <p:sldLayoutId id="2147483669" r:id="rId17"/>
    <p:sldLayoutId id="2147483682" r:id="rId18"/>
  </p:sldLayoutIdLst>
  <p:hf hdr="0" ftr="0" dt="0"/>
  <p:txStyles>
    <p:titleStyle>
      <a:lvl1pPr algn="ctr" defTabSz="4572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hyperlink" Target="https://freepngimg.com/png/6122-money-in-hand-png-image-dollars-in-hand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hyperlink" Target="https://www.mynextmove.org/vets/profile/summary/41-1012.00"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41.wmf"/><Relationship Id="rId5" Type="http://schemas.openxmlformats.org/officeDocument/2006/relationships/package" Target="../embeddings/Microsoft_Excel_Worksheet1.xlsx"/><Relationship Id="rId4" Type="http://schemas.openxmlformats.org/officeDocument/2006/relationships/image" Target="../media/image40.emf"/></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42.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notesSlide" Target="../notesSlides/notesSlide35.xml"/><Relationship Id="rId1" Type="http://schemas.openxmlformats.org/officeDocument/2006/relationships/slideLayout" Target="../slideLayouts/slideLayout16.xml"/><Relationship Id="rId6" Type="http://schemas.openxmlformats.org/officeDocument/2006/relationships/image" Target="../media/image44.wmf"/><Relationship Id="rId5" Type="http://schemas.openxmlformats.org/officeDocument/2006/relationships/package" Target="../embeddings/Microsoft_Word_Document4.docx"/><Relationship Id="rId4" Type="http://schemas.openxmlformats.org/officeDocument/2006/relationships/image" Target="../media/image43.emf"/></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notesSlide" Target="../notesSlides/notesSlide36.xml"/><Relationship Id="rId1" Type="http://schemas.openxmlformats.org/officeDocument/2006/relationships/slideLayout" Target="../slideLayouts/slideLayout16.xml"/><Relationship Id="rId5" Type="http://schemas.openxmlformats.org/officeDocument/2006/relationships/image" Target="../media/image46.wmf"/><Relationship Id="rId4" Type="http://schemas.openxmlformats.org/officeDocument/2006/relationships/image" Target="../media/image45.emf"/></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image" Target="../media/image47.emf"/></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notesSlide" Target="../notesSlides/notesSlide38.xml"/><Relationship Id="rId1" Type="http://schemas.openxmlformats.org/officeDocument/2006/relationships/slideLayout" Target="../slideLayouts/slideLayout16.xml"/><Relationship Id="rId5" Type="http://schemas.openxmlformats.org/officeDocument/2006/relationships/image" Target="../media/image49.wmf"/><Relationship Id="rId4" Type="http://schemas.openxmlformats.org/officeDocument/2006/relationships/image" Target="../media/image48.emf"/></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hyperlink" Target="https://www.narfe.org/blog/2023/11/27/federal-benefits-question-of-the-week-deferred-retirement-application-process/"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hyperlink" Target="https://gcc02.safelinks.protection.outlook.com/?url=https%3A%2F%2Flnks.gd%2Fl%2FeyJhbGciOiJIUzI1NiJ9.eyJidWxsZXRpbl9saW5rX2lkIjoxMDMsInVyaSI6ImJwMjpjbGljayIsImJ1bGxldGluX2lkIjoiMjAyMTA0MTUuMzg4MzUxNjEiLCJ1cmwiOiJodHRwczovL3lvdXR1LmJlL2FKY0RBUkIzeXA0In0.DjjQ41B8p5HSBk8ILRzSL05dY57URTbsCRLD-4rls2g%2Fs%2F703022691%2Fbr%2F102208665482-l&amp;data=04%7C01%7C%7C2bc46958c88c439def3b08d900cf8f3f%7Ce95f1b23abaf45ee821db7ab251ab3bf%7C0%7C0%7C637541713733858207%7CUnknown%7CTWFpbGZsb3d8eyJWIjoiMC4wLjAwMDAiLCJQIjoiV2luMzIiLCJBTiI6Ik1haWwiLCJXVCI6Mn0%3D%7C1000&amp;sdata=mIzWPnlXIbHhTCveNbU3Ysl6Ob%2BvRz5GSpfHqAYNuHg%3D&amp;reserved=0" TargetMode="External"/><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ask.va.gov/" TargetMode="External"/><Relationship Id="rId2" Type="http://schemas.openxmlformats.org/officeDocument/2006/relationships/notesSlide" Target="../notesSlides/notesSlide50.xml"/><Relationship Id="rId1" Type="http://schemas.openxmlformats.org/officeDocument/2006/relationships/slideLayout" Target="../slideLayouts/slideLayout15.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hyperlink" Target="https://benefits.va.gov/GIBILL/workstudy-site-supervisor-guidance.asp"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2.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svg"/></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image" Target="../media/image72.png"/><Relationship Id="rId5" Type="http://schemas.openxmlformats.org/officeDocument/2006/relationships/hyperlink" Target="https://www.surveymonkey.com/r/HZB52D7" TargetMode="External"/><Relationship Id="rId4" Type="http://schemas.openxmlformats.org/officeDocument/2006/relationships/hyperlink" Target="https://www.surveymonkey.com/r/B6TLYR7"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8.wmf"/></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epartment of Veterans Affairs Logo in color">
            <a:extLst>
              <a:ext uri="{FF2B5EF4-FFF2-40B4-BE49-F238E27FC236}">
                <a16:creationId xmlns:a16="http://schemas.microsoft.com/office/drawing/2014/main" id="{EC23CA31-984C-4C0E-876B-338CB8780B27}"/>
              </a:ext>
            </a:extLst>
          </p:cNvPr>
          <p:cNvPicPr>
            <a:picLocks noChangeAspect="1"/>
          </p:cNvPicPr>
          <p:nvPr/>
        </p:nvPicPr>
        <p:blipFill>
          <a:blip r:embed="rId3"/>
          <a:stretch>
            <a:fillRect/>
          </a:stretch>
        </p:blipFill>
        <p:spPr>
          <a:xfrm>
            <a:off x="3404750" y="830903"/>
            <a:ext cx="2200275" cy="1857375"/>
          </a:xfrm>
          <a:prstGeom prst="rect">
            <a:avLst/>
          </a:prstGeom>
        </p:spPr>
      </p:pic>
      <p:sp>
        <p:nvSpPr>
          <p:cNvPr id="14" name="Title 2">
            <a:extLst>
              <a:ext uri="{FF2B5EF4-FFF2-40B4-BE49-F238E27FC236}">
                <a16:creationId xmlns:a16="http://schemas.microsoft.com/office/drawing/2014/main" id="{60EAD9CB-D008-4102-8E3D-5FDEE3B7377B}"/>
              </a:ext>
            </a:extLst>
          </p:cNvPr>
          <p:cNvSpPr txBox="1">
            <a:spLocks noGrp="1"/>
          </p:cNvSpPr>
          <p:nvPr>
            <p:ph type="title" idx="4294967295"/>
          </p:nvPr>
        </p:nvSpPr>
        <p:spPr>
          <a:xfrm>
            <a:off x="36487" y="2897828"/>
            <a:ext cx="9034943" cy="8587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457200" rtl="0" eaLnBrk="1" latinLnBrk="0" hangingPunct="1">
              <a:spcBef>
                <a:spcPct val="0"/>
              </a:spcBef>
              <a:buNone/>
              <a:defRPr sz="3600" b="1" i="0" u="none" kern="1200">
                <a:solidFill>
                  <a:schemeClr val="bg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U.S. Department of Veterans Affairs</a:t>
            </a:r>
          </a:p>
        </p:txBody>
      </p:sp>
      <p:sp>
        <p:nvSpPr>
          <p:cNvPr id="4" name="Subtitle 2">
            <a:extLst>
              <a:ext uri="{FF2B5EF4-FFF2-40B4-BE49-F238E27FC236}">
                <a16:creationId xmlns:a16="http://schemas.microsoft.com/office/drawing/2014/main" id="{BF2EC132-C2A6-4A05-F64D-65D0FF28FB56}"/>
              </a:ext>
            </a:extLst>
          </p:cNvPr>
          <p:cNvSpPr txBox="1">
            <a:spLocks/>
          </p:cNvSpPr>
          <p:nvPr/>
        </p:nvSpPr>
        <p:spPr>
          <a:xfrm>
            <a:off x="1005840" y="3710358"/>
            <a:ext cx="7370064" cy="13680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solidFill>
                  <a:schemeClr val="bg1">
                    <a:lumMod val="75000"/>
                  </a:schemeClr>
                </a:solidFill>
              </a:rPr>
              <a:t>Work Study Allowance Program</a:t>
            </a:r>
          </a:p>
          <a:p>
            <a:pPr algn="ctr"/>
            <a:endParaRPr lang="en-US" dirty="0"/>
          </a:p>
        </p:txBody>
      </p:sp>
      <p:sp>
        <p:nvSpPr>
          <p:cNvPr id="15" name="Subtitle 13">
            <a:extLst>
              <a:ext uri="{FF2B5EF4-FFF2-40B4-BE49-F238E27FC236}">
                <a16:creationId xmlns:a16="http://schemas.microsoft.com/office/drawing/2014/main" id="{379CF25E-DA37-4D31-A916-A829D03F3746}"/>
              </a:ext>
            </a:extLst>
          </p:cNvPr>
          <p:cNvSpPr txBox="1">
            <a:spLocks/>
          </p:cNvSpPr>
          <p:nvPr/>
        </p:nvSpPr>
        <p:spPr>
          <a:xfrm>
            <a:off x="109057" y="5090031"/>
            <a:ext cx="4348166" cy="85870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0" i="0" u="none"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Briefed by: Kevin White</a:t>
            </a:r>
          </a:p>
          <a:p>
            <a:pPr marL="0" indent="0">
              <a:buNone/>
            </a:pPr>
            <a:r>
              <a:rPr lang="en-US" sz="2000" dirty="0"/>
              <a:t>Date: July 2025</a:t>
            </a:r>
          </a:p>
        </p:txBody>
      </p:sp>
      <p:sp>
        <p:nvSpPr>
          <p:cNvPr id="3" name="TextBox 2">
            <a:extLst>
              <a:ext uri="{FF2B5EF4-FFF2-40B4-BE49-F238E27FC236}">
                <a16:creationId xmlns:a16="http://schemas.microsoft.com/office/drawing/2014/main" id="{96A9693A-8D9A-EEF9-C49B-CF5AA6C37229}"/>
              </a:ext>
            </a:extLst>
          </p:cNvPr>
          <p:cNvSpPr txBox="1"/>
          <p:nvPr/>
        </p:nvSpPr>
        <p:spPr>
          <a:xfrm>
            <a:off x="3017988" y="6306425"/>
            <a:ext cx="2497390" cy="307777"/>
          </a:xfrm>
          <a:prstGeom prst="rect">
            <a:avLst/>
          </a:prstGeom>
          <a:noFill/>
        </p:spPr>
        <p:txBody>
          <a:bodyPr wrap="square" rtlCol="0">
            <a:spAutoFit/>
          </a:bodyPr>
          <a:lstStyle/>
          <a:p>
            <a:pPr algn="ctr"/>
            <a:r>
              <a:rPr lang="en-US" sz="1400" dirty="0">
                <a:solidFill>
                  <a:schemeClr val="bg1"/>
                </a:solidFill>
              </a:rPr>
              <a:t>Pre-Decisional</a:t>
            </a:r>
          </a:p>
        </p:txBody>
      </p:sp>
      <p:sp>
        <p:nvSpPr>
          <p:cNvPr id="2" name="Slide Number Placeholder 1">
            <a:extLst>
              <a:ext uri="{FF2B5EF4-FFF2-40B4-BE49-F238E27FC236}">
                <a16:creationId xmlns:a16="http://schemas.microsoft.com/office/drawing/2014/main" id="{9974687C-764B-4950-9562-D453318B3141}"/>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1</a:t>
            </a:fld>
            <a:endParaRPr lang="en-US">
              <a:solidFill>
                <a:prstClr val="white"/>
              </a:solidFill>
            </a:endParaRPr>
          </a:p>
        </p:txBody>
      </p:sp>
    </p:spTree>
    <p:extLst>
      <p:ext uri="{BB962C8B-B14F-4D97-AF65-F5344CB8AC3E}">
        <p14:creationId xmlns:p14="http://schemas.microsoft.com/office/powerpoint/2010/main" val="1735310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70272E-C7C3-A7DE-C5EC-9F4B8BF442EA}"/>
              </a:ext>
            </a:extLst>
          </p:cNvPr>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a:solidFill>
                <a:prstClr val="white"/>
              </a:solidFill>
            </a:endParaRPr>
          </a:p>
        </p:txBody>
      </p:sp>
      <p:sp>
        <p:nvSpPr>
          <p:cNvPr id="3" name="Title 2">
            <a:extLst>
              <a:ext uri="{FF2B5EF4-FFF2-40B4-BE49-F238E27FC236}">
                <a16:creationId xmlns:a16="http://schemas.microsoft.com/office/drawing/2014/main" id="{01304CDE-07F2-32AA-13CE-A34CBBB83AC1}"/>
              </a:ext>
            </a:extLst>
          </p:cNvPr>
          <p:cNvSpPr>
            <a:spLocks noGrp="1"/>
          </p:cNvSpPr>
          <p:nvPr>
            <p:ph type="title"/>
          </p:nvPr>
        </p:nvSpPr>
        <p:spPr/>
        <p:txBody>
          <a:bodyPr/>
          <a:lstStyle/>
          <a:p>
            <a:r>
              <a:rPr lang="en-US" dirty="0"/>
              <a:t>Selection Criterion</a:t>
            </a:r>
          </a:p>
        </p:txBody>
      </p:sp>
      <p:graphicFrame>
        <p:nvGraphicFramePr>
          <p:cNvPr id="5" name="Content Placeholder 4">
            <a:extLst>
              <a:ext uri="{FF2B5EF4-FFF2-40B4-BE49-F238E27FC236}">
                <a16:creationId xmlns:a16="http://schemas.microsoft.com/office/drawing/2014/main" id="{F0E638E6-0341-BA4A-5A1E-C2305D4740F8}"/>
              </a:ext>
            </a:extLst>
          </p:cNvPr>
          <p:cNvGraphicFramePr>
            <a:graphicFrameLocks noGrp="1"/>
          </p:cNvGraphicFramePr>
          <p:nvPr>
            <p:ph idx="1"/>
            <p:extLst>
              <p:ext uri="{D42A27DB-BD31-4B8C-83A1-F6EECF244321}">
                <p14:modId xmlns:p14="http://schemas.microsoft.com/office/powerpoint/2010/main" val="3436475862"/>
              </p:ext>
            </p:extLst>
          </p:nvPr>
        </p:nvGraphicFramePr>
        <p:xfrm>
          <a:off x="457200" y="990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4488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0BCF47-0BB7-4118-173E-62EBAC9F3224}"/>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11</a:t>
            </a:fld>
            <a:endParaRPr lang="en-US">
              <a:solidFill>
                <a:prstClr val="white"/>
              </a:solidFill>
            </a:endParaRPr>
          </a:p>
        </p:txBody>
      </p:sp>
      <p:sp>
        <p:nvSpPr>
          <p:cNvPr id="5" name="Title 4">
            <a:extLst>
              <a:ext uri="{FF2B5EF4-FFF2-40B4-BE49-F238E27FC236}">
                <a16:creationId xmlns:a16="http://schemas.microsoft.com/office/drawing/2014/main" id="{4137BE12-6105-1F1A-1326-2998F76BF288}"/>
              </a:ext>
            </a:extLst>
          </p:cNvPr>
          <p:cNvSpPr>
            <a:spLocks noGrp="1"/>
          </p:cNvSpPr>
          <p:nvPr>
            <p:ph type="title"/>
          </p:nvPr>
        </p:nvSpPr>
        <p:spPr/>
        <p:txBody>
          <a:bodyPr/>
          <a:lstStyle/>
          <a:p>
            <a:r>
              <a:rPr lang="en-US" b="1" dirty="0"/>
              <a:t>Knowledge Check #1</a:t>
            </a:r>
          </a:p>
        </p:txBody>
      </p:sp>
      <p:sp>
        <p:nvSpPr>
          <p:cNvPr id="6" name="Content Placeholder 5">
            <a:extLst>
              <a:ext uri="{FF2B5EF4-FFF2-40B4-BE49-F238E27FC236}">
                <a16:creationId xmlns:a16="http://schemas.microsoft.com/office/drawing/2014/main" id="{5E74639E-E7BC-4BE0-EEFD-6D546A655D9D}"/>
              </a:ext>
            </a:extLst>
          </p:cNvPr>
          <p:cNvSpPr>
            <a:spLocks noGrp="1"/>
          </p:cNvSpPr>
          <p:nvPr>
            <p:ph idx="1"/>
          </p:nvPr>
        </p:nvSpPr>
        <p:spPr>
          <a:ln w="38100">
            <a:solidFill>
              <a:schemeClr val="tx2"/>
            </a:solidFill>
          </a:ln>
        </p:spPr>
        <p:txBody>
          <a:bodyPr/>
          <a:lstStyle/>
          <a:p>
            <a:pPr marL="0" indent="0">
              <a:buNone/>
            </a:pPr>
            <a:r>
              <a:rPr lang="en-US" sz="3200" dirty="0"/>
              <a:t>Work Study students will receive a W-2 every year for time worked as a VA Work Study.  </a:t>
            </a:r>
          </a:p>
          <a:p>
            <a:endParaRPr lang="en-US" sz="3200" b="1" dirty="0"/>
          </a:p>
          <a:p>
            <a:pPr marL="742950" indent="-742950">
              <a:buFont typeface="+mj-lt"/>
              <a:buAutoNum type="alphaUcPeriod"/>
            </a:pPr>
            <a:r>
              <a:rPr lang="en-US" sz="3200" dirty="0"/>
              <a:t>True</a:t>
            </a:r>
          </a:p>
          <a:p>
            <a:pPr marL="742950" indent="-742950">
              <a:buFont typeface="+mj-lt"/>
              <a:buAutoNum type="alphaUcPeriod"/>
            </a:pPr>
            <a:r>
              <a:rPr lang="en-US" sz="3200" dirty="0"/>
              <a:t>False</a:t>
            </a:r>
          </a:p>
          <a:p>
            <a:pPr marL="0" indent="0">
              <a:buNone/>
            </a:pPr>
            <a:endParaRPr lang="en-US" dirty="0"/>
          </a:p>
        </p:txBody>
      </p:sp>
    </p:spTree>
    <p:extLst>
      <p:ext uri="{BB962C8B-B14F-4D97-AF65-F5344CB8AC3E}">
        <p14:creationId xmlns:p14="http://schemas.microsoft.com/office/powerpoint/2010/main" val="2506584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0BCF47-0BB7-4118-173E-62EBAC9F3224}"/>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12</a:t>
            </a:fld>
            <a:endParaRPr lang="en-US">
              <a:solidFill>
                <a:prstClr val="white"/>
              </a:solidFill>
            </a:endParaRPr>
          </a:p>
        </p:txBody>
      </p:sp>
      <p:sp>
        <p:nvSpPr>
          <p:cNvPr id="5" name="Title 4">
            <a:extLst>
              <a:ext uri="{FF2B5EF4-FFF2-40B4-BE49-F238E27FC236}">
                <a16:creationId xmlns:a16="http://schemas.microsoft.com/office/drawing/2014/main" id="{4137BE12-6105-1F1A-1326-2998F76BF288}"/>
              </a:ext>
            </a:extLst>
          </p:cNvPr>
          <p:cNvSpPr>
            <a:spLocks noGrp="1"/>
          </p:cNvSpPr>
          <p:nvPr>
            <p:ph type="title"/>
          </p:nvPr>
        </p:nvSpPr>
        <p:spPr/>
        <p:txBody>
          <a:bodyPr/>
          <a:lstStyle/>
          <a:p>
            <a:r>
              <a:rPr lang="en-US" b="1" dirty="0"/>
              <a:t>Knowledge Check #1</a:t>
            </a:r>
          </a:p>
        </p:txBody>
      </p:sp>
      <p:sp>
        <p:nvSpPr>
          <p:cNvPr id="6" name="Content Placeholder 5">
            <a:extLst>
              <a:ext uri="{FF2B5EF4-FFF2-40B4-BE49-F238E27FC236}">
                <a16:creationId xmlns:a16="http://schemas.microsoft.com/office/drawing/2014/main" id="{5E74639E-E7BC-4BE0-EEFD-6D546A655D9D}"/>
              </a:ext>
            </a:extLst>
          </p:cNvPr>
          <p:cNvSpPr>
            <a:spLocks noGrp="1"/>
          </p:cNvSpPr>
          <p:nvPr>
            <p:ph idx="1"/>
          </p:nvPr>
        </p:nvSpPr>
        <p:spPr>
          <a:ln w="38100">
            <a:solidFill>
              <a:schemeClr val="tx2"/>
            </a:solidFill>
          </a:ln>
        </p:spPr>
        <p:txBody>
          <a:bodyPr/>
          <a:lstStyle/>
          <a:p>
            <a:pPr marL="0" indent="0">
              <a:buNone/>
            </a:pPr>
            <a:r>
              <a:rPr lang="en-US" sz="3200" dirty="0"/>
              <a:t>Work Study students will receive a W-2 every year for time worked as a VA Work Study.  </a:t>
            </a:r>
          </a:p>
          <a:p>
            <a:endParaRPr lang="en-US" sz="3200" b="1" dirty="0"/>
          </a:p>
          <a:p>
            <a:pPr marL="742950" indent="-742950">
              <a:buFont typeface="+mj-lt"/>
              <a:buAutoNum type="alphaUcPeriod"/>
            </a:pPr>
            <a:r>
              <a:rPr lang="en-US" sz="3200" dirty="0"/>
              <a:t>True</a:t>
            </a:r>
          </a:p>
          <a:p>
            <a:pPr marL="742950" indent="-742950">
              <a:buFont typeface="+mj-lt"/>
              <a:buAutoNum type="alphaUcPeriod"/>
            </a:pPr>
            <a:r>
              <a:rPr lang="en-US" sz="3200" b="1" dirty="0"/>
              <a:t>False</a:t>
            </a:r>
          </a:p>
          <a:p>
            <a:pPr marL="0" indent="0">
              <a:buNone/>
            </a:pPr>
            <a:endParaRPr lang="en-US" dirty="0"/>
          </a:p>
        </p:txBody>
      </p:sp>
      <p:sp>
        <p:nvSpPr>
          <p:cNvPr id="7" name="Rectangle 6">
            <a:extLst>
              <a:ext uri="{FF2B5EF4-FFF2-40B4-BE49-F238E27FC236}">
                <a16:creationId xmlns:a16="http://schemas.microsoft.com/office/drawing/2014/main" id="{E287E7AF-32F4-7452-9F79-6E7641AEC6F7}"/>
              </a:ext>
            </a:extLst>
          </p:cNvPr>
          <p:cNvSpPr/>
          <p:nvPr/>
        </p:nvSpPr>
        <p:spPr>
          <a:xfrm>
            <a:off x="544945" y="3943927"/>
            <a:ext cx="1681019" cy="517237"/>
          </a:xfrm>
          <a:prstGeom prst="rect">
            <a:avLst/>
          </a:prstGeom>
          <a:no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282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0BCF47-0BB7-4118-173E-62EBAC9F3224}"/>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13</a:t>
            </a:fld>
            <a:endParaRPr lang="en-US">
              <a:solidFill>
                <a:prstClr val="white"/>
              </a:solidFill>
            </a:endParaRPr>
          </a:p>
        </p:txBody>
      </p:sp>
      <p:sp>
        <p:nvSpPr>
          <p:cNvPr id="5" name="Title 4">
            <a:extLst>
              <a:ext uri="{FF2B5EF4-FFF2-40B4-BE49-F238E27FC236}">
                <a16:creationId xmlns:a16="http://schemas.microsoft.com/office/drawing/2014/main" id="{4137BE12-6105-1F1A-1326-2998F76BF288}"/>
              </a:ext>
            </a:extLst>
          </p:cNvPr>
          <p:cNvSpPr>
            <a:spLocks noGrp="1"/>
          </p:cNvSpPr>
          <p:nvPr>
            <p:ph type="title"/>
          </p:nvPr>
        </p:nvSpPr>
        <p:spPr/>
        <p:txBody>
          <a:bodyPr/>
          <a:lstStyle/>
          <a:p>
            <a:r>
              <a:rPr lang="en-US" b="1" dirty="0"/>
              <a:t>Knowledge Check #2</a:t>
            </a:r>
          </a:p>
        </p:txBody>
      </p:sp>
      <p:sp>
        <p:nvSpPr>
          <p:cNvPr id="6" name="Content Placeholder 5">
            <a:extLst>
              <a:ext uri="{FF2B5EF4-FFF2-40B4-BE49-F238E27FC236}">
                <a16:creationId xmlns:a16="http://schemas.microsoft.com/office/drawing/2014/main" id="{5E74639E-E7BC-4BE0-EEFD-6D546A655D9D}"/>
              </a:ext>
            </a:extLst>
          </p:cNvPr>
          <p:cNvSpPr>
            <a:spLocks noGrp="1"/>
          </p:cNvSpPr>
          <p:nvPr>
            <p:ph idx="1"/>
          </p:nvPr>
        </p:nvSpPr>
        <p:spPr>
          <a:xfrm>
            <a:off x="457200" y="1505527"/>
            <a:ext cx="8229600" cy="4202546"/>
          </a:xfrm>
          <a:ln w="38100">
            <a:solidFill>
              <a:schemeClr val="tx2"/>
            </a:solidFill>
          </a:ln>
        </p:spPr>
        <p:txBody>
          <a:bodyPr>
            <a:normAutofit/>
          </a:bodyPr>
          <a:lstStyle/>
          <a:p>
            <a:pPr marL="0" indent="0">
              <a:buNone/>
            </a:pPr>
            <a:r>
              <a:rPr lang="en-US" sz="3200" dirty="0"/>
              <a:t>Which statements are the most accurate about student selection? (Select all that apply)</a:t>
            </a:r>
          </a:p>
          <a:p>
            <a:pPr algn="ctr"/>
            <a:endParaRPr lang="en-US" sz="3200" b="1" dirty="0"/>
          </a:p>
          <a:p>
            <a:pPr marL="228600" lvl="2" indent="0">
              <a:buNone/>
              <a:defRPr/>
            </a:pPr>
            <a:r>
              <a:rPr lang="en-US" sz="2800" dirty="0"/>
              <a:t>A. </a:t>
            </a:r>
            <a:r>
              <a:rPr lang="en-US" altLang="en-US" sz="2800" dirty="0">
                <a:ea typeface="Georgia" pitchFamily="18" charset="0"/>
                <a:cs typeface="Georgia" pitchFamily="18" charset="0"/>
              </a:rPr>
              <a:t>Service-connected disabilities have priority</a:t>
            </a:r>
          </a:p>
          <a:p>
            <a:pPr marL="228600" lvl="2" indent="0">
              <a:buNone/>
              <a:defRPr/>
            </a:pPr>
            <a:r>
              <a:rPr lang="en-US" altLang="en-US" sz="2800" dirty="0">
                <a:ea typeface="Georgia" pitchFamily="18" charset="0"/>
                <a:cs typeface="Georgia" pitchFamily="18" charset="0"/>
              </a:rPr>
              <a:t>B. They do not need to exhibit financial need</a:t>
            </a:r>
          </a:p>
          <a:p>
            <a:pPr marL="228600" lvl="2" indent="0">
              <a:buNone/>
              <a:defRPr/>
            </a:pPr>
            <a:r>
              <a:rPr lang="en-US" altLang="en-US" sz="2800" dirty="0">
                <a:ea typeface="Georgia" pitchFamily="18" charset="0"/>
                <a:cs typeface="Georgia" pitchFamily="18" charset="0"/>
              </a:rPr>
              <a:t>C. Must have availability to transportation</a:t>
            </a:r>
          </a:p>
          <a:p>
            <a:pPr marL="228600" lvl="2" indent="0">
              <a:buNone/>
              <a:defRPr/>
            </a:pPr>
            <a:r>
              <a:rPr lang="en-US" altLang="en-US" sz="2800" dirty="0">
                <a:ea typeface="Georgia" pitchFamily="18" charset="0"/>
                <a:cs typeface="Georgia" pitchFamily="18" charset="0"/>
              </a:rPr>
              <a:t>D. Work assignments don’t conflict with disability</a:t>
            </a:r>
          </a:p>
          <a:p>
            <a:endParaRPr lang="en-US" dirty="0"/>
          </a:p>
        </p:txBody>
      </p:sp>
    </p:spTree>
    <p:extLst>
      <p:ext uri="{BB962C8B-B14F-4D97-AF65-F5344CB8AC3E}">
        <p14:creationId xmlns:p14="http://schemas.microsoft.com/office/powerpoint/2010/main" val="2918809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0BCF47-0BB7-4118-173E-62EBAC9F3224}"/>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14</a:t>
            </a:fld>
            <a:endParaRPr lang="en-US">
              <a:solidFill>
                <a:prstClr val="white"/>
              </a:solidFill>
            </a:endParaRPr>
          </a:p>
        </p:txBody>
      </p:sp>
      <p:sp>
        <p:nvSpPr>
          <p:cNvPr id="5" name="Title 4">
            <a:extLst>
              <a:ext uri="{FF2B5EF4-FFF2-40B4-BE49-F238E27FC236}">
                <a16:creationId xmlns:a16="http://schemas.microsoft.com/office/drawing/2014/main" id="{4137BE12-6105-1F1A-1326-2998F76BF288}"/>
              </a:ext>
            </a:extLst>
          </p:cNvPr>
          <p:cNvSpPr>
            <a:spLocks noGrp="1"/>
          </p:cNvSpPr>
          <p:nvPr>
            <p:ph type="title"/>
          </p:nvPr>
        </p:nvSpPr>
        <p:spPr/>
        <p:txBody>
          <a:bodyPr/>
          <a:lstStyle/>
          <a:p>
            <a:r>
              <a:rPr lang="en-US" b="1" dirty="0"/>
              <a:t>Knowledge Check #2</a:t>
            </a:r>
          </a:p>
        </p:txBody>
      </p:sp>
      <p:sp>
        <p:nvSpPr>
          <p:cNvPr id="6" name="Content Placeholder 5">
            <a:extLst>
              <a:ext uri="{FF2B5EF4-FFF2-40B4-BE49-F238E27FC236}">
                <a16:creationId xmlns:a16="http://schemas.microsoft.com/office/drawing/2014/main" id="{5E74639E-E7BC-4BE0-EEFD-6D546A655D9D}"/>
              </a:ext>
            </a:extLst>
          </p:cNvPr>
          <p:cNvSpPr>
            <a:spLocks noGrp="1"/>
          </p:cNvSpPr>
          <p:nvPr>
            <p:ph idx="1"/>
          </p:nvPr>
        </p:nvSpPr>
        <p:spPr>
          <a:xfrm>
            <a:off x="457200" y="1505527"/>
            <a:ext cx="8229600" cy="4202546"/>
          </a:xfrm>
          <a:ln w="38100">
            <a:solidFill>
              <a:schemeClr val="tx2"/>
            </a:solidFill>
          </a:ln>
        </p:spPr>
        <p:txBody>
          <a:bodyPr>
            <a:normAutofit/>
          </a:bodyPr>
          <a:lstStyle/>
          <a:p>
            <a:pPr marL="0" indent="0">
              <a:buNone/>
            </a:pPr>
            <a:r>
              <a:rPr lang="en-US" sz="3200" dirty="0"/>
              <a:t>Which statements are the most accurate about student selection? (Select all that apply)</a:t>
            </a:r>
          </a:p>
          <a:p>
            <a:pPr algn="ctr"/>
            <a:endParaRPr lang="en-US" sz="3200" b="1" dirty="0"/>
          </a:p>
          <a:p>
            <a:pPr marL="228600" lvl="2" indent="0">
              <a:buNone/>
              <a:defRPr/>
            </a:pPr>
            <a:r>
              <a:rPr lang="en-US" sz="2800" b="1" dirty="0"/>
              <a:t>A. </a:t>
            </a:r>
            <a:r>
              <a:rPr lang="en-US" altLang="en-US" sz="2800" b="1" dirty="0">
                <a:ea typeface="Georgia" pitchFamily="18" charset="0"/>
                <a:cs typeface="Georgia" pitchFamily="18" charset="0"/>
              </a:rPr>
              <a:t>Service-connected disabilities have priority</a:t>
            </a:r>
          </a:p>
          <a:p>
            <a:pPr marL="228600" lvl="2" indent="0">
              <a:buNone/>
              <a:defRPr/>
            </a:pPr>
            <a:r>
              <a:rPr lang="en-US" altLang="en-US" sz="2800" dirty="0">
                <a:ea typeface="Georgia" pitchFamily="18" charset="0"/>
                <a:cs typeface="Georgia" pitchFamily="18" charset="0"/>
              </a:rPr>
              <a:t>B. They do not need to exhibit financial need</a:t>
            </a:r>
          </a:p>
          <a:p>
            <a:pPr marL="228600" lvl="2" indent="0">
              <a:buNone/>
              <a:defRPr/>
            </a:pPr>
            <a:r>
              <a:rPr lang="en-US" altLang="en-US" sz="2800" b="1" dirty="0">
                <a:ea typeface="Georgia" pitchFamily="18" charset="0"/>
                <a:cs typeface="Georgia" pitchFamily="18" charset="0"/>
              </a:rPr>
              <a:t>C. Must have availability to transportation</a:t>
            </a:r>
          </a:p>
          <a:p>
            <a:pPr marL="228600" lvl="2" indent="0">
              <a:buNone/>
              <a:defRPr/>
            </a:pPr>
            <a:r>
              <a:rPr lang="en-US" altLang="en-US" sz="2800" b="1" dirty="0">
                <a:ea typeface="Georgia" pitchFamily="18" charset="0"/>
                <a:cs typeface="Georgia" pitchFamily="18" charset="0"/>
              </a:rPr>
              <a:t>D. Work assignments don’t conflict with disability</a:t>
            </a:r>
          </a:p>
          <a:p>
            <a:endParaRPr lang="en-US" dirty="0"/>
          </a:p>
        </p:txBody>
      </p:sp>
      <p:sp>
        <p:nvSpPr>
          <p:cNvPr id="3" name="Rectangle 2">
            <a:extLst>
              <a:ext uri="{FF2B5EF4-FFF2-40B4-BE49-F238E27FC236}">
                <a16:creationId xmlns:a16="http://schemas.microsoft.com/office/drawing/2014/main" id="{AEC89D37-21BF-C02E-781B-0CFCA4575A22}"/>
              </a:ext>
            </a:extLst>
          </p:cNvPr>
          <p:cNvSpPr/>
          <p:nvPr/>
        </p:nvSpPr>
        <p:spPr>
          <a:xfrm>
            <a:off x="646545" y="3170381"/>
            <a:ext cx="6982691" cy="517237"/>
          </a:xfrm>
          <a:prstGeom prst="rect">
            <a:avLst/>
          </a:prstGeom>
          <a:no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5B6B28D-DF34-0E0C-BCFD-A2F99DCD0C9A}"/>
              </a:ext>
            </a:extLst>
          </p:cNvPr>
          <p:cNvSpPr/>
          <p:nvPr/>
        </p:nvSpPr>
        <p:spPr>
          <a:xfrm>
            <a:off x="646544" y="4140199"/>
            <a:ext cx="6437747" cy="517237"/>
          </a:xfrm>
          <a:prstGeom prst="rect">
            <a:avLst/>
          </a:prstGeom>
          <a:no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24DFBE2-535B-19C6-C225-99ED01DAAF79}"/>
              </a:ext>
            </a:extLst>
          </p:cNvPr>
          <p:cNvSpPr/>
          <p:nvPr/>
        </p:nvSpPr>
        <p:spPr>
          <a:xfrm>
            <a:off x="646544" y="4666672"/>
            <a:ext cx="7499929" cy="517237"/>
          </a:xfrm>
          <a:prstGeom prst="rect">
            <a:avLst/>
          </a:prstGeom>
          <a:no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100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96A776-3778-BBE9-5BCE-BC0A53525EC7}"/>
              </a:ext>
            </a:extLst>
          </p:cNvPr>
          <p:cNvSpPr>
            <a:spLocks noGrp="1"/>
          </p:cNvSpPr>
          <p:nvPr>
            <p:ph type="sldNum" sz="quarter" idx="12"/>
          </p:nvPr>
        </p:nvSpPr>
        <p:spPr/>
        <p:txBody>
          <a:bodyPr/>
          <a:lstStyle/>
          <a:p>
            <a:fld id="{D983F1FA-211D-3044-9E35-958DFBC26156}" type="slidenum">
              <a:rPr lang="en-US" smtClean="0">
                <a:solidFill>
                  <a:prstClr val="white"/>
                </a:solidFill>
              </a:rPr>
              <a:pPr/>
              <a:t>15</a:t>
            </a:fld>
            <a:endParaRPr lang="en-US">
              <a:solidFill>
                <a:prstClr val="white"/>
              </a:solidFill>
            </a:endParaRPr>
          </a:p>
        </p:txBody>
      </p:sp>
      <p:sp>
        <p:nvSpPr>
          <p:cNvPr id="3" name="Title 2">
            <a:extLst>
              <a:ext uri="{FF2B5EF4-FFF2-40B4-BE49-F238E27FC236}">
                <a16:creationId xmlns:a16="http://schemas.microsoft.com/office/drawing/2014/main" id="{7226788A-41EF-453E-59B7-C91B6FC7C990}"/>
              </a:ext>
            </a:extLst>
          </p:cNvPr>
          <p:cNvSpPr>
            <a:spLocks noGrp="1"/>
          </p:cNvSpPr>
          <p:nvPr>
            <p:ph type="title"/>
          </p:nvPr>
        </p:nvSpPr>
        <p:spPr>
          <a:xfrm>
            <a:off x="520819" y="273141"/>
            <a:ext cx="3271251" cy="2414641"/>
          </a:xfrm>
        </p:spPr>
        <p:txBody>
          <a:bodyPr>
            <a:noAutofit/>
          </a:bodyPr>
          <a:lstStyle/>
          <a:p>
            <a:r>
              <a:rPr lang="en-US" sz="4800" dirty="0"/>
              <a:t>Work Study Contracts</a:t>
            </a:r>
          </a:p>
        </p:txBody>
      </p:sp>
      <p:sp>
        <p:nvSpPr>
          <p:cNvPr id="4" name="Text Placeholder 3">
            <a:extLst>
              <a:ext uri="{FF2B5EF4-FFF2-40B4-BE49-F238E27FC236}">
                <a16:creationId xmlns:a16="http://schemas.microsoft.com/office/drawing/2014/main" id="{28F8C606-304F-EB22-EDC7-327F8B7D079D}"/>
              </a:ext>
            </a:extLst>
          </p:cNvPr>
          <p:cNvSpPr>
            <a:spLocks noGrp="1"/>
          </p:cNvSpPr>
          <p:nvPr>
            <p:ph type="body" sz="half" idx="2"/>
          </p:nvPr>
        </p:nvSpPr>
        <p:spPr>
          <a:xfrm>
            <a:off x="511991" y="2929828"/>
            <a:ext cx="3522262" cy="2208592"/>
          </a:xfrm>
        </p:spPr>
        <p:txBody>
          <a:bodyPr>
            <a:normAutofit lnSpcReduction="10000"/>
          </a:bodyPr>
          <a:lstStyle/>
          <a:p>
            <a:pPr marL="285750" indent="-285750">
              <a:buFont typeface="Wingdings" panose="05000000000000000000" pitchFamily="2" charset="2"/>
              <a:buChar char="q"/>
            </a:pPr>
            <a:r>
              <a:rPr lang="en-US" sz="2400" dirty="0"/>
              <a:t>Agreement Process</a:t>
            </a:r>
          </a:p>
          <a:p>
            <a:pPr marL="285750" indent="-285750">
              <a:buFont typeface="Wingdings" panose="05000000000000000000" pitchFamily="2" charset="2"/>
              <a:buChar char="q"/>
            </a:pPr>
            <a:r>
              <a:rPr lang="en-US" sz="2400" dirty="0"/>
              <a:t>Approval Process</a:t>
            </a:r>
          </a:p>
          <a:p>
            <a:pPr marL="285750" indent="-285750">
              <a:buFont typeface="Wingdings" panose="05000000000000000000" pitchFamily="2" charset="2"/>
              <a:buChar char="q"/>
            </a:pPr>
            <a:r>
              <a:rPr lang="en-US" sz="2400" dirty="0"/>
              <a:t>Hours of Service</a:t>
            </a:r>
          </a:p>
          <a:p>
            <a:pPr marL="285750" indent="-285750">
              <a:buFont typeface="Wingdings" panose="05000000000000000000" pitchFamily="2" charset="2"/>
              <a:buChar char="q"/>
            </a:pPr>
            <a:r>
              <a:rPr lang="en-US" sz="2400" dirty="0"/>
              <a:t>Contract Extensions</a:t>
            </a:r>
          </a:p>
          <a:p>
            <a:pPr marL="285750" indent="-285750">
              <a:buFont typeface="Wingdings" panose="05000000000000000000" pitchFamily="2" charset="2"/>
              <a:buChar char="q"/>
            </a:pPr>
            <a:r>
              <a:rPr lang="en-US" sz="2400" dirty="0"/>
              <a:t>Zero Hour Extension</a:t>
            </a:r>
          </a:p>
        </p:txBody>
      </p:sp>
      <p:pic>
        <p:nvPicPr>
          <p:cNvPr id="7" name="Content Placeholder 6">
            <a:extLst>
              <a:ext uri="{FF2B5EF4-FFF2-40B4-BE49-F238E27FC236}">
                <a16:creationId xmlns:a16="http://schemas.microsoft.com/office/drawing/2014/main" id="{3642D1FE-261D-AF99-AB65-8BB73BBE870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4276436" y="607081"/>
            <a:ext cx="4346744" cy="4917695"/>
          </a:xfrm>
        </p:spPr>
      </p:pic>
    </p:spTree>
    <p:extLst>
      <p:ext uri="{BB962C8B-B14F-4D97-AF65-F5344CB8AC3E}">
        <p14:creationId xmlns:p14="http://schemas.microsoft.com/office/powerpoint/2010/main" val="3423480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277F6E-15D4-3290-2358-C5515D724BCC}"/>
              </a:ext>
            </a:extLst>
          </p:cNvPr>
          <p:cNvSpPr>
            <a:spLocks noGrp="1"/>
          </p:cNvSpPr>
          <p:nvPr>
            <p:ph type="sldNum" sz="quarter" idx="12"/>
          </p:nvPr>
        </p:nvSpPr>
        <p:spPr>
          <a:xfrm>
            <a:off x="8686800" y="6405646"/>
            <a:ext cx="329528" cy="359711"/>
          </a:xfrm>
        </p:spPr>
        <p:txBody>
          <a:bodyPr/>
          <a:lstStyle/>
          <a:p>
            <a:fld id="{D983F1FA-211D-3044-9E35-958DFBC26156}" type="slidenum">
              <a:rPr lang="en-US" smtClean="0">
                <a:solidFill>
                  <a:schemeClr val="tx1"/>
                </a:solidFill>
              </a:rPr>
              <a:pPr/>
              <a:t>16</a:t>
            </a:fld>
            <a:endParaRPr lang="en-US">
              <a:solidFill>
                <a:schemeClr val="tx1"/>
              </a:solidFill>
            </a:endParaRPr>
          </a:p>
        </p:txBody>
      </p:sp>
      <p:sp>
        <p:nvSpPr>
          <p:cNvPr id="3" name="Title 2">
            <a:extLst>
              <a:ext uri="{FF2B5EF4-FFF2-40B4-BE49-F238E27FC236}">
                <a16:creationId xmlns:a16="http://schemas.microsoft.com/office/drawing/2014/main" id="{BDD6BEC0-4C49-2C63-05BC-82EF56058186}"/>
              </a:ext>
            </a:extLst>
          </p:cNvPr>
          <p:cNvSpPr>
            <a:spLocks noGrp="1"/>
          </p:cNvSpPr>
          <p:nvPr>
            <p:ph type="title"/>
          </p:nvPr>
        </p:nvSpPr>
        <p:spPr/>
        <p:txBody>
          <a:bodyPr/>
          <a:lstStyle/>
          <a:p>
            <a:r>
              <a:rPr lang="en-US" dirty="0"/>
              <a:t>Agreement Process</a:t>
            </a:r>
          </a:p>
        </p:txBody>
      </p:sp>
      <p:sp>
        <p:nvSpPr>
          <p:cNvPr id="5" name="Rectangle 4">
            <a:extLst>
              <a:ext uri="{FF2B5EF4-FFF2-40B4-BE49-F238E27FC236}">
                <a16:creationId xmlns:a16="http://schemas.microsoft.com/office/drawing/2014/main" id="{8091885F-607E-AE86-079C-7D1DD4B97639}"/>
              </a:ext>
            </a:extLst>
          </p:cNvPr>
          <p:cNvSpPr/>
          <p:nvPr/>
        </p:nvSpPr>
        <p:spPr>
          <a:xfrm>
            <a:off x="1128205" y="1186962"/>
            <a:ext cx="6204580" cy="3644930"/>
          </a:xfrm>
          <a:prstGeom prst="rect">
            <a:avLst/>
          </a:prstGeom>
        </p:spPr>
        <p:txBody>
          <a:bodyPr wrap="square" lIns="0" tIns="0" rIns="0" bIns="0">
            <a:noAutofit/>
          </a:bodyPr>
          <a:lstStyle/>
          <a:p>
            <a:pPr>
              <a:lnSpc>
                <a:spcPct val="90000"/>
              </a:lnSpc>
            </a:pPr>
            <a:endParaRPr lang="en-US" sz="2400" dirty="0">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AE84695C-5FB9-F1B1-A637-70FA8688578F}"/>
              </a:ext>
            </a:extLst>
          </p:cNvPr>
          <p:cNvSpPr/>
          <p:nvPr/>
        </p:nvSpPr>
        <p:spPr>
          <a:xfrm>
            <a:off x="147390" y="1031939"/>
            <a:ext cx="2085856" cy="1939861"/>
          </a:xfrm>
          <a:prstGeom prst="roundRect">
            <a:avLst/>
          </a:prstGeom>
          <a:solidFill>
            <a:schemeClr val="accent1"/>
          </a:solidFill>
          <a:ln w="19050">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cs typeface="Calibri" panose="020F0502020204030204" pitchFamily="34" charset="0"/>
              </a:rPr>
              <a:t>The approved work site finds a student; or a student finds a work site willing to bring them on. </a:t>
            </a:r>
          </a:p>
        </p:txBody>
      </p:sp>
      <p:sp>
        <p:nvSpPr>
          <p:cNvPr id="7" name="Rectangle: Rounded Corners 6">
            <a:extLst>
              <a:ext uri="{FF2B5EF4-FFF2-40B4-BE49-F238E27FC236}">
                <a16:creationId xmlns:a16="http://schemas.microsoft.com/office/drawing/2014/main" id="{750F4A9F-FFE9-85E1-EDA7-569CF265AA1C}"/>
              </a:ext>
            </a:extLst>
          </p:cNvPr>
          <p:cNvSpPr/>
          <p:nvPr/>
        </p:nvSpPr>
        <p:spPr>
          <a:xfrm>
            <a:off x="2959912" y="1022096"/>
            <a:ext cx="2192380" cy="1939861"/>
          </a:xfrm>
          <a:prstGeom prst="roundRect">
            <a:avLst/>
          </a:prstGeom>
          <a:solidFill>
            <a:schemeClr val="accent1"/>
          </a:solidFill>
          <a:ln w="19050">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cs typeface="Calibri" panose="020F0502020204030204" pitchFamily="34" charset="0"/>
              </a:rPr>
              <a:t>The student completes the Application for Work Study Allowance </a:t>
            </a:r>
          </a:p>
          <a:p>
            <a:pPr algn="ctr"/>
            <a:r>
              <a:rPr lang="en-US" dirty="0">
                <a:solidFill>
                  <a:schemeClr val="tx1"/>
                </a:solidFill>
                <a:latin typeface="Calibri" panose="020F0502020204030204" pitchFamily="34" charset="0"/>
                <a:cs typeface="Calibri" panose="020F0502020204030204" pitchFamily="34" charset="0"/>
              </a:rPr>
              <a:t>(VA Form 22-8691).</a:t>
            </a:r>
          </a:p>
        </p:txBody>
      </p:sp>
      <p:sp>
        <p:nvSpPr>
          <p:cNvPr id="8" name="Rectangle: Rounded Corners 7">
            <a:extLst>
              <a:ext uri="{FF2B5EF4-FFF2-40B4-BE49-F238E27FC236}">
                <a16:creationId xmlns:a16="http://schemas.microsoft.com/office/drawing/2014/main" id="{78EBD7C0-86D4-9967-DCBF-C62E0AFEC749}"/>
              </a:ext>
            </a:extLst>
          </p:cNvPr>
          <p:cNvSpPr/>
          <p:nvPr/>
        </p:nvSpPr>
        <p:spPr>
          <a:xfrm>
            <a:off x="5933488" y="1031939"/>
            <a:ext cx="2089982" cy="1939861"/>
          </a:xfrm>
          <a:prstGeom prst="roundRect">
            <a:avLst/>
          </a:prstGeom>
          <a:solidFill>
            <a:schemeClr val="accent1"/>
          </a:solidFill>
          <a:ln w="19050">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cs typeface="Calibri" panose="020F0502020204030204" pitchFamily="34" charset="0"/>
              </a:rPr>
              <a:t>The work site will send the completed student application to Work Study (WS)</a:t>
            </a:r>
            <a:r>
              <a:rPr lang="en-US" sz="2000" dirty="0">
                <a:solidFill>
                  <a:schemeClr val="tx1"/>
                </a:solidFill>
                <a:latin typeface="Calibri" panose="020F0502020204030204" pitchFamily="34" charset="0"/>
                <a:cs typeface="Calibri" panose="020F0502020204030204" pitchFamily="34" charset="0"/>
              </a:rPr>
              <a:t>.</a:t>
            </a:r>
          </a:p>
        </p:txBody>
      </p:sp>
      <p:sp>
        <p:nvSpPr>
          <p:cNvPr id="9" name="Rectangle: Rounded Corners 8">
            <a:extLst>
              <a:ext uri="{FF2B5EF4-FFF2-40B4-BE49-F238E27FC236}">
                <a16:creationId xmlns:a16="http://schemas.microsoft.com/office/drawing/2014/main" id="{F3395FBD-A9F2-DD43-7033-720DD659268E}"/>
              </a:ext>
            </a:extLst>
          </p:cNvPr>
          <p:cNvSpPr/>
          <p:nvPr/>
        </p:nvSpPr>
        <p:spPr>
          <a:xfrm>
            <a:off x="147389" y="3585921"/>
            <a:ext cx="2549391" cy="2005987"/>
          </a:xfrm>
          <a:prstGeom prst="roundRect">
            <a:avLst/>
          </a:prstGeom>
          <a:solidFill>
            <a:schemeClr val="accent1"/>
          </a:solidFill>
          <a:ln w="19050">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cs typeface="Calibri" panose="020F0502020204030204" pitchFamily="34" charset="0"/>
              </a:rPr>
              <a:t>Work Study will review the application and if approved, send the Time Record (VA Form 22-8690), and Student WS Agreement </a:t>
            </a:r>
          </a:p>
          <a:p>
            <a:pPr algn="ctr"/>
            <a:r>
              <a:rPr lang="en-US" dirty="0">
                <a:solidFill>
                  <a:schemeClr val="tx1"/>
                </a:solidFill>
                <a:latin typeface="Calibri" panose="020F0502020204030204" pitchFamily="34" charset="0"/>
                <a:cs typeface="Calibri" panose="020F0502020204030204" pitchFamily="34" charset="0"/>
              </a:rPr>
              <a:t>(VA Form 22-8692).</a:t>
            </a:r>
          </a:p>
        </p:txBody>
      </p:sp>
      <p:sp>
        <p:nvSpPr>
          <p:cNvPr id="10" name="Rectangle: Rounded Corners 9">
            <a:extLst>
              <a:ext uri="{FF2B5EF4-FFF2-40B4-BE49-F238E27FC236}">
                <a16:creationId xmlns:a16="http://schemas.microsoft.com/office/drawing/2014/main" id="{B7C66740-FAC0-6609-21E0-24B4FE196CA5}"/>
              </a:ext>
            </a:extLst>
          </p:cNvPr>
          <p:cNvSpPr/>
          <p:nvPr/>
        </p:nvSpPr>
        <p:spPr>
          <a:xfrm>
            <a:off x="3521106" y="3586584"/>
            <a:ext cx="2513003" cy="2005324"/>
          </a:xfrm>
          <a:prstGeom prst="roundRect">
            <a:avLst/>
          </a:prstGeom>
          <a:solidFill>
            <a:schemeClr val="accent1"/>
          </a:solidFill>
          <a:ln w="19050">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cs typeface="Calibri" panose="020F0502020204030204" pitchFamily="34" charset="0"/>
              </a:rPr>
              <a:t>The site supervisor will obtain the student’s signature on the Student WS Agreement and return it to Work Study.</a:t>
            </a:r>
          </a:p>
        </p:txBody>
      </p:sp>
      <p:sp>
        <p:nvSpPr>
          <p:cNvPr id="11" name="Rectangle: Rounded Corners 10">
            <a:extLst>
              <a:ext uri="{FF2B5EF4-FFF2-40B4-BE49-F238E27FC236}">
                <a16:creationId xmlns:a16="http://schemas.microsoft.com/office/drawing/2014/main" id="{C3F90D76-1D0D-E228-955B-E1E7A953A4A9}"/>
              </a:ext>
            </a:extLst>
          </p:cNvPr>
          <p:cNvSpPr/>
          <p:nvPr/>
        </p:nvSpPr>
        <p:spPr>
          <a:xfrm>
            <a:off x="6675138" y="3618656"/>
            <a:ext cx="2266834" cy="2005323"/>
          </a:xfrm>
          <a:prstGeom prst="roundRect">
            <a:avLst/>
          </a:prstGeom>
          <a:solidFill>
            <a:schemeClr val="accent1"/>
          </a:solidFill>
          <a:ln w="19050">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cs typeface="Calibri" panose="020F0502020204030204" pitchFamily="34" charset="0"/>
              </a:rPr>
              <a:t>The site supervisor will send completed Time Records and future contract requests to Work Study.</a:t>
            </a:r>
          </a:p>
        </p:txBody>
      </p:sp>
      <p:sp>
        <p:nvSpPr>
          <p:cNvPr id="12" name="Arrow: Right 11">
            <a:extLst>
              <a:ext uri="{FF2B5EF4-FFF2-40B4-BE49-F238E27FC236}">
                <a16:creationId xmlns:a16="http://schemas.microsoft.com/office/drawing/2014/main" id="{7AF258AE-DFA8-18FB-ED45-6C9E3C4A9857}"/>
              </a:ext>
            </a:extLst>
          </p:cNvPr>
          <p:cNvSpPr/>
          <p:nvPr/>
        </p:nvSpPr>
        <p:spPr>
          <a:xfrm>
            <a:off x="2359135" y="1561677"/>
            <a:ext cx="424980" cy="513494"/>
          </a:xfrm>
          <a:prstGeom prst="rightArrow">
            <a:avLst/>
          </a:prstGeom>
          <a:solidFill>
            <a:schemeClr val="accent3"/>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libri" panose="020F0502020204030204" pitchFamily="34" charset="0"/>
              <a:cs typeface="Calibri" panose="020F0502020204030204" pitchFamily="34" charset="0"/>
            </a:endParaRPr>
          </a:p>
        </p:txBody>
      </p:sp>
      <p:sp>
        <p:nvSpPr>
          <p:cNvPr id="13" name="Arrow: Right 12">
            <a:extLst>
              <a:ext uri="{FF2B5EF4-FFF2-40B4-BE49-F238E27FC236}">
                <a16:creationId xmlns:a16="http://schemas.microsoft.com/office/drawing/2014/main" id="{610D07AA-355B-B986-B77F-044D4C059FA0}"/>
              </a:ext>
            </a:extLst>
          </p:cNvPr>
          <p:cNvSpPr/>
          <p:nvPr/>
        </p:nvSpPr>
        <p:spPr>
          <a:xfrm>
            <a:off x="8199267" y="1563479"/>
            <a:ext cx="424980" cy="513494"/>
          </a:xfrm>
          <a:prstGeom prst="rightArrow">
            <a:avLst/>
          </a:prstGeom>
          <a:solidFill>
            <a:schemeClr val="accent3"/>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libri" panose="020F0502020204030204" pitchFamily="34" charset="0"/>
              <a:cs typeface="Calibri" panose="020F0502020204030204" pitchFamily="34" charset="0"/>
            </a:endParaRPr>
          </a:p>
        </p:txBody>
      </p:sp>
      <p:sp>
        <p:nvSpPr>
          <p:cNvPr id="14" name="Arrow: Right 13">
            <a:extLst>
              <a:ext uri="{FF2B5EF4-FFF2-40B4-BE49-F238E27FC236}">
                <a16:creationId xmlns:a16="http://schemas.microsoft.com/office/drawing/2014/main" id="{3BD41A3D-062C-5140-0DE9-60B60D07E1BD}"/>
              </a:ext>
            </a:extLst>
          </p:cNvPr>
          <p:cNvSpPr/>
          <p:nvPr/>
        </p:nvSpPr>
        <p:spPr>
          <a:xfrm>
            <a:off x="5285144" y="1561677"/>
            <a:ext cx="424980" cy="513494"/>
          </a:xfrm>
          <a:prstGeom prst="rightArrow">
            <a:avLst/>
          </a:prstGeom>
          <a:solidFill>
            <a:schemeClr val="accent3"/>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libri" panose="020F0502020204030204" pitchFamily="34" charset="0"/>
              <a:cs typeface="Calibri" panose="020F0502020204030204" pitchFamily="34" charset="0"/>
            </a:endParaRPr>
          </a:p>
        </p:txBody>
      </p:sp>
      <p:sp>
        <p:nvSpPr>
          <p:cNvPr id="15" name="Arrow: Right 14">
            <a:extLst>
              <a:ext uri="{FF2B5EF4-FFF2-40B4-BE49-F238E27FC236}">
                <a16:creationId xmlns:a16="http://schemas.microsoft.com/office/drawing/2014/main" id="{343F19FA-F1E9-BE2F-6A62-ECB6A7557F8B}"/>
              </a:ext>
            </a:extLst>
          </p:cNvPr>
          <p:cNvSpPr/>
          <p:nvPr/>
        </p:nvSpPr>
        <p:spPr>
          <a:xfrm>
            <a:off x="2896454" y="4316762"/>
            <a:ext cx="424980" cy="513494"/>
          </a:xfrm>
          <a:prstGeom prst="rightArrow">
            <a:avLst/>
          </a:prstGeom>
          <a:solidFill>
            <a:schemeClr val="accent3"/>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libri" panose="020F0502020204030204" pitchFamily="34" charset="0"/>
              <a:cs typeface="Calibri" panose="020F0502020204030204" pitchFamily="34" charset="0"/>
            </a:endParaRPr>
          </a:p>
        </p:txBody>
      </p:sp>
      <p:sp>
        <p:nvSpPr>
          <p:cNvPr id="16" name="Arrow: Right 15">
            <a:extLst>
              <a:ext uri="{FF2B5EF4-FFF2-40B4-BE49-F238E27FC236}">
                <a16:creationId xmlns:a16="http://schemas.microsoft.com/office/drawing/2014/main" id="{A030568D-4CC4-8558-918C-D20432B000A4}"/>
              </a:ext>
            </a:extLst>
          </p:cNvPr>
          <p:cNvSpPr/>
          <p:nvPr/>
        </p:nvSpPr>
        <p:spPr>
          <a:xfrm>
            <a:off x="6166961" y="4331840"/>
            <a:ext cx="424980" cy="513494"/>
          </a:xfrm>
          <a:prstGeom prst="rightArrow">
            <a:avLst/>
          </a:prstGeom>
          <a:solidFill>
            <a:schemeClr val="accent3"/>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8282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277F6E-15D4-3290-2358-C5515D724BCC}"/>
              </a:ext>
            </a:extLst>
          </p:cNvPr>
          <p:cNvSpPr>
            <a:spLocks noGrp="1"/>
          </p:cNvSpPr>
          <p:nvPr>
            <p:ph type="sldNum" sz="quarter" idx="12"/>
          </p:nvPr>
        </p:nvSpPr>
        <p:spPr/>
        <p:txBody>
          <a:bodyPr/>
          <a:lstStyle/>
          <a:p>
            <a:fld id="{D983F1FA-211D-3044-9E35-958DFBC26156}" type="slidenum">
              <a:rPr lang="en-US" smtClean="0">
                <a:solidFill>
                  <a:prstClr val="white"/>
                </a:solidFill>
              </a:rPr>
              <a:pPr/>
              <a:t>17</a:t>
            </a:fld>
            <a:endParaRPr lang="en-US">
              <a:solidFill>
                <a:prstClr val="white"/>
              </a:solidFill>
            </a:endParaRPr>
          </a:p>
        </p:txBody>
      </p:sp>
      <p:sp>
        <p:nvSpPr>
          <p:cNvPr id="3" name="Title 2">
            <a:extLst>
              <a:ext uri="{FF2B5EF4-FFF2-40B4-BE49-F238E27FC236}">
                <a16:creationId xmlns:a16="http://schemas.microsoft.com/office/drawing/2014/main" id="{BDD6BEC0-4C49-2C63-05BC-82EF56058186}"/>
              </a:ext>
            </a:extLst>
          </p:cNvPr>
          <p:cNvSpPr>
            <a:spLocks noGrp="1"/>
          </p:cNvSpPr>
          <p:nvPr>
            <p:ph type="title"/>
          </p:nvPr>
        </p:nvSpPr>
        <p:spPr/>
        <p:txBody>
          <a:bodyPr/>
          <a:lstStyle/>
          <a:p>
            <a:r>
              <a:rPr lang="en-US" dirty="0"/>
              <a:t>Approval Process</a:t>
            </a:r>
          </a:p>
        </p:txBody>
      </p:sp>
      <p:graphicFrame>
        <p:nvGraphicFramePr>
          <p:cNvPr id="5" name="Content Placeholder 4">
            <a:extLst>
              <a:ext uri="{FF2B5EF4-FFF2-40B4-BE49-F238E27FC236}">
                <a16:creationId xmlns:a16="http://schemas.microsoft.com/office/drawing/2014/main" id="{D3C3C17E-836F-6C5A-6820-60F066ED3A2A}"/>
              </a:ext>
            </a:extLst>
          </p:cNvPr>
          <p:cNvGraphicFramePr>
            <a:graphicFrameLocks noGrp="1"/>
          </p:cNvGraphicFramePr>
          <p:nvPr>
            <p:ph idx="1"/>
            <p:extLst>
              <p:ext uri="{D42A27DB-BD31-4B8C-83A1-F6EECF244321}">
                <p14:modId xmlns:p14="http://schemas.microsoft.com/office/powerpoint/2010/main" val="4207748375"/>
              </p:ext>
            </p:extLst>
          </p:nvPr>
        </p:nvGraphicFramePr>
        <p:xfrm>
          <a:off x="457200" y="990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0380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277F6E-15D4-3290-2358-C5515D724BCC}"/>
              </a:ext>
            </a:extLst>
          </p:cNvPr>
          <p:cNvSpPr>
            <a:spLocks noGrp="1"/>
          </p:cNvSpPr>
          <p:nvPr>
            <p:ph type="sldNum" sz="quarter" idx="12"/>
          </p:nvPr>
        </p:nvSpPr>
        <p:spPr/>
        <p:txBody>
          <a:bodyPr/>
          <a:lstStyle/>
          <a:p>
            <a:fld id="{D983F1FA-211D-3044-9E35-958DFBC26156}" type="slidenum">
              <a:rPr lang="en-US" smtClean="0">
                <a:solidFill>
                  <a:prstClr val="white"/>
                </a:solidFill>
              </a:rPr>
              <a:pPr/>
              <a:t>18</a:t>
            </a:fld>
            <a:endParaRPr lang="en-US">
              <a:solidFill>
                <a:prstClr val="white"/>
              </a:solidFill>
            </a:endParaRPr>
          </a:p>
        </p:txBody>
      </p:sp>
      <p:sp>
        <p:nvSpPr>
          <p:cNvPr id="3" name="Title 2">
            <a:extLst>
              <a:ext uri="{FF2B5EF4-FFF2-40B4-BE49-F238E27FC236}">
                <a16:creationId xmlns:a16="http://schemas.microsoft.com/office/drawing/2014/main" id="{BDD6BEC0-4C49-2C63-05BC-82EF56058186}"/>
              </a:ext>
            </a:extLst>
          </p:cNvPr>
          <p:cNvSpPr>
            <a:spLocks noGrp="1"/>
          </p:cNvSpPr>
          <p:nvPr>
            <p:ph type="title"/>
          </p:nvPr>
        </p:nvSpPr>
        <p:spPr/>
        <p:txBody>
          <a:bodyPr/>
          <a:lstStyle/>
          <a:p>
            <a:r>
              <a:rPr lang="en-US" dirty="0"/>
              <a:t>Hours of Service</a:t>
            </a:r>
          </a:p>
        </p:txBody>
      </p:sp>
      <p:pic>
        <p:nvPicPr>
          <p:cNvPr id="6" name="Content Placeholder 5" descr="Clock and calendar on table">
            <a:extLst>
              <a:ext uri="{FF2B5EF4-FFF2-40B4-BE49-F238E27FC236}">
                <a16:creationId xmlns:a16="http://schemas.microsoft.com/office/drawing/2014/main" id="{3459FBCE-06E8-561E-0871-836C05C3024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l="50000"/>
          <a:stretch/>
        </p:blipFill>
        <p:spPr>
          <a:xfrm>
            <a:off x="5090745" y="1166018"/>
            <a:ext cx="3390961" cy="4525963"/>
          </a:xfrm>
        </p:spPr>
      </p:pic>
      <p:sp>
        <p:nvSpPr>
          <p:cNvPr id="7" name="TextBox 6">
            <a:extLst>
              <a:ext uri="{FF2B5EF4-FFF2-40B4-BE49-F238E27FC236}">
                <a16:creationId xmlns:a16="http://schemas.microsoft.com/office/drawing/2014/main" id="{AD8B6153-5910-20EE-F411-38BF7011EC33}"/>
              </a:ext>
            </a:extLst>
          </p:cNvPr>
          <p:cNvSpPr txBox="1"/>
          <p:nvPr/>
        </p:nvSpPr>
        <p:spPr>
          <a:xfrm>
            <a:off x="334108" y="1198443"/>
            <a:ext cx="4431323" cy="4493538"/>
          </a:xfrm>
          <a:prstGeom prst="rect">
            <a:avLst/>
          </a:prstGeom>
          <a:noFill/>
        </p:spPr>
        <p:txBody>
          <a:bodyPr wrap="square" rtlCol="0">
            <a:spAutoFit/>
          </a:bodyPr>
          <a:lstStyle/>
          <a:p>
            <a:pPr marL="285750" indent="-285750">
              <a:buFont typeface="Wingdings" panose="05000000000000000000" pitchFamily="2" charset="2"/>
              <a:buChar char="§"/>
            </a:pPr>
            <a:r>
              <a:rPr lang="en-US" sz="2200" dirty="0"/>
              <a:t>25 hours per week, prorated for partial weeks </a:t>
            </a:r>
          </a:p>
          <a:p>
            <a:endParaRPr lang="en-US" sz="2200" dirty="0"/>
          </a:p>
          <a:p>
            <a:pPr marL="285750" indent="-285750">
              <a:buFont typeface="Wingdings" panose="05000000000000000000" pitchFamily="2" charset="2"/>
              <a:buChar char="§"/>
            </a:pPr>
            <a:r>
              <a:rPr lang="en-US" sz="2200" dirty="0"/>
              <a:t>Can be up to one (1) year or 1300 hours </a:t>
            </a:r>
          </a:p>
          <a:p>
            <a:endParaRPr lang="en-US" sz="2200" dirty="0"/>
          </a:p>
          <a:p>
            <a:pPr marL="285750" indent="-285750">
              <a:buFont typeface="Wingdings" panose="05000000000000000000" pitchFamily="2" charset="2"/>
              <a:buChar char="§"/>
            </a:pPr>
            <a:r>
              <a:rPr lang="en-US" sz="2200" dirty="0"/>
              <a:t>Not limited to number of hours in a day or week </a:t>
            </a:r>
          </a:p>
          <a:p>
            <a:endParaRPr lang="en-US" sz="2200" dirty="0"/>
          </a:p>
          <a:p>
            <a:pPr marL="285750" indent="-285750">
              <a:buFont typeface="Wingdings" panose="05000000000000000000" pitchFamily="2" charset="2"/>
              <a:buChar char="§"/>
            </a:pPr>
            <a:r>
              <a:rPr lang="en-US" sz="2200" dirty="0"/>
              <a:t>Not eligible for overtime pay</a:t>
            </a:r>
          </a:p>
          <a:p>
            <a:endParaRPr lang="en-US" sz="2200" dirty="0"/>
          </a:p>
          <a:p>
            <a:pPr marL="285750" indent="-285750">
              <a:buFont typeface="Wingdings" panose="05000000000000000000" pitchFamily="2" charset="2"/>
              <a:buChar char="§"/>
            </a:pPr>
            <a:r>
              <a:rPr lang="en-US" sz="2200" dirty="0"/>
              <a:t>Covered under Worker’s Compensation laws </a:t>
            </a:r>
          </a:p>
        </p:txBody>
      </p:sp>
    </p:spTree>
    <p:extLst>
      <p:ext uri="{BB962C8B-B14F-4D97-AF65-F5344CB8AC3E}">
        <p14:creationId xmlns:p14="http://schemas.microsoft.com/office/powerpoint/2010/main" val="756066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277F6E-15D4-3290-2358-C5515D724BCC}"/>
              </a:ext>
            </a:extLst>
          </p:cNvPr>
          <p:cNvSpPr>
            <a:spLocks noGrp="1"/>
          </p:cNvSpPr>
          <p:nvPr>
            <p:ph type="sldNum" sz="quarter" idx="12"/>
          </p:nvPr>
        </p:nvSpPr>
        <p:spPr/>
        <p:txBody>
          <a:bodyPr/>
          <a:lstStyle/>
          <a:p>
            <a:fld id="{D983F1FA-211D-3044-9E35-958DFBC26156}" type="slidenum">
              <a:rPr lang="en-US" smtClean="0">
                <a:solidFill>
                  <a:prstClr val="white"/>
                </a:solidFill>
              </a:rPr>
              <a:pPr/>
              <a:t>19</a:t>
            </a:fld>
            <a:endParaRPr lang="en-US">
              <a:solidFill>
                <a:prstClr val="white"/>
              </a:solidFill>
            </a:endParaRPr>
          </a:p>
        </p:txBody>
      </p:sp>
      <p:sp>
        <p:nvSpPr>
          <p:cNvPr id="3" name="Title 2">
            <a:extLst>
              <a:ext uri="{FF2B5EF4-FFF2-40B4-BE49-F238E27FC236}">
                <a16:creationId xmlns:a16="http://schemas.microsoft.com/office/drawing/2014/main" id="{BDD6BEC0-4C49-2C63-05BC-82EF56058186}"/>
              </a:ext>
            </a:extLst>
          </p:cNvPr>
          <p:cNvSpPr>
            <a:spLocks noGrp="1"/>
          </p:cNvSpPr>
          <p:nvPr>
            <p:ph type="title"/>
          </p:nvPr>
        </p:nvSpPr>
        <p:spPr/>
        <p:txBody>
          <a:bodyPr/>
          <a:lstStyle/>
          <a:p>
            <a:r>
              <a:rPr lang="en-US" dirty="0"/>
              <a:t>Contract Extensions</a:t>
            </a:r>
          </a:p>
        </p:txBody>
      </p:sp>
      <p:pic>
        <p:nvPicPr>
          <p:cNvPr id="5" name="Content Placeholder 8" descr="White calendar with a blue pen on top">
            <a:extLst>
              <a:ext uri="{FF2B5EF4-FFF2-40B4-BE49-F238E27FC236}">
                <a16:creationId xmlns:a16="http://schemas.microsoft.com/office/drawing/2014/main" id="{5392FDB8-F09B-9FB1-358C-F88B2595DA0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476017" y="1318083"/>
            <a:ext cx="4210783" cy="4221834"/>
          </a:xfrm>
        </p:spPr>
      </p:pic>
      <p:sp>
        <p:nvSpPr>
          <p:cNvPr id="6" name="TextBox 5">
            <a:extLst>
              <a:ext uri="{FF2B5EF4-FFF2-40B4-BE49-F238E27FC236}">
                <a16:creationId xmlns:a16="http://schemas.microsoft.com/office/drawing/2014/main" id="{E57B712C-D5AB-D635-3CC6-DCD758CEEDA1}"/>
              </a:ext>
            </a:extLst>
          </p:cNvPr>
          <p:cNvSpPr txBox="1"/>
          <p:nvPr/>
        </p:nvSpPr>
        <p:spPr>
          <a:xfrm>
            <a:off x="457200" y="1318083"/>
            <a:ext cx="3701562" cy="4031873"/>
          </a:xfrm>
          <a:prstGeom prst="rect">
            <a:avLst/>
          </a:prstGeom>
          <a:noFill/>
        </p:spPr>
        <p:txBody>
          <a:bodyPr wrap="square" rtlCol="0">
            <a:spAutoFit/>
          </a:bodyPr>
          <a:lstStyle/>
          <a:p>
            <a:pPr marL="342900" indent="-342900" algn="l" defTabSz="228600">
              <a:spcAft>
                <a:spcPts val="1200"/>
              </a:spcAft>
              <a:buFont typeface="Wingdings" panose="05000000000000000000" pitchFamily="2" charset="2"/>
              <a:buChar char="§"/>
            </a:pPr>
            <a:r>
              <a:rPr lang="en-US" sz="1800" noProof="0">
                <a:latin typeface="Calibri" panose="020F0502020204030204" pitchFamily="34" charset="0"/>
                <a:cs typeface="Calibri" panose="020F0502020204030204" pitchFamily="34" charset="0"/>
              </a:rPr>
              <a:t>A continuation of the original agreement </a:t>
            </a:r>
          </a:p>
          <a:p>
            <a:pPr marL="342900" indent="-342900" algn="l" defTabSz="228600">
              <a:spcAft>
                <a:spcPts val="1200"/>
              </a:spcAft>
              <a:buFont typeface="Wingdings" panose="05000000000000000000" pitchFamily="2" charset="2"/>
              <a:buChar char="§"/>
            </a:pPr>
            <a:r>
              <a:rPr lang="en-US" sz="1800" noProof="0">
                <a:latin typeface="Calibri" panose="020F0502020204030204" pitchFamily="34" charset="0"/>
                <a:cs typeface="Calibri" panose="020F0502020204030204" pitchFamily="34" charset="0"/>
              </a:rPr>
              <a:t>A contract extension can begin up to 30 days before the next term begins</a:t>
            </a:r>
          </a:p>
          <a:p>
            <a:pPr marL="342900" indent="-342900" algn="l" defTabSz="228600">
              <a:spcAft>
                <a:spcPts val="1200"/>
              </a:spcAft>
              <a:buFont typeface="Wingdings" panose="05000000000000000000" pitchFamily="2" charset="2"/>
              <a:buChar char="§"/>
            </a:pPr>
            <a:r>
              <a:rPr lang="en-US" sz="1800" noProof="0">
                <a:latin typeface="Calibri" panose="020F0502020204030204" pitchFamily="34" charset="0"/>
                <a:cs typeface="Calibri" panose="020F0502020204030204" pitchFamily="34" charset="0"/>
              </a:rPr>
              <a:t>All hours from previous contract not worked by the </a:t>
            </a:r>
            <a:r>
              <a:rPr lang="en-US" sz="1800" b="1" noProof="0">
                <a:latin typeface="Calibri" panose="020F0502020204030204" pitchFamily="34" charset="0"/>
                <a:cs typeface="Calibri" panose="020F0502020204030204" pitchFamily="34" charset="0"/>
              </a:rPr>
              <a:t>END DATE </a:t>
            </a:r>
            <a:r>
              <a:rPr lang="en-US" sz="1800" noProof="0">
                <a:latin typeface="Calibri" panose="020F0502020204030204" pitchFamily="34" charset="0"/>
                <a:cs typeface="Calibri" panose="020F0502020204030204" pitchFamily="34" charset="0"/>
              </a:rPr>
              <a:t>are forfeited</a:t>
            </a:r>
          </a:p>
          <a:p>
            <a:pPr marL="342900" indent="-342900" algn="l" defTabSz="228600">
              <a:spcAft>
                <a:spcPts val="1200"/>
              </a:spcAft>
              <a:buFont typeface="Wingdings" panose="05000000000000000000" pitchFamily="2" charset="2"/>
              <a:buChar char="§"/>
            </a:pPr>
            <a:r>
              <a:rPr lang="en-US" sz="1800" noProof="0">
                <a:latin typeface="Calibri" panose="020F0502020204030204" pitchFamily="34" charset="0"/>
                <a:cs typeface="Calibri" panose="020F0502020204030204" pitchFamily="34" charset="0"/>
              </a:rPr>
              <a:t>Contract extensions requests can be submitted through the GI Bill ® Ask VA site</a:t>
            </a:r>
          </a:p>
          <a:p>
            <a:pPr marL="342900" indent="-342900" algn="l" defTabSz="228600">
              <a:spcAft>
                <a:spcPts val="1200"/>
              </a:spcAft>
              <a:buFont typeface="Wingdings" panose="05000000000000000000" pitchFamily="2" charset="2"/>
              <a:buChar char="§"/>
            </a:pPr>
            <a:r>
              <a:rPr lang="en-US" sz="1800" noProof="0">
                <a:latin typeface="Calibri" panose="020F0502020204030204" pitchFamily="34" charset="0"/>
                <a:cs typeface="Calibri" panose="020F0502020204030204" pitchFamily="34" charset="0"/>
              </a:rPr>
              <a:t>Must be approved by VA</a:t>
            </a:r>
            <a:endParaRPr lang="en-US" sz="1800" noProof="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2359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DFCF7B-ABB2-7C64-C394-373B5338224C}"/>
              </a:ext>
            </a:extLst>
          </p:cNvPr>
          <p:cNvSpPr>
            <a:spLocks noGrp="1"/>
          </p:cNvSpPr>
          <p:nvPr>
            <p:ph type="title" idx="4294967295"/>
          </p:nvPr>
        </p:nvSpPr>
        <p:spPr>
          <a:xfrm>
            <a:off x="0" y="0"/>
            <a:ext cx="8229600" cy="731838"/>
          </a:xfrm>
        </p:spPr>
        <p:txBody>
          <a:bodyPr>
            <a:normAutofit fontScale="90000"/>
          </a:bodyPr>
          <a:lstStyle/>
          <a:p>
            <a:r>
              <a:rPr lang="en-US" dirty="0">
                <a:solidFill>
                  <a:schemeClr val="bg1"/>
                </a:solidFill>
              </a:rPr>
              <a:t>Overview</a:t>
            </a:r>
            <a:endParaRPr lang="en-US" dirty="0"/>
          </a:p>
        </p:txBody>
      </p:sp>
      <p:pic>
        <p:nvPicPr>
          <p:cNvPr id="5" name="Content Placeholder 4" descr="A picture containing cup, indoor">
            <a:extLst>
              <a:ext uri="{FF2B5EF4-FFF2-40B4-BE49-F238E27FC236}">
                <a16:creationId xmlns:a16="http://schemas.microsoft.com/office/drawing/2014/main" id="{88399443-4AEC-ADBA-6BEC-DFB4A8FFB1F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738522"/>
            <a:ext cx="9144000" cy="5383145"/>
          </a:xfrm>
        </p:spPr>
      </p:pic>
      <p:sp>
        <p:nvSpPr>
          <p:cNvPr id="2" name="Slide Number Placeholder 1" descr="Bright blue banner with the Choose VA logo and the US Department of Veterans Affairs logo running along the bottom of the slide which also includes the page number">
            <a:extLst>
              <a:ext uri="{FF2B5EF4-FFF2-40B4-BE49-F238E27FC236}">
                <a16:creationId xmlns:a16="http://schemas.microsoft.com/office/drawing/2014/main" id="{19483811-CE1A-44EF-9A37-46D614CA35E0}"/>
              </a:ext>
            </a:extLst>
          </p:cNvPr>
          <p:cNvSpPr>
            <a:spLocks noGrp="1"/>
          </p:cNvSpPr>
          <p:nvPr>
            <p:ph type="sldNum" sz="quarter" idx="10"/>
          </p:nvPr>
        </p:nvSpPr>
        <p:spPr>
          <a:xfrm>
            <a:off x="8877300" y="6121667"/>
            <a:ext cx="266700" cy="731520"/>
          </a:xfrm>
        </p:spPr>
        <p:txBody>
          <a:bodyPr/>
          <a:lstStyle/>
          <a:p>
            <a:pPr defTabSz="457200"/>
            <a:fld id="{D983F1FA-211D-3044-9E35-958DFBC26156}" type="slidenum">
              <a:rPr lang="en-US" smtClean="0">
                <a:solidFill>
                  <a:prstClr val="white"/>
                </a:solidFill>
              </a:rPr>
              <a:pPr defTabSz="457200"/>
              <a:t>2</a:t>
            </a:fld>
            <a:endParaRPr lang="en-US">
              <a:solidFill>
                <a:prstClr val="white"/>
              </a:solidFill>
            </a:endParaRPr>
          </a:p>
        </p:txBody>
      </p:sp>
      <p:sp>
        <p:nvSpPr>
          <p:cNvPr id="7" name="TextBox 6">
            <a:extLst>
              <a:ext uri="{FF2B5EF4-FFF2-40B4-BE49-F238E27FC236}">
                <a16:creationId xmlns:a16="http://schemas.microsoft.com/office/drawing/2014/main" id="{FF154EDA-7ECE-B1E7-1B38-4F7D736BCD7E}"/>
              </a:ext>
            </a:extLst>
          </p:cNvPr>
          <p:cNvSpPr txBox="1"/>
          <p:nvPr/>
        </p:nvSpPr>
        <p:spPr>
          <a:xfrm>
            <a:off x="367553" y="3971365"/>
            <a:ext cx="6033247" cy="1569660"/>
          </a:xfrm>
          <a:prstGeom prst="rect">
            <a:avLst/>
          </a:prstGeom>
          <a:noFill/>
        </p:spPr>
        <p:txBody>
          <a:bodyPr wrap="square" rtlCol="0">
            <a:spAutoFit/>
          </a:bodyPr>
          <a:lstStyle/>
          <a:p>
            <a:r>
              <a:rPr lang="en-US" sz="2400" b="0" dirty="0"/>
              <a:t>Work Study is a Veterans Administration (VA) tax exempt education benefit paid to students for performing VA-related activities at an approved Work Study site.</a:t>
            </a:r>
            <a:endParaRPr lang="en-US" sz="2400" dirty="0"/>
          </a:p>
        </p:txBody>
      </p:sp>
    </p:spTree>
    <p:extLst>
      <p:ext uri="{BB962C8B-B14F-4D97-AF65-F5344CB8AC3E}">
        <p14:creationId xmlns:p14="http://schemas.microsoft.com/office/powerpoint/2010/main" val="3660020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277F6E-15D4-3290-2358-C5515D724BCC}"/>
              </a:ext>
            </a:extLst>
          </p:cNvPr>
          <p:cNvSpPr>
            <a:spLocks noGrp="1"/>
          </p:cNvSpPr>
          <p:nvPr>
            <p:ph type="sldNum" sz="quarter" idx="12"/>
          </p:nvPr>
        </p:nvSpPr>
        <p:spPr/>
        <p:txBody>
          <a:bodyPr/>
          <a:lstStyle/>
          <a:p>
            <a:fld id="{D983F1FA-211D-3044-9E35-958DFBC26156}" type="slidenum">
              <a:rPr lang="en-US" smtClean="0">
                <a:solidFill>
                  <a:prstClr val="white"/>
                </a:solidFill>
              </a:rPr>
              <a:pPr/>
              <a:t>20</a:t>
            </a:fld>
            <a:endParaRPr lang="en-US">
              <a:solidFill>
                <a:prstClr val="white"/>
              </a:solidFill>
            </a:endParaRPr>
          </a:p>
        </p:txBody>
      </p:sp>
      <p:sp>
        <p:nvSpPr>
          <p:cNvPr id="3" name="Title 2">
            <a:extLst>
              <a:ext uri="{FF2B5EF4-FFF2-40B4-BE49-F238E27FC236}">
                <a16:creationId xmlns:a16="http://schemas.microsoft.com/office/drawing/2014/main" id="{BDD6BEC0-4C49-2C63-05BC-82EF56058186}"/>
              </a:ext>
            </a:extLst>
          </p:cNvPr>
          <p:cNvSpPr>
            <a:spLocks noGrp="1"/>
          </p:cNvSpPr>
          <p:nvPr>
            <p:ph type="title"/>
          </p:nvPr>
        </p:nvSpPr>
        <p:spPr/>
        <p:txBody>
          <a:bodyPr/>
          <a:lstStyle/>
          <a:p>
            <a:r>
              <a:rPr lang="en-US" dirty="0"/>
              <a:t>Zero Hour Extension</a:t>
            </a:r>
          </a:p>
        </p:txBody>
      </p:sp>
      <p:grpSp>
        <p:nvGrpSpPr>
          <p:cNvPr id="165" name="Graphic 122">
            <a:extLst>
              <a:ext uri="{FF2B5EF4-FFF2-40B4-BE49-F238E27FC236}">
                <a16:creationId xmlns:a16="http://schemas.microsoft.com/office/drawing/2014/main" id="{F710B69C-33DA-2761-0055-D229650729FD}"/>
              </a:ext>
            </a:extLst>
          </p:cNvPr>
          <p:cNvGrpSpPr/>
          <p:nvPr/>
        </p:nvGrpSpPr>
        <p:grpSpPr>
          <a:xfrm>
            <a:off x="3550099" y="2045506"/>
            <a:ext cx="2066024" cy="2766985"/>
            <a:chOff x="3560074" y="2344960"/>
            <a:chExt cx="1970828" cy="2639491"/>
          </a:xfrm>
        </p:grpSpPr>
        <p:grpSp>
          <p:nvGrpSpPr>
            <p:cNvPr id="198" name="Graphic 122">
              <a:extLst>
                <a:ext uri="{FF2B5EF4-FFF2-40B4-BE49-F238E27FC236}">
                  <a16:creationId xmlns:a16="http://schemas.microsoft.com/office/drawing/2014/main" id="{4646F315-B7F8-7B74-E710-21476F0AEC6B}"/>
                </a:ext>
              </a:extLst>
            </p:cNvPr>
            <p:cNvGrpSpPr/>
            <p:nvPr/>
          </p:nvGrpSpPr>
          <p:grpSpPr>
            <a:xfrm>
              <a:off x="3560074" y="2498085"/>
              <a:ext cx="1970828" cy="2486366"/>
              <a:chOff x="3560074" y="2498085"/>
              <a:chExt cx="1970828" cy="2486366"/>
            </a:xfrm>
          </p:grpSpPr>
          <p:sp>
            <p:nvSpPr>
              <p:cNvPr id="204" name="Freeform: Shape 203">
                <a:extLst>
                  <a:ext uri="{FF2B5EF4-FFF2-40B4-BE49-F238E27FC236}">
                    <a16:creationId xmlns:a16="http://schemas.microsoft.com/office/drawing/2014/main" id="{17099133-5F56-04C6-6027-EA59DC2E7A8C}"/>
                  </a:ext>
                </a:extLst>
              </p:cNvPr>
              <p:cNvSpPr/>
              <p:nvPr/>
            </p:nvSpPr>
            <p:spPr>
              <a:xfrm>
                <a:off x="3560074" y="2498085"/>
                <a:ext cx="1970828" cy="2486345"/>
              </a:xfrm>
              <a:custGeom>
                <a:avLst/>
                <a:gdLst>
                  <a:gd name="connsiteX0" fmla="*/ 80846 w 1970828"/>
                  <a:gd name="connsiteY0" fmla="*/ 0 h 2486345"/>
                  <a:gd name="connsiteX1" fmla="*/ 1889982 w 1970828"/>
                  <a:gd name="connsiteY1" fmla="*/ 0 h 2486345"/>
                  <a:gd name="connsiteX2" fmla="*/ 1970828 w 1970828"/>
                  <a:gd name="connsiteY2" fmla="*/ 80846 h 2486345"/>
                  <a:gd name="connsiteX3" fmla="*/ 1970828 w 1970828"/>
                  <a:gd name="connsiteY3" fmla="*/ 2405499 h 2486345"/>
                  <a:gd name="connsiteX4" fmla="*/ 1889982 w 1970828"/>
                  <a:gd name="connsiteY4" fmla="*/ 2486345 h 2486345"/>
                  <a:gd name="connsiteX5" fmla="*/ 80846 w 1970828"/>
                  <a:gd name="connsiteY5" fmla="*/ 2486345 h 2486345"/>
                  <a:gd name="connsiteX6" fmla="*/ 0 w 1970828"/>
                  <a:gd name="connsiteY6" fmla="*/ 2405499 h 2486345"/>
                  <a:gd name="connsiteX7" fmla="*/ 0 w 1970828"/>
                  <a:gd name="connsiteY7" fmla="*/ 80846 h 2486345"/>
                  <a:gd name="connsiteX8" fmla="*/ 80846 w 1970828"/>
                  <a:gd name="connsiteY8" fmla="*/ 0 h 248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0828" h="2486345">
                    <a:moveTo>
                      <a:pt x="80846" y="0"/>
                    </a:moveTo>
                    <a:lnTo>
                      <a:pt x="1889982" y="0"/>
                    </a:lnTo>
                    <a:cubicBezTo>
                      <a:pt x="1934594" y="0"/>
                      <a:pt x="1970828" y="36214"/>
                      <a:pt x="1970828" y="80846"/>
                    </a:cubicBezTo>
                    <a:lnTo>
                      <a:pt x="1970828" y="2405499"/>
                    </a:lnTo>
                    <a:cubicBezTo>
                      <a:pt x="1970828" y="2450110"/>
                      <a:pt x="1934594" y="2486345"/>
                      <a:pt x="1889982" y="2486345"/>
                    </a:cubicBezTo>
                    <a:lnTo>
                      <a:pt x="80846" y="2486345"/>
                    </a:lnTo>
                    <a:cubicBezTo>
                      <a:pt x="36235" y="2486345"/>
                      <a:pt x="0" y="2450110"/>
                      <a:pt x="0" y="2405499"/>
                    </a:cubicBezTo>
                    <a:lnTo>
                      <a:pt x="0" y="80846"/>
                    </a:lnTo>
                    <a:cubicBezTo>
                      <a:pt x="0" y="36235"/>
                      <a:pt x="36235" y="0"/>
                      <a:pt x="80846" y="0"/>
                    </a:cubicBezTo>
                    <a:close/>
                  </a:path>
                </a:pathLst>
              </a:custGeom>
              <a:solidFill>
                <a:schemeClr val="accent3"/>
              </a:solidFill>
              <a:ln w="2114" cap="flat">
                <a:noFill/>
                <a:prstDash val="solid"/>
                <a:miter/>
              </a:ln>
            </p:spPr>
            <p:txBody>
              <a:bodyPr rtlCol="0" anchor="ctr"/>
              <a:lstStyle/>
              <a:p>
                <a:endParaRPr lang="en-US" dirty="0"/>
              </a:p>
            </p:txBody>
          </p:sp>
          <p:sp>
            <p:nvSpPr>
              <p:cNvPr id="205" name="Freeform: Shape 204">
                <a:extLst>
                  <a:ext uri="{FF2B5EF4-FFF2-40B4-BE49-F238E27FC236}">
                    <a16:creationId xmlns:a16="http://schemas.microsoft.com/office/drawing/2014/main" id="{20684719-307C-B4AA-E6C9-24840D1A2A99}"/>
                  </a:ext>
                </a:extLst>
              </p:cNvPr>
              <p:cNvSpPr/>
              <p:nvPr/>
            </p:nvSpPr>
            <p:spPr>
              <a:xfrm>
                <a:off x="5378306" y="2647868"/>
                <a:ext cx="42242" cy="1395853"/>
              </a:xfrm>
              <a:custGeom>
                <a:avLst/>
                <a:gdLst>
                  <a:gd name="connsiteX0" fmla="*/ 0 w 42242"/>
                  <a:gd name="connsiteY0" fmla="*/ 0 h 1395853"/>
                  <a:gd name="connsiteX1" fmla="*/ 42242 w 42242"/>
                  <a:gd name="connsiteY1" fmla="*/ 656 h 1395853"/>
                  <a:gd name="connsiteX2" fmla="*/ 85 w 42242"/>
                  <a:gd name="connsiteY2" fmla="*/ 1395854 h 1395853"/>
                  <a:gd name="connsiteX3" fmla="*/ 0 w 42242"/>
                  <a:gd name="connsiteY3" fmla="*/ 0 h 1395853"/>
                </a:gdLst>
                <a:ahLst/>
                <a:cxnLst>
                  <a:cxn ang="0">
                    <a:pos x="connsiteX0" y="connsiteY0"/>
                  </a:cxn>
                  <a:cxn ang="0">
                    <a:pos x="connsiteX1" y="connsiteY1"/>
                  </a:cxn>
                  <a:cxn ang="0">
                    <a:pos x="connsiteX2" y="connsiteY2"/>
                  </a:cxn>
                  <a:cxn ang="0">
                    <a:pos x="connsiteX3" y="connsiteY3"/>
                  </a:cxn>
                </a:cxnLst>
                <a:rect l="l" t="t" r="r" b="b"/>
                <a:pathLst>
                  <a:path w="42242" h="1395853">
                    <a:moveTo>
                      <a:pt x="0" y="0"/>
                    </a:moveTo>
                    <a:lnTo>
                      <a:pt x="42242" y="656"/>
                    </a:lnTo>
                    <a:lnTo>
                      <a:pt x="85" y="1395854"/>
                    </a:lnTo>
                    <a:lnTo>
                      <a:pt x="0" y="0"/>
                    </a:lnTo>
                    <a:close/>
                  </a:path>
                </a:pathLst>
              </a:custGeom>
              <a:solidFill>
                <a:srgbClr val="1378D1"/>
              </a:solidFill>
              <a:ln w="2114"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86657DAB-98D4-2D89-71AA-C1213F911545}"/>
                  </a:ext>
                </a:extLst>
              </p:cNvPr>
              <p:cNvSpPr/>
              <p:nvPr/>
            </p:nvSpPr>
            <p:spPr>
              <a:xfrm>
                <a:off x="3560074" y="2498106"/>
                <a:ext cx="146694" cy="2486344"/>
              </a:xfrm>
              <a:custGeom>
                <a:avLst/>
                <a:gdLst>
                  <a:gd name="connsiteX0" fmla="*/ 39577 w 146694"/>
                  <a:gd name="connsiteY0" fmla="*/ 2351517 h 2486344"/>
                  <a:gd name="connsiteX1" fmla="*/ 39577 w 146694"/>
                  <a:gd name="connsiteY1" fmla="*/ 132607 h 2486344"/>
                  <a:gd name="connsiteX2" fmla="*/ 138191 w 146694"/>
                  <a:gd name="connsiteY2" fmla="*/ 0 h 2486344"/>
                  <a:gd name="connsiteX3" fmla="*/ 80846 w 146694"/>
                  <a:gd name="connsiteY3" fmla="*/ 0 h 2486344"/>
                  <a:gd name="connsiteX4" fmla="*/ 0 w 146694"/>
                  <a:gd name="connsiteY4" fmla="*/ 80846 h 2486344"/>
                  <a:gd name="connsiteX5" fmla="*/ 0 w 146694"/>
                  <a:gd name="connsiteY5" fmla="*/ 2405499 h 2486344"/>
                  <a:gd name="connsiteX6" fmla="*/ 80846 w 146694"/>
                  <a:gd name="connsiteY6" fmla="*/ 2486345 h 2486344"/>
                  <a:gd name="connsiteX7" fmla="*/ 146695 w 146694"/>
                  <a:gd name="connsiteY7" fmla="*/ 2486345 h 2486344"/>
                  <a:gd name="connsiteX8" fmla="*/ 39556 w 146694"/>
                  <a:gd name="connsiteY8" fmla="*/ 2351538 h 248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694" h="2486344">
                    <a:moveTo>
                      <a:pt x="39577" y="2351517"/>
                    </a:moveTo>
                    <a:lnTo>
                      <a:pt x="39577" y="132607"/>
                    </a:lnTo>
                    <a:cubicBezTo>
                      <a:pt x="39577" y="69995"/>
                      <a:pt x="81163" y="17134"/>
                      <a:pt x="138191" y="0"/>
                    </a:cubicBezTo>
                    <a:lnTo>
                      <a:pt x="80846" y="0"/>
                    </a:lnTo>
                    <a:cubicBezTo>
                      <a:pt x="36192" y="0"/>
                      <a:pt x="0" y="36192"/>
                      <a:pt x="0" y="80846"/>
                    </a:cubicBezTo>
                    <a:lnTo>
                      <a:pt x="0" y="2405499"/>
                    </a:lnTo>
                    <a:cubicBezTo>
                      <a:pt x="0" y="2450153"/>
                      <a:pt x="36192" y="2486345"/>
                      <a:pt x="80846" y="2486345"/>
                    </a:cubicBezTo>
                    <a:lnTo>
                      <a:pt x="146695" y="2486345"/>
                    </a:lnTo>
                    <a:cubicBezTo>
                      <a:pt x="85330" y="2472109"/>
                      <a:pt x="39556" y="2417239"/>
                      <a:pt x="39556" y="2351538"/>
                    </a:cubicBezTo>
                    <a:close/>
                  </a:path>
                </a:pathLst>
              </a:custGeom>
              <a:solidFill>
                <a:schemeClr val="accent2">
                  <a:lumMod val="50000"/>
                </a:schemeClr>
              </a:solidFill>
              <a:ln w="2114"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40DFCD1D-65A5-D5FA-4309-40192FC345A8}"/>
                  </a:ext>
                </a:extLst>
              </p:cNvPr>
              <p:cNvSpPr/>
              <p:nvPr/>
            </p:nvSpPr>
            <p:spPr>
              <a:xfrm>
                <a:off x="5500802" y="2516044"/>
                <a:ext cx="30100" cy="1723553"/>
              </a:xfrm>
              <a:custGeom>
                <a:avLst/>
                <a:gdLst>
                  <a:gd name="connsiteX0" fmla="*/ 26758 w 30100"/>
                  <a:gd name="connsiteY0" fmla="*/ 1723553 h 1723553"/>
                  <a:gd name="connsiteX1" fmla="*/ 30100 w 30100"/>
                  <a:gd name="connsiteY1" fmla="*/ 1654510 h 1723553"/>
                  <a:gd name="connsiteX2" fmla="*/ 30100 w 30100"/>
                  <a:gd name="connsiteY2" fmla="*/ 62887 h 1723553"/>
                  <a:gd name="connsiteX3" fmla="*/ 0 w 30100"/>
                  <a:gd name="connsiteY3" fmla="*/ 0 h 1723553"/>
                  <a:gd name="connsiteX4" fmla="*/ 26758 w 30100"/>
                  <a:gd name="connsiteY4" fmla="*/ 1723553 h 172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00" h="1723553">
                    <a:moveTo>
                      <a:pt x="26758" y="1723553"/>
                    </a:moveTo>
                    <a:lnTo>
                      <a:pt x="30100" y="1654510"/>
                    </a:lnTo>
                    <a:lnTo>
                      <a:pt x="30100" y="62887"/>
                    </a:lnTo>
                    <a:cubicBezTo>
                      <a:pt x="30100" y="37462"/>
                      <a:pt x="18340" y="14828"/>
                      <a:pt x="0" y="0"/>
                    </a:cubicBezTo>
                    <a:lnTo>
                      <a:pt x="26758" y="1723553"/>
                    </a:lnTo>
                    <a:close/>
                  </a:path>
                </a:pathLst>
              </a:custGeom>
              <a:solidFill>
                <a:srgbClr val="1378D1"/>
              </a:solidFill>
              <a:ln w="2114" cap="flat">
                <a:noFill/>
                <a:prstDash val="solid"/>
                <a:miter/>
              </a:ln>
            </p:spPr>
            <p:txBody>
              <a:bodyPr rtlCol="0" anchor="ctr"/>
              <a:lstStyle/>
              <a:p>
                <a:endParaRPr lang="en-US"/>
              </a:p>
            </p:txBody>
          </p:sp>
        </p:grpSp>
        <p:sp>
          <p:nvSpPr>
            <p:cNvPr id="199" name="Freeform: Shape 198">
              <a:extLst>
                <a:ext uri="{FF2B5EF4-FFF2-40B4-BE49-F238E27FC236}">
                  <a16:creationId xmlns:a16="http://schemas.microsoft.com/office/drawing/2014/main" id="{3139175A-D818-5FD2-4064-0C4893D42E64}"/>
                </a:ext>
              </a:extLst>
            </p:cNvPr>
            <p:cNvSpPr/>
            <p:nvPr/>
          </p:nvSpPr>
          <p:spPr>
            <a:xfrm>
              <a:off x="3712395" y="2647868"/>
              <a:ext cx="1666185" cy="2147773"/>
            </a:xfrm>
            <a:custGeom>
              <a:avLst/>
              <a:gdLst>
                <a:gd name="connsiteX0" fmla="*/ 1079 w 1666185"/>
                <a:gd name="connsiteY0" fmla="*/ 0 h 2147773"/>
                <a:gd name="connsiteX1" fmla="*/ 1665107 w 1666185"/>
                <a:gd name="connsiteY1" fmla="*/ 0 h 2147773"/>
                <a:gd name="connsiteX2" fmla="*/ 1666186 w 1666185"/>
                <a:gd name="connsiteY2" fmla="*/ 1079 h 2147773"/>
                <a:gd name="connsiteX3" fmla="*/ 1666186 w 1666185"/>
                <a:gd name="connsiteY3" fmla="*/ 2146694 h 2147773"/>
                <a:gd name="connsiteX4" fmla="*/ 1665107 w 1666185"/>
                <a:gd name="connsiteY4" fmla="*/ 2147773 h 2147773"/>
                <a:gd name="connsiteX5" fmla="*/ 1079 w 1666185"/>
                <a:gd name="connsiteY5" fmla="*/ 2147773 h 2147773"/>
                <a:gd name="connsiteX6" fmla="*/ 0 w 1666185"/>
                <a:gd name="connsiteY6" fmla="*/ 2146694 h 2147773"/>
                <a:gd name="connsiteX7" fmla="*/ 0 w 1666185"/>
                <a:gd name="connsiteY7" fmla="*/ 1079 h 2147773"/>
                <a:gd name="connsiteX8" fmla="*/ 1079 w 1666185"/>
                <a:gd name="connsiteY8" fmla="*/ 0 h 214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6185" h="2147773">
                  <a:moveTo>
                    <a:pt x="1079" y="0"/>
                  </a:moveTo>
                  <a:lnTo>
                    <a:pt x="1665107" y="0"/>
                  </a:lnTo>
                  <a:cubicBezTo>
                    <a:pt x="1665699" y="0"/>
                    <a:pt x="1666186" y="487"/>
                    <a:pt x="1666186" y="1079"/>
                  </a:cubicBezTo>
                  <a:lnTo>
                    <a:pt x="1666186" y="2146694"/>
                  </a:lnTo>
                  <a:cubicBezTo>
                    <a:pt x="1666186" y="2147286"/>
                    <a:pt x="1665699" y="2147773"/>
                    <a:pt x="1665107" y="2147773"/>
                  </a:cubicBezTo>
                  <a:lnTo>
                    <a:pt x="1079" y="2147773"/>
                  </a:lnTo>
                  <a:cubicBezTo>
                    <a:pt x="487" y="2147773"/>
                    <a:pt x="0" y="2147286"/>
                    <a:pt x="0" y="2146694"/>
                  </a:cubicBezTo>
                  <a:lnTo>
                    <a:pt x="0" y="1079"/>
                  </a:lnTo>
                  <a:cubicBezTo>
                    <a:pt x="0" y="487"/>
                    <a:pt x="487" y="0"/>
                    <a:pt x="1079" y="0"/>
                  </a:cubicBezTo>
                  <a:close/>
                </a:path>
              </a:pathLst>
            </a:custGeom>
            <a:solidFill>
              <a:schemeClr val="accent1">
                <a:lumMod val="20000"/>
                <a:lumOff val="80000"/>
              </a:schemeClr>
            </a:solidFill>
            <a:ln w="2114"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C6658806-D283-487B-9585-31FCB3B0C01E}"/>
                </a:ext>
              </a:extLst>
            </p:cNvPr>
            <p:cNvSpPr/>
            <p:nvPr/>
          </p:nvSpPr>
          <p:spPr>
            <a:xfrm>
              <a:off x="3712416" y="2647868"/>
              <a:ext cx="1666164" cy="120740"/>
            </a:xfrm>
            <a:custGeom>
              <a:avLst/>
              <a:gdLst>
                <a:gd name="connsiteX0" fmla="*/ 1665911 w 1666164"/>
                <a:gd name="connsiteY0" fmla="*/ 0 h 120740"/>
                <a:gd name="connsiteX1" fmla="*/ 1666165 w 1666164"/>
                <a:gd name="connsiteY1" fmla="*/ 254 h 120740"/>
                <a:gd name="connsiteX2" fmla="*/ 1666165 w 1666164"/>
                <a:gd name="connsiteY2" fmla="*/ 120486 h 120740"/>
                <a:gd name="connsiteX3" fmla="*/ 1665911 w 1666164"/>
                <a:gd name="connsiteY3" fmla="*/ 120740 h 120740"/>
                <a:gd name="connsiteX4" fmla="*/ 254 w 1666164"/>
                <a:gd name="connsiteY4" fmla="*/ 120740 h 120740"/>
                <a:gd name="connsiteX5" fmla="*/ 0 w 1666164"/>
                <a:gd name="connsiteY5" fmla="*/ 120486 h 120740"/>
                <a:gd name="connsiteX6" fmla="*/ 0 w 1666164"/>
                <a:gd name="connsiteY6" fmla="*/ 254 h 120740"/>
                <a:gd name="connsiteX7" fmla="*/ 254 w 1666164"/>
                <a:gd name="connsiteY7" fmla="*/ 0 h 12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6164" h="120740">
                  <a:moveTo>
                    <a:pt x="1665911" y="0"/>
                  </a:moveTo>
                  <a:cubicBezTo>
                    <a:pt x="1666051" y="0"/>
                    <a:pt x="1666165" y="114"/>
                    <a:pt x="1666165" y="254"/>
                  </a:cubicBezTo>
                  <a:lnTo>
                    <a:pt x="1666165" y="120486"/>
                  </a:lnTo>
                  <a:cubicBezTo>
                    <a:pt x="1666165" y="120627"/>
                    <a:pt x="1666051" y="120740"/>
                    <a:pt x="1665911" y="120740"/>
                  </a:cubicBezTo>
                  <a:lnTo>
                    <a:pt x="254" y="120740"/>
                  </a:lnTo>
                  <a:cubicBezTo>
                    <a:pt x="114" y="120740"/>
                    <a:pt x="0" y="120627"/>
                    <a:pt x="0" y="120486"/>
                  </a:cubicBezTo>
                  <a:lnTo>
                    <a:pt x="0" y="254"/>
                  </a:lnTo>
                  <a:cubicBezTo>
                    <a:pt x="0" y="114"/>
                    <a:pt x="114" y="0"/>
                    <a:pt x="254" y="0"/>
                  </a:cubicBezTo>
                  <a:close/>
                </a:path>
              </a:pathLst>
            </a:custGeom>
            <a:solidFill>
              <a:schemeClr val="accent2">
                <a:lumMod val="50000"/>
              </a:schemeClr>
            </a:solidFill>
            <a:ln w="2114" cap="flat">
              <a:noFill/>
              <a:prstDash val="solid"/>
              <a:miter/>
            </a:ln>
          </p:spPr>
          <p:txBody>
            <a:bodyPr rtlCol="0" anchor="ctr"/>
            <a:lstStyle/>
            <a:p>
              <a:endParaRPr lang="en-US"/>
            </a:p>
          </p:txBody>
        </p:sp>
        <p:grpSp>
          <p:nvGrpSpPr>
            <p:cNvPr id="201" name="Graphic 122">
              <a:extLst>
                <a:ext uri="{FF2B5EF4-FFF2-40B4-BE49-F238E27FC236}">
                  <a16:creationId xmlns:a16="http://schemas.microsoft.com/office/drawing/2014/main" id="{22324816-94B2-8CB2-788B-81EF59DCCE8B}"/>
                </a:ext>
              </a:extLst>
            </p:cNvPr>
            <p:cNvGrpSpPr/>
            <p:nvPr/>
          </p:nvGrpSpPr>
          <p:grpSpPr>
            <a:xfrm>
              <a:off x="4247963" y="2344960"/>
              <a:ext cx="626926" cy="323003"/>
              <a:chOff x="4247963" y="2344960"/>
              <a:chExt cx="626926" cy="323003"/>
            </a:xfrm>
          </p:grpSpPr>
          <p:sp>
            <p:nvSpPr>
              <p:cNvPr id="202" name="Freeform: Shape 201">
                <a:extLst>
                  <a:ext uri="{FF2B5EF4-FFF2-40B4-BE49-F238E27FC236}">
                    <a16:creationId xmlns:a16="http://schemas.microsoft.com/office/drawing/2014/main" id="{6CDB0D15-CD4D-7E85-ED74-4FCE30184073}"/>
                  </a:ext>
                </a:extLst>
              </p:cNvPr>
              <p:cNvSpPr/>
              <p:nvPr/>
            </p:nvSpPr>
            <p:spPr>
              <a:xfrm>
                <a:off x="4247963" y="2344960"/>
                <a:ext cx="626926" cy="323003"/>
              </a:xfrm>
              <a:custGeom>
                <a:avLst/>
                <a:gdLst>
                  <a:gd name="connsiteX0" fmla="*/ 589931 w 626926"/>
                  <a:gd name="connsiteY0" fmla="*/ 114796 h 323003"/>
                  <a:gd name="connsiteX1" fmla="*/ 444399 w 626926"/>
                  <a:gd name="connsiteY1" fmla="*/ 114796 h 323003"/>
                  <a:gd name="connsiteX2" fmla="*/ 446768 w 626926"/>
                  <a:gd name="connsiteY2" fmla="*/ 105870 h 323003"/>
                  <a:gd name="connsiteX3" fmla="*/ 446768 w 626926"/>
                  <a:gd name="connsiteY3" fmla="*/ 29952 h 323003"/>
                  <a:gd name="connsiteX4" fmla="*/ 416816 w 626926"/>
                  <a:gd name="connsiteY4" fmla="*/ 0 h 323003"/>
                  <a:gd name="connsiteX5" fmla="*/ 210111 w 626926"/>
                  <a:gd name="connsiteY5" fmla="*/ 0 h 323003"/>
                  <a:gd name="connsiteX6" fmla="*/ 180158 w 626926"/>
                  <a:gd name="connsiteY6" fmla="*/ 29952 h 323003"/>
                  <a:gd name="connsiteX7" fmla="*/ 180158 w 626926"/>
                  <a:gd name="connsiteY7" fmla="*/ 105870 h 323003"/>
                  <a:gd name="connsiteX8" fmla="*/ 182528 w 626926"/>
                  <a:gd name="connsiteY8" fmla="*/ 114796 h 323003"/>
                  <a:gd name="connsiteX9" fmla="*/ 36996 w 626926"/>
                  <a:gd name="connsiteY9" fmla="*/ 114796 h 323003"/>
                  <a:gd name="connsiteX10" fmla="*/ 0 w 626926"/>
                  <a:gd name="connsiteY10" fmla="*/ 151793 h 323003"/>
                  <a:gd name="connsiteX11" fmla="*/ 0 w 626926"/>
                  <a:gd name="connsiteY11" fmla="*/ 263606 h 323003"/>
                  <a:gd name="connsiteX12" fmla="*/ 59397 w 626926"/>
                  <a:gd name="connsiteY12" fmla="*/ 323004 h 323003"/>
                  <a:gd name="connsiteX13" fmla="*/ 567530 w 626926"/>
                  <a:gd name="connsiteY13" fmla="*/ 323004 h 323003"/>
                  <a:gd name="connsiteX14" fmla="*/ 626927 w 626926"/>
                  <a:gd name="connsiteY14" fmla="*/ 263606 h 323003"/>
                  <a:gd name="connsiteX15" fmla="*/ 626927 w 626926"/>
                  <a:gd name="connsiteY15" fmla="*/ 151793 h 323003"/>
                  <a:gd name="connsiteX16" fmla="*/ 589931 w 626926"/>
                  <a:gd name="connsiteY16" fmla="*/ 114796 h 32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926" h="323003">
                    <a:moveTo>
                      <a:pt x="589931" y="114796"/>
                    </a:moveTo>
                    <a:lnTo>
                      <a:pt x="444399" y="114796"/>
                    </a:lnTo>
                    <a:cubicBezTo>
                      <a:pt x="445859" y="112131"/>
                      <a:pt x="446768" y="109127"/>
                      <a:pt x="446768" y="105870"/>
                    </a:cubicBezTo>
                    <a:lnTo>
                      <a:pt x="446768" y="29952"/>
                    </a:lnTo>
                    <a:cubicBezTo>
                      <a:pt x="446768" y="13411"/>
                      <a:pt x="433358" y="0"/>
                      <a:pt x="416816" y="0"/>
                    </a:cubicBezTo>
                    <a:lnTo>
                      <a:pt x="210111" y="0"/>
                    </a:lnTo>
                    <a:cubicBezTo>
                      <a:pt x="193569" y="0"/>
                      <a:pt x="180158" y="13411"/>
                      <a:pt x="180158" y="29952"/>
                    </a:cubicBezTo>
                    <a:lnTo>
                      <a:pt x="180158" y="105870"/>
                    </a:lnTo>
                    <a:cubicBezTo>
                      <a:pt x="180158" y="109127"/>
                      <a:pt x="181068" y="112131"/>
                      <a:pt x="182528" y="114796"/>
                    </a:cubicBezTo>
                    <a:lnTo>
                      <a:pt x="36996" y="114796"/>
                    </a:lnTo>
                    <a:cubicBezTo>
                      <a:pt x="16563" y="114796"/>
                      <a:pt x="0" y="131359"/>
                      <a:pt x="0" y="151793"/>
                    </a:cubicBezTo>
                    <a:lnTo>
                      <a:pt x="0" y="263606"/>
                    </a:lnTo>
                    <a:cubicBezTo>
                      <a:pt x="0" y="296415"/>
                      <a:pt x="26589" y="323004"/>
                      <a:pt x="59397" y="323004"/>
                    </a:cubicBezTo>
                    <a:lnTo>
                      <a:pt x="567530" y="323004"/>
                    </a:lnTo>
                    <a:cubicBezTo>
                      <a:pt x="600338" y="323004"/>
                      <a:pt x="626927" y="296415"/>
                      <a:pt x="626927" y="263606"/>
                    </a:cubicBezTo>
                    <a:lnTo>
                      <a:pt x="626927" y="151793"/>
                    </a:lnTo>
                    <a:cubicBezTo>
                      <a:pt x="626927" y="131359"/>
                      <a:pt x="610364" y="114796"/>
                      <a:pt x="589931" y="114796"/>
                    </a:cubicBezTo>
                    <a:close/>
                  </a:path>
                </a:pathLst>
              </a:custGeom>
              <a:solidFill>
                <a:schemeClr val="accent4">
                  <a:lumMod val="75000"/>
                </a:schemeClr>
              </a:solidFill>
              <a:ln w="2114"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86529C48-6742-88CE-83B1-F28C53BDEB1B}"/>
                  </a:ext>
                </a:extLst>
              </p:cNvPr>
              <p:cNvSpPr/>
              <p:nvPr/>
            </p:nvSpPr>
            <p:spPr>
              <a:xfrm>
                <a:off x="4621543" y="2344960"/>
                <a:ext cx="253347" cy="322961"/>
              </a:xfrm>
              <a:custGeom>
                <a:avLst/>
                <a:gdLst>
                  <a:gd name="connsiteX0" fmla="*/ 216351 w 253347"/>
                  <a:gd name="connsiteY0" fmla="*/ 114796 h 322961"/>
                  <a:gd name="connsiteX1" fmla="*/ 70820 w 253347"/>
                  <a:gd name="connsiteY1" fmla="*/ 114796 h 322961"/>
                  <a:gd name="connsiteX2" fmla="*/ 73189 w 253347"/>
                  <a:gd name="connsiteY2" fmla="*/ 105870 h 322961"/>
                  <a:gd name="connsiteX3" fmla="*/ 73189 w 253347"/>
                  <a:gd name="connsiteY3" fmla="*/ 29952 h 322961"/>
                  <a:gd name="connsiteX4" fmla="*/ 43236 w 253347"/>
                  <a:gd name="connsiteY4" fmla="*/ 0 h 322961"/>
                  <a:gd name="connsiteX5" fmla="*/ 0 w 253347"/>
                  <a:gd name="connsiteY5" fmla="*/ 0 h 322961"/>
                  <a:gd name="connsiteX6" fmla="*/ 40761 w 253347"/>
                  <a:gd name="connsiteY6" fmla="*/ 57070 h 322961"/>
                  <a:gd name="connsiteX7" fmla="*/ 45944 w 253347"/>
                  <a:gd name="connsiteY7" fmla="*/ 166050 h 322961"/>
                  <a:gd name="connsiteX8" fmla="*/ 204209 w 253347"/>
                  <a:gd name="connsiteY8" fmla="*/ 207552 h 322961"/>
                  <a:gd name="connsiteX9" fmla="*/ 195050 w 253347"/>
                  <a:gd name="connsiteY9" fmla="*/ 322961 h 322961"/>
                  <a:gd name="connsiteX10" fmla="*/ 253347 w 253347"/>
                  <a:gd name="connsiteY10" fmla="*/ 263606 h 322961"/>
                  <a:gd name="connsiteX11" fmla="*/ 253347 w 253347"/>
                  <a:gd name="connsiteY11" fmla="*/ 151793 h 322961"/>
                  <a:gd name="connsiteX12" fmla="*/ 216351 w 253347"/>
                  <a:gd name="connsiteY12" fmla="*/ 114796 h 32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347" h="322961">
                    <a:moveTo>
                      <a:pt x="216351" y="114796"/>
                    </a:moveTo>
                    <a:lnTo>
                      <a:pt x="70820" y="114796"/>
                    </a:lnTo>
                    <a:cubicBezTo>
                      <a:pt x="72279" y="112131"/>
                      <a:pt x="73189" y="109127"/>
                      <a:pt x="73189" y="105870"/>
                    </a:cubicBezTo>
                    <a:lnTo>
                      <a:pt x="73189" y="29952"/>
                    </a:lnTo>
                    <a:cubicBezTo>
                      <a:pt x="73189" y="13411"/>
                      <a:pt x="59778" y="0"/>
                      <a:pt x="43236" y="0"/>
                    </a:cubicBezTo>
                    <a:lnTo>
                      <a:pt x="0" y="0"/>
                    </a:lnTo>
                    <a:cubicBezTo>
                      <a:pt x="18572" y="12269"/>
                      <a:pt x="39344" y="31560"/>
                      <a:pt x="40761" y="57070"/>
                    </a:cubicBezTo>
                    <a:cubicBezTo>
                      <a:pt x="43363" y="103776"/>
                      <a:pt x="25193" y="158265"/>
                      <a:pt x="45944" y="166050"/>
                    </a:cubicBezTo>
                    <a:cubicBezTo>
                      <a:pt x="66695" y="173834"/>
                      <a:pt x="206811" y="140095"/>
                      <a:pt x="204209" y="207552"/>
                    </a:cubicBezTo>
                    <a:cubicBezTo>
                      <a:pt x="202644" y="248101"/>
                      <a:pt x="198286" y="293305"/>
                      <a:pt x="195050" y="322961"/>
                    </a:cubicBezTo>
                    <a:cubicBezTo>
                      <a:pt x="227350" y="322369"/>
                      <a:pt x="253347" y="296055"/>
                      <a:pt x="253347" y="263606"/>
                    </a:cubicBezTo>
                    <a:lnTo>
                      <a:pt x="253347" y="151793"/>
                    </a:lnTo>
                    <a:cubicBezTo>
                      <a:pt x="253347" y="131359"/>
                      <a:pt x="236785" y="114796"/>
                      <a:pt x="216351" y="114796"/>
                    </a:cubicBezTo>
                    <a:close/>
                  </a:path>
                </a:pathLst>
              </a:custGeom>
              <a:solidFill>
                <a:schemeClr val="accent4">
                  <a:lumMod val="50000"/>
                </a:schemeClr>
              </a:solidFill>
              <a:ln w="2114" cap="flat">
                <a:noFill/>
                <a:prstDash val="solid"/>
                <a:miter/>
              </a:ln>
            </p:spPr>
            <p:txBody>
              <a:bodyPr rtlCol="0" anchor="ctr"/>
              <a:lstStyle/>
              <a:p>
                <a:endParaRPr lang="en-US"/>
              </a:p>
            </p:txBody>
          </p:sp>
        </p:grpSp>
      </p:grpSp>
      <p:grpSp>
        <p:nvGrpSpPr>
          <p:cNvPr id="167" name="Graphic 122">
            <a:extLst>
              <a:ext uri="{FF2B5EF4-FFF2-40B4-BE49-F238E27FC236}">
                <a16:creationId xmlns:a16="http://schemas.microsoft.com/office/drawing/2014/main" id="{634094AB-A186-6D59-7BE2-6E13D07E1332}"/>
              </a:ext>
            </a:extLst>
          </p:cNvPr>
          <p:cNvGrpSpPr/>
          <p:nvPr/>
        </p:nvGrpSpPr>
        <p:grpSpPr>
          <a:xfrm>
            <a:off x="3872583" y="2942273"/>
            <a:ext cx="1430303" cy="1518108"/>
            <a:chOff x="3867699" y="3200407"/>
            <a:chExt cx="1364399" cy="1448158"/>
          </a:xfrm>
        </p:grpSpPr>
        <p:grpSp>
          <p:nvGrpSpPr>
            <p:cNvPr id="168" name="Graphic 122">
              <a:extLst>
                <a:ext uri="{FF2B5EF4-FFF2-40B4-BE49-F238E27FC236}">
                  <a16:creationId xmlns:a16="http://schemas.microsoft.com/office/drawing/2014/main" id="{1B68E0AE-D1DE-76EA-2270-09D431FA6E95}"/>
                </a:ext>
              </a:extLst>
            </p:cNvPr>
            <p:cNvGrpSpPr/>
            <p:nvPr/>
          </p:nvGrpSpPr>
          <p:grpSpPr>
            <a:xfrm>
              <a:off x="4383172" y="4483277"/>
              <a:ext cx="848925" cy="165288"/>
              <a:chOff x="4383172" y="4483277"/>
              <a:chExt cx="848925" cy="165288"/>
            </a:xfrm>
            <a:solidFill>
              <a:srgbClr val="80D3FB"/>
            </a:solidFill>
          </p:grpSpPr>
          <p:sp>
            <p:nvSpPr>
              <p:cNvPr id="186" name="Freeform: Shape 185">
                <a:extLst>
                  <a:ext uri="{FF2B5EF4-FFF2-40B4-BE49-F238E27FC236}">
                    <a16:creationId xmlns:a16="http://schemas.microsoft.com/office/drawing/2014/main" id="{619BCA8D-6243-C514-89FB-6A5AA4655E18}"/>
                  </a:ext>
                </a:extLst>
              </p:cNvPr>
              <p:cNvSpPr/>
              <p:nvPr/>
            </p:nvSpPr>
            <p:spPr>
              <a:xfrm>
                <a:off x="4383172" y="4593483"/>
                <a:ext cx="848925" cy="55082"/>
              </a:xfrm>
              <a:custGeom>
                <a:avLst/>
                <a:gdLst>
                  <a:gd name="connsiteX0" fmla="*/ 32321 w 848925"/>
                  <a:gd name="connsiteY0" fmla="*/ 55082 h 55082"/>
                  <a:gd name="connsiteX1" fmla="*/ 816604 w 848925"/>
                  <a:gd name="connsiteY1" fmla="*/ 55082 h 55082"/>
                  <a:gd name="connsiteX2" fmla="*/ 848926 w 848925"/>
                  <a:gd name="connsiteY2" fmla="*/ 27541 h 55082"/>
                  <a:gd name="connsiteX3" fmla="*/ 848926 w 848925"/>
                  <a:gd name="connsiteY3" fmla="*/ 27541 h 55082"/>
                  <a:gd name="connsiteX4" fmla="*/ 816604 w 848925"/>
                  <a:gd name="connsiteY4" fmla="*/ 0 h 55082"/>
                  <a:gd name="connsiteX5" fmla="*/ 32321 w 848925"/>
                  <a:gd name="connsiteY5" fmla="*/ 0 h 55082"/>
                  <a:gd name="connsiteX6" fmla="*/ 0 w 848925"/>
                  <a:gd name="connsiteY6" fmla="*/ 27541 h 55082"/>
                  <a:gd name="connsiteX7" fmla="*/ 0 w 848925"/>
                  <a:gd name="connsiteY7" fmla="*/ 27541 h 55082"/>
                  <a:gd name="connsiteX8" fmla="*/ 32321 w 848925"/>
                  <a:gd name="connsiteY8" fmla="*/ 55082 h 5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8925" h="55082">
                    <a:moveTo>
                      <a:pt x="32321" y="55082"/>
                    </a:moveTo>
                    <a:lnTo>
                      <a:pt x="816604" y="55082"/>
                    </a:lnTo>
                    <a:cubicBezTo>
                      <a:pt x="834457" y="55082"/>
                      <a:pt x="848926" y="42750"/>
                      <a:pt x="848926" y="27541"/>
                    </a:cubicBezTo>
                    <a:lnTo>
                      <a:pt x="848926" y="27541"/>
                    </a:lnTo>
                    <a:cubicBezTo>
                      <a:pt x="848926" y="12332"/>
                      <a:pt x="834457" y="0"/>
                      <a:pt x="816604" y="0"/>
                    </a:cubicBezTo>
                    <a:lnTo>
                      <a:pt x="32321" y="0"/>
                    </a:lnTo>
                    <a:cubicBezTo>
                      <a:pt x="14468" y="0"/>
                      <a:pt x="0" y="12332"/>
                      <a:pt x="0" y="27541"/>
                    </a:cubicBezTo>
                    <a:lnTo>
                      <a:pt x="0" y="27541"/>
                    </a:lnTo>
                    <a:cubicBezTo>
                      <a:pt x="0" y="42750"/>
                      <a:pt x="14468" y="55082"/>
                      <a:pt x="32321" y="55082"/>
                    </a:cubicBezTo>
                    <a:close/>
                  </a:path>
                </a:pathLst>
              </a:custGeom>
              <a:solidFill>
                <a:srgbClr val="80D3FB"/>
              </a:solidFill>
              <a:ln w="2114"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C7031336-BD34-E7E4-EC36-95DAB527496A}"/>
                  </a:ext>
                </a:extLst>
              </p:cNvPr>
              <p:cNvSpPr/>
              <p:nvPr/>
            </p:nvSpPr>
            <p:spPr>
              <a:xfrm>
                <a:off x="4810184" y="4483277"/>
                <a:ext cx="421913" cy="55082"/>
              </a:xfrm>
              <a:custGeom>
                <a:avLst/>
                <a:gdLst>
                  <a:gd name="connsiteX0" fmla="*/ 32321 w 421913"/>
                  <a:gd name="connsiteY0" fmla="*/ 55082 h 55082"/>
                  <a:gd name="connsiteX1" fmla="*/ 389592 w 421913"/>
                  <a:gd name="connsiteY1" fmla="*/ 55082 h 55082"/>
                  <a:gd name="connsiteX2" fmla="*/ 421914 w 421913"/>
                  <a:gd name="connsiteY2" fmla="*/ 27541 h 55082"/>
                  <a:gd name="connsiteX3" fmla="*/ 421914 w 421913"/>
                  <a:gd name="connsiteY3" fmla="*/ 27541 h 55082"/>
                  <a:gd name="connsiteX4" fmla="*/ 389592 w 421913"/>
                  <a:gd name="connsiteY4" fmla="*/ 0 h 55082"/>
                  <a:gd name="connsiteX5" fmla="*/ 32321 w 421913"/>
                  <a:gd name="connsiteY5" fmla="*/ 0 h 55082"/>
                  <a:gd name="connsiteX6" fmla="*/ 0 w 421913"/>
                  <a:gd name="connsiteY6" fmla="*/ 27541 h 55082"/>
                  <a:gd name="connsiteX7" fmla="*/ 0 w 421913"/>
                  <a:gd name="connsiteY7" fmla="*/ 27541 h 55082"/>
                  <a:gd name="connsiteX8" fmla="*/ 32321 w 421913"/>
                  <a:gd name="connsiteY8" fmla="*/ 55082 h 5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913" h="55082">
                    <a:moveTo>
                      <a:pt x="32321" y="55082"/>
                    </a:moveTo>
                    <a:lnTo>
                      <a:pt x="389592" y="55082"/>
                    </a:lnTo>
                    <a:cubicBezTo>
                      <a:pt x="407445" y="55082"/>
                      <a:pt x="421914" y="42750"/>
                      <a:pt x="421914" y="27541"/>
                    </a:cubicBezTo>
                    <a:lnTo>
                      <a:pt x="421914" y="27541"/>
                    </a:lnTo>
                    <a:cubicBezTo>
                      <a:pt x="421914" y="12332"/>
                      <a:pt x="407445" y="0"/>
                      <a:pt x="389592" y="0"/>
                    </a:cubicBezTo>
                    <a:lnTo>
                      <a:pt x="32321" y="0"/>
                    </a:lnTo>
                    <a:cubicBezTo>
                      <a:pt x="14468" y="0"/>
                      <a:pt x="0" y="12332"/>
                      <a:pt x="0" y="27541"/>
                    </a:cubicBezTo>
                    <a:lnTo>
                      <a:pt x="0" y="27541"/>
                    </a:lnTo>
                    <a:cubicBezTo>
                      <a:pt x="0" y="42750"/>
                      <a:pt x="14468" y="55082"/>
                      <a:pt x="32321" y="55082"/>
                    </a:cubicBezTo>
                    <a:close/>
                  </a:path>
                </a:pathLst>
              </a:custGeom>
              <a:solidFill>
                <a:srgbClr val="80D3FB"/>
              </a:solidFill>
              <a:ln w="2114" cap="flat">
                <a:noFill/>
                <a:prstDash val="solid"/>
                <a:miter/>
              </a:ln>
            </p:spPr>
            <p:txBody>
              <a:bodyPr rtlCol="0" anchor="ctr"/>
              <a:lstStyle/>
              <a:p>
                <a:endParaRPr lang="en-US"/>
              </a:p>
            </p:txBody>
          </p:sp>
        </p:grpSp>
        <p:grpSp>
          <p:nvGrpSpPr>
            <p:cNvPr id="169" name="Graphic 122">
              <a:extLst>
                <a:ext uri="{FF2B5EF4-FFF2-40B4-BE49-F238E27FC236}">
                  <a16:creationId xmlns:a16="http://schemas.microsoft.com/office/drawing/2014/main" id="{E3CFDA56-79B4-F8C8-D762-9B7C89F8FB04}"/>
                </a:ext>
              </a:extLst>
            </p:cNvPr>
            <p:cNvGrpSpPr/>
            <p:nvPr/>
          </p:nvGrpSpPr>
          <p:grpSpPr>
            <a:xfrm>
              <a:off x="3867699" y="3211886"/>
              <a:ext cx="164950" cy="1125669"/>
              <a:chOff x="3867699" y="3211886"/>
              <a:chExt cx="164950" cy="1125669"/>
            </a:xfrm>
            <a:solidFill>
              <a:srgbClr val="80D3FB"/>
            </a:solidFill>
          </p:grpSpPr>
          <p:sp>
            <p:nvSpPr>
              <p:cNvPr id="182" name="Freeform: Shape 181">
                <a:extLst>
                  <a:ext uri="{FF2B5EF4-FFF2-40B4-BE49-F238E27FC236}">
                    <a16:creationId xmlns:a16="http://schemas.microsoft.com/office/drawing/2014/main" id="{0A8DA743-0594-0AAC-0E78-7A4ECEFFBD37}"/>
                  </a:ext>
                </a:extLst>
              </p:cNvPr>
              <p:cNvSpPr/>
              <p:nvPr/>
            </p:nvSpPr>
            <p:spPr>
              <a:xfrm>
                <a:off x="3872796" y="3211886"/>
                <a:ext cx="159852" cy="162602"/>
              </a:xfrm>
              <a:custGeom>
                <a:avLst/>
                <a:gdLst>
                  <a:gd name="connsiteX0" fmla="*/ 120952 w 159852"/>
                  <a:gd name="connsiteY0" fmla="*/ 162602 h 162602"/>
                  <a:gd name="connsiteX1" fmla="*/ 38054 w 159852"/>
                  <a:gd name="connsiteY1" fmla="*/ 162116 h 162602"/>
                  <a:gd name="connsiteX2" fmla="*/ 0 w 159852"/>
                  <a:gd name="connsiteY2" fmla="*/ 122983 h 162602"/>
                  <a:gd name="connsiteX3" fmla="*/ 445 w 159852"/>
                  <a:gd name="connsiteY3" fmla="*/ 38689 h 162602"/>
                  <a:gd name="connsiteX4" fmla="*/ 38900 w 159852"/>
                  <a:gd name="connsiteY4" fmla="*/ 0 h 162602"/>
                  <a:gd name="connsiteX5" fmla="*/ 121798 w 159852"/>
                  <a:gd name="connsiteY5" fmla="*/ 487 h 162602"/>
                  <a:gd name="connsiteX6" fmla="*/ 159852 w 159852"/>
                  <a:gd name="connsiteY6" fmla="*/ 39620 h 162602"/>
                  <a:gd name="connsiteX7" fmla="*/ 159408 w 159852"/>
                  <a:gd name="connsiteY7" fmla="*/ 123914 h 162602"/>
                  <a:gd name="connsiteX8" fmla="*/ 120952 w 159852"/>
                  <a:gd name="connsiteY8" fmla="*/ 162602 h 16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52" h="162602">
                    <a:moveTo>
                      <a:pt x="120952" y="162602"/>
                    </a:moveTo>
                    <a:lnTo>
                      <a:pt x="38054" y="162116"/>
                    </a:lnTo>
                    <a:cubicBezTo>
                      <a:pt x="16923" y="161989"/>
                      <a:pt x="-105" y="144474"/>
                      <a:pt x="0" y="122983"/>
                    </a:cubicBezTo>
                    <a:lnTo>
                      <a:pt x="445" y="38689"/>
                    </a:lnTo>
                    <a:cubicBezTo>
                      <a:pt x="550" y="17198"/>
                      <a:pt x="17769" y="-105"/>
                      <a:pt x="38900" y="0"/>
                    </a:cubicBezTo>
                    <a:lnTo>
                      <a:pt x="121798" y="487"/>
                    </a:lnTo>
                    <a:cubicBezTo>
                      <a:pt x="142930" y="614"/>
                      <a:pt x="159958" y="18128"/>
                      <a:pt x="159852" y="39620"/>
                    </a:cubicBezTo>
                    <a:lnTo>
                      <a:pt x="159408" y="123914"/>
                    </a:lnTo>
                    <a:cubicBezTo>
                      <a:pt x="159302" y="145405"/>
                      <a:pt x="142084" y="162708"/>
                      <a:pt x="120952" y="162602"/>
                    </a:cubicBezTo>
                    <a:close/>
                  </a:path>
                </a:pathLst>
              </a:custGeom>
              <a:solidFill>
                <a:srgbClr val="80D3FB"/>
              </a:solidFill>
              <a:ln w="2114"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E5F0FCD2-0FB9-BB8A-914A-A66473D0A847}"/>
                  </a:ext>
                </a:extLst>
              </p:cNvPr>
              <p:cNvSpPr/>
              <p:nvPr/>
            </p:nvSpPr>
            <p:spPr>
              <a:xfrm>
                <a:off x="3871104" y="3532901"/>
                <a:ext cx="159852" cy="162602"/>
              </a:xfrm>
              <a:custGeom>
                <a:avLst/>
                <a:gdLst>
                  <a:gd name="connsiteX0" fmla="*/ 120952 w 159852"/>
                  <a:gd name="connsiteY0" fmla="*/ 162602 h 162602"/>
                  <a:gd name="connsiteX1" fmla="*/ 38054 w 159852"/>
                  <a:gd name="connsiteY1" fmla="*/ 162116 h 162602"/>
                  <a:gd name="connsiteX2" fmla="*/ 0 w 159852"/>
                  <a:gd name="connsiteY2" fmla="*/ 122983 h 162602"/>
                  <a:gd name="connsiteX3" fmla="*/ 445 w 159852"/>
                  <a:gd name="connsiteY3" fmla="*/ 38689 h 162602"/>
                  <a:gd name="connsiteX4" fmla="*/ 38901 w 159852"/>
                  <a:gd name="connsiteY4" fmla="*/ 0 h 162602"/>
                  <a:gd name="connsiteX5" fmla="*/ 121798 w 159852"/>
                  <a:gd name="connsiteY5" fmla="*/ 487 h 162602"/>
                  <a:gd name="connsiteX6" fmla="*/ 159852 w 159852"/>
                  <a:gd name="connsiteY6" fmla="*/ 39620 h 162602"/>
                  <a:gd name="connsiteX7" fmla="*/ 159408 w 159852"/>
                  <a:gd name="connsiteY7" fmla="*/ 123914 h 162602"/>
                  <a:gd name="connsiteX8" fmla="*/ 120952 w 159852"/>
                  <a:gd name="connsiteY8" fmla="*/ 162602 h 16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52" h="162602">
                    <a:moveTo>
                      <a:pt x="120952" y="162602"/>
                    </a:moveTo>
                    <a:lnTo>
                      <a:pt x="38054" y="162116"/>
                    </a:lnTo>
                    <a:cubicBezTo>
                      <a:pt x="16923" y="161989"/>
                      <a:pt x="-105" y="144474"/>
                      <a:pt x="0" y="122983"/>
                    </a:cubicBezTo>
                    <a:lnTo>
                      <a:pt x="445" y="38689"/>
                    </a:lnTo>
                    <a:cubicBezTo>
                      <a:pt x="550" y="17198"/>
                      <a:pt x="17769" y="-105"/>
                      <a:pt x="38901" y="0"/>
                    </a:cubicBezTo>
                    <a:lnTo>
                      <a:pt x="121798" y="487"/>
                    </a:lnTo>
                    <a:cubicBezTo>
                      <a:pt x="142930" y="614"/>
                      <a:pt x="159958" y="18128"/>
                      <a:pt x="159852" y="39620"/>
                    </a:cubicBezTo>
                    <a:lnTo>
                      <a:pt x="159408" y="123914"/>
                    </a:lnTo>
                    <a:cubicBezTo>
                      <a:pt x="159302" y="145405"/>
                      <a:pt x="142084" y="162708"/>
                      <a:pt x="120952" y="162602"/>
                    </a:cubicBezTo>
                    <a:close/>
                  </a:path>
                </a:pathLst>
              </a:custGeom>
              <a:solidFill>
                <a:srgbClr val="80D3FB"/>
              </a:solidFill>
              <a:ln w="2114"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B7663888-8923-E0A7-9B26-1606A4842A19}"/>
                  </a:ext>
                </a:extLst>
              </p:cNvPr>
              <p:cNvSpPr/>
              <p:nvPr/>
            </p:nvSpPr>
            <p:spPr>
              <a:xfrm>
                <a:off x="3869412" y="3853938"/>
                <a:ext cx="159852" cy="162602"/>
              </a:xfrm>
              <a:custGeom>
                <a:avLst/>
                <a:gdLst>
                  <a:gd name="connsiteX0" fmla="*/ 120952 w 159852"/>
                  <a:gd name="connsiteY0" fmla="*/ 162602 h 162602"/>
                  <a:gd name="connsiteX1" fmla="*/ 38054 w 159852"/>
                  <a:gd name="connsiteY1" fmla="*/ 162116 h 162602"/>
                  <a:gd name="connsiteX2" fmla="*/ 0 w 159852"/>
                  <a:gd name="connsiteY2" fmla="*/ 122983 h 162602"/>
                  <a:gd name="connsiteX3" fmla="*/ 445 w 159852"/>
                  <a:gd name="connsiteY3" fmla="*/ 38689 h 162602"/>
                  <a:gd name="connsiteX4" fmla="*/ 38900 w 159852"/>
                  <a:gd name="connsiteY4" fmla="*/ 0 h 162602"/>
                  <a:gd name="connsiteX5" fmla="*/ 121798 w 159852"/>
                  <a:gd name="connsiteY5" fmla="*/ 487 h 162602"/>
                  <a:gd name="connsiteX6" fmla="*/ 159852 w 159852"/>
                  <a:gd name="connsiteY6" fmla="*/ 39620 h 162602"/>
                  <a:gd name="connsiteX7" fmla="*/ 159408 w 159852"/>
                  <a:gd name="connsiteY7" fmla="*/ 123914 h 162602"/>
                  <a:gd name="connsiteX8" fmla="*/ 120952 w 159852"/>
                  <a:gd name="connsiteY8" fmla="*/ 162602 h 16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52" h="162602">
                    <a:moveTo>
                      <a:pt x="120952" y="162602"/>
                    </a:moveTo>
                    <a:lnTo>
                      <a:pt x="38054" y="162116"/>
                    </a:lnTo>
                    <a:cubicBezTo>
                      <a:pt x="16923" y="161989"/>
                      <a:pt x="-105" y="144474"/>
                      <a:pt x="0" y="122983"/>
                    </a:cubicBezTo>
                    <a:lnTo>
                      <a:pt x="445" y="38689"/>
                    </a:lnTo>
                    <a:cubicBezTo>
                      <a:pt x="550" y="17198"/>
                      <a:pt x="17769" y="-105"/>
                      <a:pt x="38900" y="0"/>
                    </a:cubicBezTo>
                    <a:lnTo>
                      <a:pt x="121798" y="487"/>
                    </a:lnTo>
                    <a:cubicBezTo>
                      <a:pt x="142930" y="614"/>
                      <a:pt x="159958" y="18128"/>
                      <a:pt x="159852" y="39620"/>
                    </a:cubicBezTo>
                    <a:lnTo>
                      <a:pt x="159408" y="123914"/>
                    </a:lnTo>
                    <a:cubicBezTo>
                      <a:pt x="159302" y="145405"/>
                      <a:pt x="142084" y="162708"/>
                      <a:pt x="120952" y="162602"/>
                    </a:cubicBezTo>
                    <a:close/>
                  </a:path>
                </a:pathLst>
              </a:custGeom>
              <a:solidFill>
                <a:srgbClr val="80D3FB"/>
              </a:solidFill>
              <a:ln w="2114"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63DF18F3-C085-CE65-438B-3955BCC1A993}"/>
                  </a:ext>
                </a:extLst>
              </p:cNvPr>
              <p:cNvSpPr/>
              <p:nvPr/>
            </p:nvSpPr>
            <p:spPr>
              <a:xfrm>
                <a:off x="3867699" y="4174953"/>
                <a:ext cx="159852" cy="162602"/>
              </a:xfrm>
              <a:custGeom>
                <a:avLst/>
                <a:gdLst>
                  <a:gd name="connsiteX0" fmla="*/ 120952 w 159852"/>
                  <a:gd name="connsiteY0" fmla="*/ 162602 h 162602"/>
                  <a:gd name="connsiteX1" fmla="*/ 38054 w 159852"/>
                  <a:gd name="connsiteY1" fmla="*/ 162116 h 162602"/>
                  <a:gd name="connsiteX2" fmla="*/ 0 w 159852"/>
                  <a:gd name="connsiteY2" fmla="*/ 122983 h 162602"/>
                  <a:gd name="connsiteX3" fmla="*/ 445 w 159852"/>
                  <a:gd name="connsiteY3" fmla="*/ 38689 h 162602"/>
                  <a:gd name="connsiteX4" fmla="*/ 38900 w 159852"/>
                  <a:gd name="connsiteY4" fmla="*/ 0 h 162602"/>
                  <a:gd name="connsiteX5" fmla="*/ 121798 w 159852"/>
                  <a:gd name="connsiteY5" fmla="*/ 487 h 162602"/>
                  <a:gd name="connsiteX6" fmla="*/ 159852 w 159852"/>
                  <a:gd name="connsiteY6" fmla="*/ 39620 h 162602"/>
                  <a:gd name="connsiteX7" fmla="*/ 159408 w 159852"/>
                  <a:gd name="connsiteY7" fmla="*/ 123914 h 162602"/>
                  <a:gd name="connsiteX8" fmla="*/ 120952 w 159852"/>
                  <a:gd name="connsiteY8" fmla="*/ 162602 h 16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52" h="162602">
                    <a:moveTo>
                      <a:pt x="120952" y="162602"/>
                    </a:moveTo>
                    <a:lnTo>
                      <a:pt x="38054" y="162116"/>
                    </a:lnTo>
                    <a:cubicBezTo>
                      <a:pt x="16923" y="161989"/>
                      <a:pt x="-105" y="144474"/>
                      <a:pt x="0" y="122983"/>
                    </a:cubicBezTo>
                    <a:lnTo>
                      <a:pt x="445" y="38689"/>
                    </a:lnTo>
                    <a:cubicBezTo>
                      <a:pt x="550" y="17198"/>
                      <a:pt x="17769" y="-105"/>
                      <a:pt x="38900" y="0"/>
                    </a:cubicBezTo>
                    <a:lnTo>
                      <a:pt x="121798" y="487"/>
                    </a:lnTo>
                    <a:cubicBezTo>
                      <a:pt x="142930" y="614"/>
                      <a:pt x="159958" y="18128"/>
                      <a:pt x="159852" y="39620"/>
                    </a:cubicBezTo>
                    <a:lnTo>
                      <a:pt x="159408" y="123914"/>
                    </a:lnTo>
                    <a:cubicBezTo>
                      <a:pt x="159302" y="145405"/>
                      <a:pt x="142084" y="162708"/>
                      <a:pt x="120952" y="162602"/>
                    </a:cubicBezTo>
                    <a:close/>
                  </a:path>
                </a:pathLst>
              </a:custGeom>
              <a:solidFill>
                <a:srgbClr val="80D3FB"/>
              </a:solidFill>
              <a:ln w="2114" cap="flat">
                <a:noFill/>
                <a:prstDash val="solid"/>
                <a:miter/>
              </a:ln>
            </p:spPr>
            <p:txBody>
              <a:bodyPr rtlCol="0" anchor="ctr"/>
              <a:lstStyle/>
              <a:p>
                <a:endParaRPr lang="en-US"/>
              </a:p>
            </p:txBody>
          </p:sp>
        </p:grpSp>
        <p:grpSp>
          <p:nvGrpSpPr>
            <p:cNvPr id="170" name="Graphic 122">
              <a:extLst>
                <a:ext uri="{FF2B5EF4-FFF2-40B4-BE49-F238E27FC236}">
                  <a16:creationId xmlns:a16="http://schemas.microsoft.com/office/drawing/2014/main" id="{2E958DAE-8613-966A-C91C-14808CFF3B48}"/>
                </a:ext>
              </a:extLst>
            </p:cNvPr>
            <p:cNvGrpSpPr/>
            <p:nvPr/>
          </p:nvGrpSpPr>
          <p:grpSpPr>
            <a:xfrm>
              <a:off x="4143595" y="3211908"/>
              <a:ext cx="1077355" cy="1122284"/>
              <a:chOff x="4143595" y="3211908"/>
              <a:chExt cx="1077355" cy="1122284"/>
            </a:xfrm>
            <a:solidFill>
              <a:srgbClr val="80D3FB"/>
            </a:solidFill>
          </p:grpSpPr>
          <p:sp>
            <p:nvSpPr>
              <p:cNvPr id="174" name="Freeform: Shape 173">
                <a:extLst>
                  <a:ext uri="{FF2B5EF4-FFF2-40B4-BE49-F238E27FC236}">
                    <a16:creationId xmlns:a16="http://schemas.microsoft.com/office/drawing/2014/main" id="{D36F4591-A303-ACB5-B5C8-8467CDE427AB}"/>
                  </a:ext>
                </a:extLst>
              </p:cNvPr>
              <p:cNvSpPr/>
              <p:nvPr/>
            </p:nvSpPr>
            <p:spPr>
              <a:xfrm>
                <a:off x="4143595" y="3211908"/>
                <a:ext cx="620285" cy="51296"/>
              </a:xfrm>
              <a:custGeom>
                <a:avLst/>
                <a:gdLst>
                  <a:gd name="connsiteX0" fmla="*/ 607551 w 620285"/>
                  <a:gd name="connsiteY0" fmla="*/ 3448 h 51296"/>
                  <a:gd name="connsiteX1" fmla="*/ 12988 w 620285"/>
                  <a:gd name="connsiteY1" fmla="*/ 0 h 51296"/>
                  <a:gd name="connsiteX2" fmla="*/ 127 w 620285"/>
                  <a:gd name="connsiteY2" fmla="*/ 11803 h 51296"/>
                  <a:gd name="connsiteX3" fmla="*/ 0 w 620285"/>
                  <a:gd name="connsiteY3" fmla="*/ 35897 h 51296"/>
                  <a:gd name="connsiteX4" fmla="*/ 12734 w 620285"/>
                  <a:gd name="connsiteY4" fmla="*/ 47848 h 51296"/>
                  <a:gd name="connsiteX5" fmla="*/ 607297 w 620285"/>
                  <a:gd name="connsiteY5" fmla="*/ 51296 h 51296"/>
                  <a:gd name="connsiteX6" fmla="*/ 620158 w 620285"/>
                  <a:gd name="connsiteY6" fmla="*/ 39493 h 51296"/>
                  <a:gd name="connsiteX7" fmla="*/ 620285 w 620285"/>
                  <a:gd name="connsiteY7" fmla="*/ 15400 h 51296"/>
                  <a:gd name="connsiteX8" fmla="*/ 607551 w 620285"/>
                  <a:gd name="connsiteY8" fmla="*/ 3448 h 5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285" h="51296">
                    <a:moveTo>
                      <a:pt x="607551" y="3448"/>
                    </a:moveTo>
                    <a:lnTo>
                      <a:pt x="12988" y="0"/>
                    </a:lnTo>
                    <a:cubicBezTo>
                      <a:pt x="5923" y="-42"/>
                      <a:pt x="148" y="5246"/>
                      <a:pt x="127" y="11803"/>
                    </a:cubicBezTo>
                    <a:lnTo>
                      <a:pt x="0" y="35897"/>
                    </a:lnTo>
                    <a:cubicBezTo>
                      <a:pt x="-42" y="42454"/>
                      <a:pt x="5669" y="47806"/>
                      <a:pt x="12734" y="47848"/>
                    </a:cubicBezTo>
                    <a:lnTo>
                      <a:pt x="607297" y="51296"/>
                    </a:lnTo>
                    <a:cubicBezTo>
                      <a:pt x="614362" y="51338"/>
                      <a:pt x="620116" y="46050"/>
                      <a:pt x="620158" y="39493"/>
                    </a:cubicBezTo>
                    <a:lnTo>
                      <a:pt x="620285" y="15400"/>
                    </a:lnTo>
                    <a:cubicBezTo>
                      <a:pt x="620328" y="8842"/>
                      <a:pt x="614616" y="3490"/>
                      <a:pt x="607551" y="3448"/>
                    </a:cubicBezTo>
                    <a:close/>
                  </a:path>
                </a:pathLst>
              </a:custGeom>
              <a:solidFill>
                <a:srgbClr val="80D3FB"/>
              </a:solidFill>
              <a:ln w="2114"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0E0EF6F3-2570-CA48-8789-12F2E55B8B8D}"/>
                  </a:ext>
                </a:extLst>
              </p:cNvPr>
              <p:cNvSpPr/>
              <p:nvPr/>
            </p:nvSpPr>
            <p:spPr>
              <a:xfrm>
                <a:off x="4143595" y="3312447"/>
                <a:ext cx="1077355" cy="53940"/>
              </a:xfrm>
              <a:custGeom>
                <a:avLst/>
                <a:gdLst>
                  <a:gd name="connsiteX0" fmla="*/ 1064621 w 1077355"/>
                  <a:gd name="connsiteY0" fmla="*/ 6092 h 53940"/>
                  <a:gd name="connsiteX1" fmla="*/ 12988 w 1077355"/>
                  <a:gd name="connsiteY1" fmla="*/ 0 h 53940"/>
                  <a:gd name="connsiteX2" fmla="*/ 127 w 1077355"/>
                  <a:gd name="connsiteY2" fmla="*/ 11803 h 53940"/>
                  <a:gd name="connsiteX3" fmla="*/ 0 w 1077355"/>
                  <a:gd name="connsiteY3" fmla="*/ 35897 h 53940"/>
                  <a:gd name="connsiteX4" fmla="*/ 12734 w 1077355"/>
                  <a:gd name="connsiteY4" fmla="*/ 47848 h 53940"/>
                  <a:gd name="connsiteX5" fmla="*/ 1064367 w 1077355"/>
                  <a:gd name="connsiteY5" fmla="*/ 53940 h 53940"/>
                  <a:gd name="connsiteX6" fmla="*/ 1077228 w 1077355"/>
                  <a:gd name="connsiteY6" fmla="*/ 42137 h 53940"/>
                  <a:gd name="connsiteX7" fmla="*/ 1077355 w 1077355"/>
                  <a:gd name="connsiteY7" fmla="*/ 18044 h 53940"/>
                  <a:gd name="connsiteX8" fmla="*/ 1064621 w 1077355"/>
                  <a:gd name="connsiteY8" fmla="*/ 6092 h 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355" h="53940">
                    <a:moveTo>
                      <a:pt x="1064621" y="6092"/>
                    </a:moveTo>
                    <a:lnTo>
                      <a:pt x="12988" y="0"/>
                    </a:lnTo>
                    <a:cubicBezTo>
                      <a:pt x="5923" y="-42"/>
                      <a:pt x="148" y="5246"/>
                      <a:pt x="127" y="11803"/>
                    </a:cubicBezTo>
                    <a:lnTo>
                      <a:pt x="0" y="35897"/>
                    </a:lnTo>
                    <a:cubicBezTo>
                      <a:pt x="-42" y="42454"/>
                      <a:pt x="5669" y="47806"/>
                      <a:pt x="12734" y="47848"/>
                    </a:cubicBezTo>
                    <a:lnTo>
                      <a:pt x="1064367" y="53940"/>
                    </a:lnTo>
                    <a:cubicBezTo>
                      <a:pt x="1071432" y="53982"/>
                      <a:pt x="1077207" y="48694"/>
                      <a:pt x="1077228" y="42137"/>
                    </a:cubicBezTo>
                    <a:lnTo>
                      <a:pt x="1077355" y="18044"/>
                    </a:lnTo>
                    <a:cubicBezTo>
                      <a:pt x="1077398" y="11486"/>
                      <a:pt x="1071686" y="6135"/>
                      <a:pt x="1064621" y="6092"/>
                    </a:cubicBezTo>
                    <a:close/>
                  </a:path>
                </a:pathLst>
              </a:custGeom>
              <a:solidFill>
                <a:srgbClr val="80D3FB"/>
              </a:solidFill>
              <a:ln w="2114"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6B2B219B-772D-B3FE-9939-7A0E4FC31365}"/>
                  </a:ext>
                </a:extLst>
              </p:cNvPr>
              <p:cNvSpPr/>
              <p:nvPr/>
            </p:nvSpPr>
            <p:spPr>
              <a:xfrm>
                <a:off x="4143595" y="3535398"/>
                <a:ext cx="570237" cy="51021"/>
              </a:xfrm>
              <a:custGeom>
                <a:avLst/>
                <a:gdLst>
                  <a:gd name="connsiteX0" fmla="*/ 558540 w 570237"/>
                  <a:gd name="connsiteY0" fmla="*/ 3173 h 51021"/>
                  <a:gd name="connsiteX1" fmla="*/ 11952 w 570237"/>
                  <a:gd name="connsiteY1" fmla="*/ 0 h 51021"/>
                  <a:gd name="connsiteX2" fmla="*/ 127 w 570237"/>
                  <a:gd name="connsiteY2" fmla="*/ 11803 h 51021"/>
                  <a:gd name="connsiteX3" fmla="*/ 0 w 570237"/>
                  <a:gd name="connsiteY3" fmla="*/ 35897 h 51021"/>
                  <a:gd name="connsiteX4" fmla="*/ 11698 w 570237"/>
                  <a:gd name="connsiteY4" fmla="*/ 47848 h 51021"/>
                  <a:gd name="connsiteX5" fmla="*/ 558286 w 570237"/>
                  <a:gd name="connsiteY5" fmla="*/ 51021 h 51021"/>
                  <a:gd name="connsiteX6" fmla="*/ 570111 w 570237"/>
                  <a:gd name="connsiteY6" fmla="*/ 39218 h 51021"/>
                  <a:gd name="connsiteX7" fmla="*/ 570238 w 570237"/>
                  <a:gd name="connsiteY7" fmla="*/ 15124 h 51021"/>
                  <a:gd name="connsiteX8" fmla="*/ 558540 w 570237"/>
                  <a:gd name="connsiteY8" fmla="*/ 3173 h 5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237" h="51021">
                    <a:moveTo>
                      <a:pt x="558540" y="3173"/>
                    </a:moveTo>
                    <a:lnTo>
                      <a:pt x="11952" y="0"/>
                    </a:lnTo>
                    <a:cubicBezTo>
                      <a:pt x="5458" y="-42"/>
                      <a:pt x="148" y="5246"/>
                      <a:pt x="127" y="11803"/>
                    </a:cubicBezTo>
                    <a:lnTo>
                      <a:pt x="0" y="35897"/>
                    </a:lnTo>
                    <a:cubicBezTo>
                      <a:pt x="-42" y="42454"/>
                      <a:pt x="5204" y="47806"/>
                      <a:pt x="11698" y="47848"/>
                    </a:cubicBezTo>
                    <a:lnTo>
                      <a:pt x="558286" y="51021"/>
                    </a:lnTo>
                    <a:cubicBezTo>
                      <a:pt x="564780" y="51063"/>
                      <a:pt x="570090" y="45775"/>
                      <a:pt x="570111" y="39218"/>
                    </a:cubicBezTo>
                    <a:lnTo>
                      <a:pt x="570238" y="15124"/>
                    </a:lnTo>
                    <a:cubicBezTo>
                      <a:pt x="570280" y="8567"/>
                      <a:pt x="565034" y="3215"/>
                      <a:pt x="558540" y="3173"/>
                    </a:cubicBezTo>
                    <a:close/>
                  </a:path>
                </a:pathLst>
              </a:custGeom>
              <a:solidFill>
                <a:srgbClr val="80D3FB"/>
              </a:solidFill>
              <a:ln w="2114"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8628CA36-434C-E323-AC8B-6A247AB353ED}"/>
                  </a:ext>
                </a:extLst>
              </p:cNvPr>
              <p:cNvSpPr/>
              <p:nvPr/>
            </p:nvSpPr>
            <p:spPr>
              <a:xfrm>
                <a:off x="4143595" y="3635937"/>
                <a:ext cx="902442" cy="52967"/>
              </a:xfrm>
              <a:custGeom>
                <a:avLst/>
                <a:gdLst>
                  <a:gd name="connsiteX0" fmla="*/ 891782 w 902442"/>
                  <a:gd name="connsiteY0" fmla="*/ 5098 h 52967"/>
                  <a:gd name="connsiteX1" fmla="*/ 10915 w 902442"/>
                  <a:gd name="connsiteY1" fmla="*/ 0 h 52967"/>
                  <a:gd name="connsiteX2" fmla="*/ 127 w 902442"/>
                  <a:gd name="connsiteY2" fmla="*/ 11825 h 52967"/>
                  <a:gd name="connsiteX3" fmla="*/ 0 w 902442"/>
                  <a:gd name="connsiteY3" fmla="*/ 35918 h 52967"/>
                  <a:gd name="connsiteX4" fmla="*/ 10661 w 902442"/>
                  <a:gd name="connsiteY4" fmla="*/ 47869 h 52967"/>
                  <a:gd name="connsiteX5" fmla="*/ 891528 w 902442"/>
                  <a:gd name="connsiteY5" fmla="*/ 52967 h 52967"/>
                  <a:gd name="connsiteX6" fmla="*/ 902316 w 902442"/>
                  <a:gd name="connsiteY6" fmla="*/ 41143 h 52967"/>
                  <a:gd name="connsiteX7" fmla="*/ 902443 w 902442"/>
                  <a:gd name="connsiteY7" fmla="*/ 17049 h 52967"/>
                  <a:gd name="connsiteX8" fmla="*/ 891782 w 902442"/>
                  <a:gd name="connsiteY8" fmla="*/ 5098 h 5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442" h="52967">
                    <a:moveTo>
                      <a:pt x="891782" y="5098"/>
                    </a:moveTo>
                    <a:lnTo>
                      <a:pt x="10915" y="0"/>
                    </a:lnTo>
                    <a:cubicBezTo>
                      <a:pt x="4992" y="-42"/>
                      <a:pt x="169" y="5246"/>
                      <a:pt x="127" y="11825"/>
                    </a:cubicBezTo>
                    <a:lnTo>
                      <a:pt x="0" y="35918"/>
                    </a:lnTo>
                    <a:cubicBezTo>
                      <a:pt x="-42" y="42475"/>
                      <a:pt x="4738" y="47827"/>
                      <a:pt x="10661" y="47869"/>
                    </a:cubicBezTo>
                    <a:lnTo>
                      <a:pt x="891528" y="52967"/>
                    </a:lnTo>
                    <a:cubicBezTo>
                      <a:pt x="897451" y="53009"/>
                      <a:pt x="902273" y="47721"/>
                      <a:pt x="902316" y="41143"/>
                    </a:cubicBezTo>
                    <a:lnTo>
                      <a:pt x="902443" y="17049"/>
                    </a:lnTo>
                    <a:cubicBezTo>
                      <a:pt x="902485" y="10492"/>
                      <a:pt x="897704" y="5140"/>
                      <a:pt x="891782" y="5098"/>
                    </a:cubicBezTo>
                    <a:close/>
                  </a:path>
                </a:pathLst>
              </a:custGeom>
              <a:solidFill>
                <a:srgbClr val="80D3FB"/>
              </a:solidFill>
              <a:ln w="2114"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7AE7F446-00C5-B63F-BD71-B39C4AA526BA}"/>
                  </a:ext>
                </a:extLst>
              </p:cNvPr>
              <p:cNvSpPr/>
              <p:nvPr/>
            </p:nvSpPr>
            <p:spPr>
              <a:xfrm>
                <a:off x="4143595" y="3858909"/>
                <a:ext cx="791559" cy="52248"/>
              </a:xfrm>
              <a:custGeom>
                <a:avLst/>
                <a:gdLst>
                  <a:gd name="connsiteX0" fmla="*/ 775314 w 791559"/>
                  <a:gd name="connsiteY0" fmla="*/ 4400 h 52248"/>
                  <a:gd name="connsiteX1" fmla="*/ 16521 w 791559"/>
                  <a:gd name="connsiteY1" fmla="*/ 0 h 52248"/>
                  <a:gd name="connsiteX2" fmla="*/ 127 w 791559"/>
                  <a:gd name="connsiteY2" fmla="*/ 11782 h 52248"/>
                  <a:gd name="connsiteX3" fmla="*/ 0 w 791559"/>
                  <a:gd name="connsiteY3" fmla="*/ 35875 h 52248"/>
                  <a:gd name="connsiteX4" fmla="*/ 16267 w 791559"/>
                  <a:gd name="connsiteY4" fmla="*/ 47848 h 52248"/>
                  <a:gd name="connsiteX5" fmla="*/ 775039 w 791559"/>
                  <a:gd name="connsiteY5" fmla="*/ 52248 h 52248"/>
                  <a:gd name="connsiteX6" fmla="*/ 791433 w 791559"/>
                  <a:gd name="connsiteY6" fmla="*/ 40466 h 52248"/>
                  <a:gd name="connsiteX7" fmla="*/ 791560 w 791559"/>
                  <a:gd name="connsiteY7" fmla="*/ 16373 h 52248"/>
                  <a:gd name="connsiteX8" fmla="*/ 775293 w 791559"/>
                  <a:gd name="connsiteY8" fmla="*/ 4400 h 5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559" h="52248">
                    <a:moveTo>
                      <a:pt x="775314" y="4400"/>
                    </a:moveTo>
                    <a:lnTo>
                      <a:pt x="16521" y="0"/>
                    </a:lnTo>
                    <a:cubicBezTo>
                      <a:pt x="7509" y="-42"/>
                      <a:pt x="148" y="5225"/>
                      <a:pt x="127" y="11782"/>
                    </a:cubicBezTo>
                    <a:lnTo>
                      <a:pt x="0" y="35875"/>
                    </a:lnTo>
                    <a:cubicBezTo>
                      <a:pt x="-42" y="42433"/>
                      <a:pt x="7256" y="47806"/>
                      <a:pt x="16267" y="47848"/>
                    </a:cubicBezTo>
                    <a:lnTo>
                      <a:pt x="775039" y="52248"/>
                    </a:lnTo>
                    <a:cubicBezTo>
                      <a:pt x="784050" y="52290"/>
                      <a:pt x="791411" y="47023"/>
                      <a:pt x="791433" y="40466"/>
                    </a:cubicBezTo>
                    <a:lnTo>
                      <a:pt x="791560" y="16373"/>
                    </a:lnTo>
                    <a:cubicBezTo>
                      <a:pt x="791602" y="9815"/>
                      <a:pt x="784304" y="4442"/>
                      <a:pt x="775293" y="4400"/>
                    </a:cubicBezTo>
                    <a:close/>
                  </a:path>
                </a:pathLst>
              </a:custGeom>
              <a:solidFill>
                <a:srgbClr val="80D3FB"/>
              </a:solidFill>
              <a:ln w="2114"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8DD3A588-58DA-7117-C246-EFCB15A03270}"/>
                  </a:ext>
                </a:extLst>
              </p:cNvPr>
              <p:cNvSpPr/>
              <p:nvPr/>
            </p:nvSpPr>
            <p:spPr>
              <a:xfrm>
                <a:off x="4143595" y="3959406"/>
                <a:ext cx="870311" cy="52776"/>
              </a:xfrm>
              <a:custGeom>
                <a:avLst/>
                <a:gdLst>
                  <a:gd name="connsiteX0" fmla="*/ 860031 w 870311"/>
                  <a:gd name="connsiteY0" fmla="*/ 4929 h 52776"/>
                  <a:gd name="connsiteX1" fmla="*/ 10534 w 870311"/>
                  <a:gd name="connsiteY1" fmla="*/ 0 h 52776"/>
                  <a:gd name="connsiteX2" fmla="*/ 127 w 870311"/>
                  <a:gd name="connsiteY2" fmla="*/ 11825 h 52776"/>
                  <a:gd name="connsiteX3" fmla="*/ 0 w 870311"/>
                  <a:gd name="connsiteY3" fmla="*/ 35918 h 52776"/>
                  <a:gd name="connsiteX4" fmla="*/ 10281 w 870311"/>
                  <a:gd name="connsiteY4" fmla="*/ 47848 h 52776"/>
                  <a:gd name="connsiteX5" fmla="*/ 859777 w 870311"/>
                  <a:gd name="connsiteY5" fmla="*/ 52777 h 52776"/>
                  <a:gd name="connsiteX6" fmla="*/ 870185 w 870311"/>
                  <a:gd name="connsiteY6" fmla="*/ 40952 h 52776"/>
                  <a:gd name="connsiteX7" fmla="*/ 870312 w 870311"/>
                  <a:gd name="connsiteY7" fmla="*/ 16859 h 52776"/>
                  <a:gd name="connsiteX8" fmla="*/ 860031 w 870311"/>
                  <a:gd name="connsiteY8" fmla="*/ 4929 h 5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311" h="52776">
                    <a:moveTo>
                      <a:pt x="860031" y="4929"/>
                    </a:moveTo>
                    <a:lnTo>
                      <a:pt x="10534" y="0"/>
                    </a:lnTo>
                    <a:cubicBezTo>
                      <a:pt x="4823" y="-42"/>
                      <a:pt x="169" y="5267"/>
                      <a:pt x="127" y="11825"/>
                    </a:cubicBezTo>
                    <a:lnTo>
                      <a:pt x="0" y="35918"/>
                    </a:lnTo>
                    <a:cubicBezTo>
                      <a:pt x="-42" y="42475"/>
                      <a:pt x="4569" y="47827"/>
                      <a:pt x="10281" y="47848"/>
                    </a:cubicBezTo>
                    <a:lnTo>
                      <a:pt x="859777" y="52777"/>
                    </a:lnTo>
                    <a:cubicBezTo>
                      <a:pt x="865489" y="52819"/>
                      <a:pt x="870142" y="47510"/>
                      <a:pt x="870185" y="40952"/>
                    </a:cubicBezTo>
                    <a:lnTo>
                      <a:pt x="870312" y="16859"/>
                    </a:lnTo>
                    <a:cubicBezTo>
                      <a:pt x="870354" y="10302"/>
                      <a:pt x="865743" y="4950"/>
                      <a:pt x="860031" y="4929"/>
                    </a:cubicBezTo>
                    <a:close/>
                  </a:path>
                </a:pathLst>
              </a:custGeom>
              <a:solidFill>
                <a:srgbClr val="80D3FB"/>
              </a:solidFill>
              <a:ln w="2114"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BFB3BA94-435E-EB08-0B18-3F8AA47885A7}"/>
                  </a:ext>
                </a:extLst>
              </p:cNvPr>
              <p:cNvSpPr/>
              <p:nvPr/>
            </p:nvSpPr>
            <p:spPr>
              <a:xfrm>
                <a:off x="4143595" y="4282896"/>
                <a:ext cx="620285" cy="51296"/>
              </a:xfrm>
              <a:custGeom>
                <a:avLst/>
                <a:gdLst>
                  <a:gd name="connsiteX0" fmla="*/ 607297 w 620285"/>
                  <a:gd name="connsiteY0" fmla="*/ 51296 h 51296"/>
                  <a:gd name="connsiteX1" fmla="*/ 12734 w 620285"/>
                  <a:gd name="connsiteY1" fmla="*/ 47848 h 51296"/>
                  <a:gd name="connsiteX2" fmla="*/ 0 w 620285"/>
                  <a:gd name="connsiteY2" fmla="*/ 35897 h 51296"/>
                  <a:gd name="connsiteX3" fmla="*/ 127 w 620285"/>
                  <a:gd name="connsiteY3" fmla="*/ 11804 h 51296"/>
                  <a:gd name="connsiteX4" fmla="*/ 12988 w 620285"/>
                  <a:gd name="connsiteY4" fmla="*/ 0 h 51296"/>
                  <a:gd name="connsiteX5" fmla="*/ 607551 w 620285"/>
                  <a:gd name="connsiteY5" fmla="*/ 3448 h 51296"/>
                  <a:gd name="connsiteX6" fmla="*/ 620285 w 620285"/>
                  <a:gd name="connsiteY6" fmla="*/ 15400 h 51296"/>
                  <a:gd name="connsiteX7" fmla="*/ 620158 w 620285"/>
                  <a:gd name="connsiteY7" fmla="*/ 39493 h 51296"/>
                  <a:gd name="connsiteX8" fmla="*/ 607297 w 620285"/>
                  <a:gd name="connsiteY8" fmla="*/ 51296 h 5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285" h="51296">
                    <a:moveTo>
                      <a:pt x="607297" y="51296"/>
                    </a:moveTo>
                    <a:lnTo>
                      <a:pt x="12734" y="47848"/>
                    </a:lnTo>
                    <a:cubicBezTo>
                      <a:pt x="5669" y="47806"/>
                      <a:pt x="-42" y="42454"/>
                      <a:pt x="0" y="35897"/>
                    </a:cubicBezTo>
                    <a:lnTo>
                      <a:pt x="127" y="11804"/>
                    </a:lnTo>
                    <a:cubicBezTo>
                      <a:pt x="169" y="5246"/>
                      <a:pt x="5923" y="-42"/>
                      <a:pt x="12988" y="0"/>
                    </a:cubicBezTo>
                    <a:lnTo>
                      <a:pt x="607551" y="3448"/>
                    </a:lnTo>
                    <a:cubicBezTo>
                      <a:pt x="614616" y="3491"/>
                      <a:pt x="620328" y="8842"/>
                      <a:pt x="620285" y="15400"/>
                    </a:cubicBezTo>
                    <a:lnTo>
                      <a:pt x="620158" y="39493"/>
                    </a:lnTo>
                    <a:cubicBezTo>
                      <a:pt x="620116" y="46050"/>
                      <a:pt x="614362" y="51338"/>
                      <a:pt x="607297" y="51296"/>
                    </a:cubicBezTo>
                    <a:close/>
                  </a:path>
                </a:pathLst>
              </a:custGeom>
              <a:solidFill>
                <a:srgbClr val="80D3FB"/>
              </a:solidFill>
              <a:ln w="2114"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1AFBC1B9-858B-2A16-95E2-841FB06AA03F}"/>
                  </a:ext>
                </a:extLst>
              </p:cNvPr>
              <p:cNvSpPr/>
              <p:nvPr/>
            </p:nvSpPr>
            <p:spPr>
              <a:xfrm>
                <a:off x="4143595" y="4182441"/>
                <a:ext cx="1077355" cy="53940"/>
              </a:xfrm>
              <a:custGeom>
                <a:avLst/>
                <a:gdLst>
                  <a:gd name="connsiteX0" fmla="*/ 1064367 w 1077355"/>
                  <a:gd name="connsiteY0" fmla="*/ 53940 h 53940"/>
                  <a:gd name="connsiteX1" fmla="*/ 12734 w 1077355"/>
                  <a:gd name="connsiteY1" fmla="*/ 47848 h 53940"/>
                  <a:gd name="connsiteX2" fmla="*/ 0 w 1077355"/>
                  <a:gd name="connsiteY2" fmla="*/ 35897 h 53940"/>
                  <a:gd name="connsiteX3" fmla="*/ 127 w 1077355"/>
                  <a:gd name="connsiteY3" fmla="*/ 11804 h 53940"/>
                  <a:gd name="connsiteX4" fmla="*/ 12988 w 1077355"/>
                  <a:gd name="connsiteY4" fmla="*/ 0 h 53940"/>
                  <a:gd name="connsiteX5" fmla="*/ 1064621 w 1077355"/>
                  <a:gd name="connsiteY5" fmla="*/ 6092 h 53940"/>
                  <a:gd name="connsiteX6" fmla="*/ 1077355 w 1077355"/>
                  <a:gd name="connsiteY6" fmla="*/ 18044 h 53940"/>
                  <a:gd name="connsiteX7" fmla="*/ 1077228 w 1077355"/>
                  <a:gd name="connsiteY7" fmla="*/ 42137 h 53940"/>
                  <a:gd name="connsiteX8" fmla="*/ 1064367 w 1077355"/>
                  <a:gd name="connsiteY8" fmla="*/ 53940 h 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355" h="53940">
                    <a:moveTo>
                      <a:pt x="1064367" y="53940"/>
                    </a:moveTo>
                    <a:lnTo>
                      <a:pt x="12734" y="47848"/>
                    </a:lnTo>
                    <a:cubicBezTo>
                      <a:pt x="5669" y="47806"/>
                      <a:pt x="-42" y="42454"/>
                      <a:pt x="0" y="35897"/>
                    </a:cubicBezTo>
                    <a:lnTo>
                      <a:pt x="127" y="11804"/>
                    </a:lnTo>
                    <a:cubicBezTo>
                      <a:pt x="169" y="5246"/>
                      <a:pt x="5923" y="-42"/>
                      <a:pt x="12988" y="0"/>
                    </a:cubicBezTo>
                    <a:lnTo>
                      <a:pt x="1064621" y="6092"/>
                    </a:lnTo>
                    <a:cubicBezTo>
                      <a:pt x="1071686" y="6135"/>
                      <a:pt x="1077398" y="11486"/>
                      <a:pt x="1077355" y="18044"/>
                    </a:cubicBezTo>
                    <a:lnTo>
                      <a:pt x="1077228" y="42137"/>
                    </a:lnTo>
                    <a:cubicBezTo>
                      <a:pt x="1077186" y="48694"/>
                      <a:pt x="1071432" y="53982"/>
                      <a:pt x="1064367" y="53940"/>
                    </a:cubicBezTo>
                    <a:close/>
                  </a:path>
                </a:pathLst>
              </a:custGeom>
              <a:solidFill>
                <a:srgbClr val="80D3FB"/>
              </a:solidFill>
              <a:ln w="2114" cap="flat">
                <a:noFill/>
                <a:prstDash val="solid"/>
                <a:miter/>
              </a:ln>
            </p:spPr>
            <p:txBody>
              <a:bodyPr rtlCol="0" anchor="ctr"/>
              <a:lstStyle/>
              <a:p>
                <a:endParaRPr lang="en-US"/>
              </a:p>
            </p:txBody>
          </p:sp>
        </p:grpSp>
        <p:sp>
          <p:nvSpPr>
            <p:cNvPr id="171" name="Freeform: Shape 170">
              <a:extLst>
                <a:ext uri="{FF2B5EF4-FFF2-40B4-BE49-F238E27FC236}">
                  <a16:creationId xmlns:a16="http://schemas.microsoft.com/office/drawing/2014/main" id="{5419B052-578F-83DB-7248-2CCAE63E69BF}"/>
                </a:ext>
              </a:extLst>
            </p:cNvPr>
            <p:cNvSpPr/>
            <p:nvPr/>
          </p:nvSpPr>
          <p:spPr>
            <a:xfrm>
              <a:off x="3894609" y="3200407"/>
              <a:ext cx="199907" cy="127037"/>
            </a:xfrm>
            <a:custGeom>
              <a:avLst/>
              <a:gdLst>
                <a:gd name="connsiteX0" fmla="*/ 62398 w 199907"/>
                <a:gd name="connsiteY0" fmla="*/ 127038 h 127037"/>
                <a:gd name="connsiteX1" fmla="*/ 45306 w 199907"/>
                <a:gd name="connsiteY1" fmla="*/ 118471 h 127037"/>
                <a:gd name="connsiteX2" fmla="*/ 3402 w 199907"/>
                <a:gd name="connsiteY2" fmla="*/ 63664 h 127037"/>
                <a:gd name="connsiteX3" fmla="*/ 5814 w 199907"/>
                <a:gd name="connsiteY3" fmla="*/ 40840 h 127037"/>
                <a:gd name="connsiteX4" fmla="*/ 27622 w 199907"/>
                <a:gd name="connsiteY4" fmla="*/ 43378 h 127037"/>
                <a:gd name="connsiteX5" fmla="*/ 63942 w 199907"/>
                <a:gd name="connsiteY5" fmla="*/ 90888 h 127037"/>
                <a:gd name="connsiteX6" fmla="*/ 175057 w 199907"/>
                <a:gd name="connsiteY6" fmla="*/ 3273 h 127037"/>
                <a:gd name="connsiteX7" fmla="*/ 196781 w 199907"/>
                <a:gd name="connsiteY7" fmla="*/ 6467 h 127037"/>
                <a:gd name="connsiteX8" fmla="*/ 193735 w 199907"/>
                <a:gd name="connsiteY8" fmla="*/ 29206 h 127037"/>
                <a:gd name="connsiteX9" fmla="*/ 74857 w 199907"/>
                <a:gd name="connsiteY9" fmla="*/ 122934 h 127037"/>
                <a:gd name="connsiteX10" fmla="*/ 62376 w 199907"/>
                <a:gd name="connsiteY10" fmla="*/ 127038 h 12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9907" h="127037">
                  <a:moveTo>
                    <a:pt x="62398" y="127038"/>
                  </a:moveTo>
                  <a:cubicBezTo>
                    <a:pt x="55967" y="127038"/>
                    <a:pt x="49600" y="124076"/>
                    <a:pt x="45306" y="118471"/>
                  </a:cubicBezTo>
                  <a:lnTo>
                    <a:pt x="3402" y="63664"/>
                  </a:lnTo>
                  <a:cubicBezTo>
                    <a:pt x="-1949" y="56662"/>
                    <a:pt x="-871" y="46446"/>
                    <a:pt x="5814" y="40840"/>
                  </a:cubicBezTo>
                  <a:cubicBezTo>
                    <a:pt x="12498" y="35235"/>
                    <a:pt x="22271" y="36377"/>
                    <a:pt x="27622" y="43378"/>
                  </a:cubicBezTo>
                  <a:lnTo>
                    <a:pt x="63942" y="90888"/>
                  </a:lnTo>
                  <a:lnTo>
                    <a:pt x="175057" y="3273"/>
                  </a:lnTo>
                  <a:cubicBezTo>
                    <a:pt x="181890" y="-2121"/>
                    <a:pt x="191620" y="-704"/>
                    <a:pt x="196781" y="6467"/>
                  </a:cubicBezTo>
                  <a:cubicBezTo>
                    <a:pt x="201943" y="13637"/>
                    <a:pt x="200568" y="23812"/>
                    <a:pt x="193735" y="29206"/>
                  </a:cubicBezTo>
                  <a:lnTo>
                    <a:pt x="74857" y="122934"/>
                  </a:lnTo>
                  <a:cubicBezTo>
                    <a:pt x="71070" y="125705"/>
                    <a:pt x="66713" y="127038"/>
                    <a:pt x="62376" y="127038"/>
                  </a:cubicBezTo>
                  <a:close/>
                </a:path>
              </a:pathLst>
            </a:custGeom>
            <a:solidFill>
              <a:srgbClr val="027BB7"/>
            </a:solidFill>
            <a:ln w="2114"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15461354-4F00-F132-3EC0-72EAE0B0C2D9}"/>
                </a:ext>
              </a:extLst>
            </p:cNvPr>
            <p:cNvSpPr/>
            <p:nvPr/>
          </p:nvSpPr>
          <p:spPr>
            <a:xfrm>
              <a:off x="3894609" y="3528466"/>
              <a:ext cx="199907" cy="127037"/>
            </a:xfrm>
            <a:custGeom>
              <a:avLst/>
              <a:gdLst>
                <a:gd name="connsiteX0" fmla="*/ 62398 w 199907"/>
                <a:gd name="connsiteY0" fmla="*/ 127038 h 127037"/>
                <a:gd name="connsiteX1" fmla="*/ 45306 w 199907"/>
                <a:gd name="connsiteY1" fmla="*/ 118471 h 127037"/>
                <a:gd name="connsiteX2" fmla="*/ 3402 w 199907"/>
                <a:gd name="connsiteY2" fmla="*/ 63664 h 127037"/>
                <a:gd name="connsiteX3" fmla="*/ 5814 w 199907"/>
                <a:gd name="connsiteY3" fmla="*/ 40840 h 127037"/>
                <a:gd name="connsiteX4" fmla="*/ 27622 w 199907"/>
                <a:gd name="connsiteY4" fmla="*/ 43378 h 127037"/>
                <a:gd name="connsiteX5" fmla="*/ 63942 w 199907"/>
                <a:gd name="connsiteY5" fmla="*/ 90888 h 127037"/>
                <a:gd name="connsiteX6" fmla="*/ 175057 w 199907"/>
                <a:gd name="connsiteY6" fmla="*/ 3273 h 127037"/>
                <a:gd name="connsiteX7" fmla="*/ 196781 w 199907"/>
                <a:gd name="connsiteY7" fmla="*/ 6467 h 127037"/>
                <a:gd name="connsiteX8" fmla="*/ 193735 w 199907"/>
                <a:gd name="connsiteY8" fmla="*/ 29206 h 127037"/>
                <a:gd name="connsiteX9" fmla="*/ 74857 w 199907"/>
                <a:gd name="connsiteY9" fmla="*/ 122934 h 127037"/>
                <a:gd name="connsiteX10" fmla="*/ 62376 w 199907"/>
                <a:gd name="connsiteY10" fmla="*/ 127038 h 12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9907" h="127037">
                  <a:moveTo>
                    <a:pt x="62398" y="127038"/>
                  </a:moveTo>
                  <a:cubicBezTo>
                    <a:pt x="55967" y="127038"/>
                    <a:pt x="49600" y="124076"/>
                    <a:pt x="45306" y="118471"/>
                  </a:cubicBezTo>
                  <a:lnTo>
                    <a:pt x="3402" y="63664"/>
                  </a:lnTo>
                  <a:cubicBezTo>
                    <a:pt x="-1949" y="56662"/>
                    <a:pt x="-871" y="46446"/>
                    <a:pt x="5814" y="40840"/>
                  </a:cubicBezTo>
                  <a:cubicBezTo>
                    <a:pt x="12498" y="35234"/>
                    <a:pt x="22271" y="36377"/>
                    <a:pt x="27622" y="43378"/>
                  </a:cubicBezTo>
                  <a:lnTo>
                    <a:pt x="63942" y="90888"/>
                  </a:lnTo>
                  <a:lnTo>
                    <a:pt x="175057" y="3273"/>
                  </a:lnTo>
                  <a:cubicBezTo>
                    <a:pt x="181890" y="-2121"/>
                    <a:pt x="191620" y="-704"/>
                    <a:pt x="196781" y="6467"/>
                  </a:cubicBezTo>
                  <a:cubicBezTo>
                    <a:pt x="201943" y="13638"/>
                    <a:pt x="200568" y="23812"/>
                    <a:pt x="193735" y="29206"/>
                  </a:cubicBezTo>
                  <a:lnTo>
                    <a:pt x="74857" y="122934"/>
                  </a:lnTo>
                  <a:cubicBezTo>
                    <a:pt x="71070" y="125705"/>
                    <a:pt x="66713" y="127038"/>
                    <a:pt x="62376" y="127038"/>
                  </a:cubicBezTo>
                  <a:close/>
                </a:path>
              </a:pathLst>
            </a:custGeom>
            <a:solidFill>
              <a:srgbClr val="027BB7"/>
            </a:solidFill>
            <a:ln w="2114"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2ADA560E-76DC-26B8-93B4-A1A991984544}"/>
                </a:ext>
              </a:extLst>
            </p:cNvPr>
            <p:cNvSpPr/>
            <p:nvPr/>
          </p:nvSpPr>
          <p:spPr>
            <a:xfrm>
              <a:off x="3894609" y="3842585"/>
              <a:ext cx="199907" cy="127037"/>
            </a:xfrm>
            <a:custGeom>
              <a:avLst/>
              <a:gdLst>
                <a:gd name="connsiteX0" fmla="*/ 62398 w 199907"/>
                <a:gd name="connsiteY0" fmla="*/ 127038 h 127037"/>
                <a:gd name="connsiteX1" fmla="*/ 45306 w 199907"/>
                <a:gd name="connsiteY1" fmla="*/ 118471 h 127037"/>
                <a:gd name="connsiteX2" fmla="*/ 3402 w 199907"/>
                <a:gd name="connsiteY2" fmla="*/ 63664 h 127037"/>
                <a:gd name="connsiteX3" fmla="*/ 5814 w 199907"/>
                <a:gd name="connsiteY3" fmla="*/ 40840 h 127037"/>
                <a:gd name="connsiteX4" fmla="*/ 27622 w 199907"/>
                <a:gd name="connsiteY4" fmla="*/ 43378 h 127037"/>
                <a:gd name="connsiteX5" fmla="*/ 63942 w 199907"/>
                <a:gd name="connsiteY5" fmla="*/ 90888 h 127037"/>
                <a:gd name="connsiteX6" fmla="*/ 175057 w 199907"/>
                <a:gd name="connsiteY6" fmla="*/ 3273 h 127037"/>
                <a:gd name="connsiteX7" fmla="*/ 196781 w 199907"/>
                <a:gd name="connsiteY7" fmla="*/ 6467 h 127037"/>
                <a:gd name="connsiteX8" fmla="*/ 193735 w 199907"/>
                <a:gd name="connsiteY8" fmla="*/ 29206 h 127037"/>
                <a:gd name="connsiteX9" fmla="*/ 74857 w 199907"/>
                <a:gd name="connsiteY9" fmla="*/ 122934 h 127037"/>
                <a:gd name="connsiteX10" fmla="*/ 62376 w 199907"/>
                <a:gd name="connsiteY10" fmla="*/ 127038 h 12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9907" h="127037">
                  <a:moveTo>
                    <a:pt x="62398" y="127038"/>
                  </a:moveTo>
                  <a:cubicBezTo>
                    <a:pt x="55967" y="127038"/>
                    <a:pt x="49600" y="124076"/>
                    <a:pt x="45306" y="118471"/>
                  </a:cubicBezTo>
                  <a:lnTo>
                    <a:pt x="3402" y="63664"/>
                  </a:lnTo>
                  <a:cubicBezTo>
                    <a:pt x="-1949" y="56662"/>
                    <a:pt x="-871" y="46446"/>
                    <a:pt x="5814" y="40840"/>
                  </a:cubicBezTo>
                  <a:cubicBezTo>
                    <a:pt x="12498" y="35234"/>
                    <a:pt x="22271" y="36377"/>
                    <a:pt x="27622" y="43378"/>
                  </a:cubicBezTo>
                  <a:lnTo>
                    <a:pt x="63942" y="90888"/>
                  </a:lnTo>
                  <a:lnTo>
                    <a:pt x="175057" y="3273"/>
                  </a:lnTo>
                  <a:cubicBezTo>
                    <a:pt x="181890" y="-2121"/>
                    <a:pt x="191620" y="-704"/>
                    <a:pt x="196781" y="6467"/>
                  </a:cubicBezTo>
                  <a:cubicBezTo>
                    <a:pt x="201943" y="13638"/>
                    <a:pt x="200568" y="23812"/>
                    <a:pt x="193735" y="29206"/>
                  </a:cubicBezTo>
                  <a:lnTo>
                    <a:pt x="74857" y="122934"/>
                  </a:lnTo>
                  <a:cubicBezTo>
                    <a:pt x="71070" y="125705"/>
                    <a:pt x="66713" y="127038"/>
                    <a:pt x="62376" y="127038"/>
                  </a:cubicBezTo>
                  <a:close/>
                </a:path>
              </a:pathLst>
            </a:custGeom>
            <a:solidFill>
              <a:srgbClr val="027BB7"/>
            </a:solidFill>
            <a:ln w="2114" cap="flat">
              <a:noFill/>
              <a:prstDash val="solid"/>
              <a:miter/>
            </a:ln>
          </p:spPr>
          <p:txBody>
            <a:bodyPr rtlCol="0" anchor="ctr"/>
            <a:lstStyle/>
            <a:p>
              <a:endParaRPr lang="en-US"/>
            </a:p>
          </p:txBody>
        </p:sp>
      </p:grpSp>
      <p:grpSp>
        <p:nvGrpSpPr>
          <p:cNvPr id="209" name="Group 208">
            <a:extLst>
              <a:ext uri="{FF2B5EF4-FFF2-40B4-BE49-F238E27FC236}">
                <a16:creationId xmlns:a16="http://schemas.microsoft.com/office/drawing/2014/main" id="{36BC2089-126E-8693-96B7-6F7B5A2EBD10}"/>
              </a:ext>
            </a:extLst>
          </p:cNvPr>
          <p:cNvGrpSpPr/>
          <p:nvPr/>
        </p:nvGrpSpPr>
        <p:grpSpPr>
          <a:xfrm>
            <a:off x="297239" y="881176"/>
            <a:ext cx="8672528" cy="5095647"/>
            <a:chOff x="0" y="865538"/>
            <a:chExt cx="9181826" cy="5400675"/>
          </a:xfrm>
        </p:grpSpPr>
        <p:sp>
          <p:nvSpPr>
            <p:cNvPr id="6" name="Frame 5">
              <a:extLst>
                <a:ext uri="{FF2B5EF4-FFF2-40B4-BE49-F238E27FC236}">
                  <a16:creationId xmlns:a16="http://schemas.microsoft.com/office/drawing/2014/main" id="{C397ACB8-6AA1-E7E6-B03A-9B2C4FD556B5}"/>
                </a:ext>
              </a:extLst>
            </p:cNvPr>
            <p:cNvSpPr/>
            <p:nvPr/>
          </p:nvSpPr>
          <p:spPr bwMode="auto">
            <a:xfrm>
              <a:off x="6360911" y="3061307"/>
              <a:ext cx="352656" cy="1009138"/>
            </a:xfrm>
            <a:prstGeom prst="frame">
              <a:avLst>
                <a:gd name="adj1" fmla="val 16747"/>
              </a:avLst>
            </a:prstGeom>
            <a:solidFill>
              <a:srgbClr val="BFBFBF"/>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7" name="Octagon 6">
              <a:extLst>
                <a:ext uri="{FF2B5EF4-FFF2-40B4-BE49-F238E27FC236}">
                  <a16:creationId xmlns:a16="http://schemas.microsoft.com/office/drawing/2014/main" id="{C20F957D-E6C1-B96D-EE99-CC949F5B413A}"/>
                </a:ext>
              </a:extLst>
            </p:cNvPr>
            <p:cNvSpPr/>
            <p:nvPr/>
          </p:nvSpPr>
          <p:spPr bwMode="auto">
            <a:xfrm>
              <a:off x="6537241" y="2759180"/>
              <a:ext cx="2585226" cy="1613391"/>
            </a:xfrm>
            <a:prstGeom prst="octagon">
              <a:avLst>
                <a:gd name="adj" fmla="val 8337"/>
              </a:avLst>
            </a:prstGeom>
            <a:solidFill>
              <a:schemeClr val="accent5"/>
            </a:solidFill>
            <a:ln w="19050">
              <a:solidFill>
                <a:srgbClr val="BFBFBF"/>
              </a:solidFill>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8" name="Frame 7">
              <a:extLst>
                <a:ext uri="{FF2B5EF4-FFF2-40B4-BE49-F238E27FC236}">
                  <a16:creationId xmlns:a16="http://schemas.microsoft.com/office/drawing/2014/main" id="{7FCFB971-50B9-5065-1268-DC9CED3F8E28}"/>
                </a:ext>
              </a:extLst>
            </p:cNvPr>
            <p:cNvSpPr/>
            <p:nvPr/>
          </p:nvSpPr>
          <p:spPr bwMode="auto">
            <a:xfrm>
              <a:off x="6360911" y="4954948"/>
              <a:ext cx="352656" cy="1009138"/>
            </a:xfrm>
            <a:prstGeom prst="frame">
              <a:avLst>
                <a:gd name="adj1" fmla="val 16747"/>
              </a:avLst>
            </a:prstGeom>
            <a:solidFill>
              <a:srgbClr val="BFBFBF"/>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9" name="Octagon 8">
              <a:extLst>
                <a:ext uri="{FF2B5EF4-FFF2-40B4-BE49-F238E27FC236}">
                  <a16:creationId xmlns:a16="http://schemas.microsoft.com/office/drawing/2014/main" id="{24191534-9D1B-1CC0-C5F5-912AD4D2B836}"/>
                </a:ext>
              </a:extLst>
            </p:cNvPr>
            <p:cNvSpPr/>
            <p:nvPr/>
          </p:nvSpPr>
          <p:spPr bwMode="auto">
            <a:xfrm>
              <a:off x="6537241" y="4652822"/>
              <a:ext cx="2585226" cy="1613391"/>
            </a:xfrm>
            <a:prstGeom prst="octagon">
              <a:avLst>
                <a:gd name="adj" fmla="val 8337"/>
              </a:avLst>
            </a:prstGeom>
            <a:solidFill>
              <a:srgbClr val="839097"/>
            </a:solidFill>
            <a:ln w="19050">
              <a:solidFill>
                <a:schemeClr val="accent6">
                  <a:lumMod val="75000"/>
                </a:schemeClr>
              </a:solidFill>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10" name="Frame 9">
              <a:extLst>
                <a:ext uri="{FF2B5EF4-FFF2-40B4-BE49-F238E27FC236}">
                  <a16:creationId xmlns:a16="http://schemas.microsoft.com/office/drawing/2014/main" id="{4C2D96B2-F79D-A396-4AC6-E4A052D11F1B}"/>
                </a:ext>
              </a:extLst>
            </p:cNvPr>
            <p:cNvSpPr/>
            <p:nvPr/>
          </p:nvSpPr>
          <p:spPr bwMode="auto">
            <a:xfrm>
              <a:off x="6360911" y="1167664"/>
              <a:ext cx="352656" cy="1009138"/>
            </a:xfrm>
            <a:prstGeom prst="frame">
              <a:avLst>
                <a:gd name="adj1" fmla="val 16747"/>
              </a:avLst>
            </a:prstGeom>
            <a:solidFill>
              <a:srgbClr val="BFBFBF"/>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11" name="Octagon 10">
              <a:extLst>
                <a:ext uri="{FF2B5EF4-FFF2-40B4-BE49-F238E27FC236}">
                  <a16:creationId xmlns:a16="http://schemas.microsoft.com/office/drawing/2014/main" id="{970A69BF-0461-94BA-2A78-7AD0742E88AD}"/>
                </a:ext>
              </a:extLst>
            </p:cNvPr>
            <p:cNvSpPr/>
            <p:nvPr/>
          </p:nvSpPr>
          <p:spPr bwMode="auto">
            <a:xfrm>
              <a:off x="6537241" y="865538"/>
              <a:ext cx="2585226" cy="1613391"/>
            </a:xfrm>
            <a:prstGeom prst="octagon">
              <a:avLst>
                <a:gd name="adj" fmla="val 8337"/>
              </a:avLst>
            </a:prstGeom>
            <a:solidFill>
              <a:srgbClr val="839097"/>
            </a:solidFill>
            <a:ln w="19050">
              <a:solidFill>
                <a:srgbClr val="BFBFBF"/>
              </a:solidFill>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12" name="Frame 11">
              <a:extLst>
                <a:ext uri="{FF2B5EF4-FFF2-40B4-BE49-F238E27FC236}">
                  <a16:creationId xmlns:a16="http://schemas.microsoft.com/office/drawing/2014/main" id="{D38DCE76-8FBA-7F77-0309-F49DD417CB51}"/>
                </a:ext>
              </a:extLst>
            </p:cNvPr>
            <p:cNvSpPr/>
            <p:nvPr/>
          </p:nvSpPr>
          <p:spPr bwMode="auto">
            <a:xfrm flipH="1">
              <a:off x="2408896" y="3061307"/>
              <a:ext cx="352656" cy="1009138"/>
            </a:xfrm>
            <a:prstGeom prst="frame">
              <a:avLst>
                <a:gd name="adj1" fmla="val 16747"/>
              </a:avLst>
            </a:prstGeom>
            <a:solidFill>
              <a:srgbClr val="BFBFBF"/>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13" name="Octagon 12">
              <a:extLst>
                <a:ext uri="{FF2B5EF4-FFF2-40B4-BE49-F238E27FC236}">
                  <a16:creationId xmlns:a16="http://schemas.microsoft.com/office/drawing/2014/main" id="{83B5987C-4F35-5907-9800-22EDEB0B5E4D}"/>
                </a:ext>
              </a:extLst>
            </p:cNvPr>
            <p:cNvSpPr/>
            <p:nvPr/>
          </p:nvSpPr>
          <p:spPr bwMode="auto">
            <a:xfrm flipH="1">
              <a:off x="0" y="2759180"/>
              <a:ext cx="2585226" cy="1613391"/>
            </a:xfrm>
            <a:prstGeom prst="octagon">
              <a:avLst>
                <a:gd name="adj" fmla="val 8337"/>
              </a:avLst>
            </a:prstGeom>
            <a:solidFill>
              <a:srgbClr val="839097"/>
            </a:solidFill>
            <a:ln w="19050">
              <a:solidFill>
                <a:srgbClr val="BFBFBF"/>
              </a:solidFill>
            </a:ln>
            <a:effectLst>
              <a:outerShdw blurRad="50800" dist="381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14" name="Frame 13">
              <a:extLst>
                <a:ext uri="{FF2B5EF4-FFF2-40B4-BE49-F238E27FC236}">
                  <a16:creationId xmlns:a16="http://schemas.microsoft.com/office/drawing/2014/main" id="{3A02F808-CFC3-C782-F97B-B04AF597CE50}"/>
                </a:ext>
              </a:extLst>
            </p:cNvPr>
            <p:cNvSpPr/>
            <p:nvPr/>
          </p:nvSpPr>
          <p:spPr bwMode="auto">
            <a:xfrm flipH="1">
              <a:off x="2408896" y="4954948"/>
              <a:ext cx="352656" cy="1009138"/>
            </a:xfrm>
            <a:prstGeom prst="frame">
              <a:avLst>
                <a:gd name="adj1" fmla="val 16747"/>
              </a:avLst>
            </a:prstGeom>
            <a:solidFill>
              <a:srgbClr val="BFBFBF"/>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15" name="Octagon 14">
              <a:extLst>
                <a:ext uri="{FF2B5EF4-FFF2-40B4-BE49-F238E27FC236}">
                  <a16:creationId xmlns:a16="http://schemas.microsoft.com/office/drawing/2014/main" id="{93B83AD2-7816-340B-E59E-640DDA8CD136}"/>
                </a:ext>
              </a:extLst>
            </p:cNvPr>
            <p:cNvSpPr/>
            <p:nvPr/>
          </p:nvSpPr>
          <p:spPr bwMode="auto">
            <a:xfrm flipH="1">
              <a:off x="0" y="4652822"/>
              <a:ext cx="2585226" cy="1613391"/>
            </a:xfrm>
            <a:prstGeom prst="octagon">
              <a:avLst>
                <a:gd name="adj" fmla="val 8337"/>
              </a:avLst>
            </a:prstGeom>
            <a:solidFill>
              <a:srgbClr val="839097"/>
            </a:solidFill>
            <a:ln w="19050">
              <a:solidFill>
                <a:srgbClr val="BFBFBF"/>
              </a:solidFill>
            </a:ln>
            <a:effectLst>
              <a:outerShdw blurRad="50800" dist="381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16" name="Frame 15">
              <a:extLst>
                <a:ext uri="{FF2B5EF4-FFF2-40B4-BE49-F238E27FC236}">
                  <a16:creationId xmlns:a16="http://schemas.microsoft.com/office/drawing/2014/main" id="{F9034BA8-AD78-46BF-F45C-4E5E2E9A9C03}"/>
                </a:ext>
              </a:extLst>
            </p:cNvPr>
            <p:cNvSpPr/>
            <p:nvPr/>
          </p:nvSpPr>
          <p:spPr bwMode="auto">
            <a:xfrm flipH="1">
              <a:off x="2408896" y="1167664"/>
              <a:ext cx="352656" cy="1009138"/>
            </a:xfrm>
            <a:prstGeom prst="frame">
              <a:avLst>
                <a:gd name="adj1" fmla="val 16747"/>
              </a:avLst>
            </a:pr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algn="ctr"/>
              <a:endParaRPr lang="en-US"/>
            </a:p>
          </p:txBody>
        </p:sp>
        <p:sp>
          <p:nvSpPr>
            <p:cNvPr id="17" name="Octagon 16">
              <a:extLst>
                <a:ext uri="{FF2B5EF4-FFF2-40B4-BE49-F238E27FC236}">
                  <a16:creationId xmlns:a16="http://schemas.microsoft.com/office/drawing/2014/main" id="{3BCAF3D8-0268-8A21-110E-49C62F03862B}"/>
                </a:ext>
              </a:extLst>
            </p:cNvPr>
            <p:cNvSpPr/>
            <p:nvPr/>
          </p:nvSpPr>
          <p:spPr bwMode="auto">
            <a:xfrm flipH="1">
              <a:off x="0" y="865538"/>
              <a:ext cx="2585226" cy="1613391"/>
            </a:xfrm>
            <a:prstGeom prst="octagon">
              <a:avLst>
                <a:gd name="adj" fmla="val 8337"/>
              </a:avLst>
            </a:prstGeom>
            <a:solidFill>
              <a:srgbClr val="839097"/>
            </a:solidFill>
            <a:ln w="19050">
              <a:solidFill>
                <a:schemeClr val="accent1">
                  <a:lumMod val="75000"/>
                </a:schemeClr>
              </a:solidFill>
            </a:ln>
            <a:effectLst>
              <a:outerShdw blurRad="50800" dist="38100" dir="10800000" algn="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a:p>
          </p:txBody>
        </p:sp>
        <p:sp>
          <p:nvSpPr>
            <p:cNvPr id="18" name="TextBox 17">
              <a:extLst>
                <a:ext uri="{FF2B5EF4-FFF2-40B4-BE49-F238E27FC236}">
                  <a16:creationId xmlns:a16="http://schemas.microsoft.com/office/drawing/2014/main" id="{D47E1E20-C22F-5F49-8B5F-193F65273434}"/>
                </a:ext>
              </a:extLst>
            </p:cNvPr>
            <p:cNvSpPr txBox="1"/>
            <p:nvPr/>
          </p:nvSpPr>
          <p:spPr>
            <a:xfrm>
              <a:off x="6713566" y="1101514"/>
              <a:ext cx="2468260" cy="978601"/>
            </a:xfrm>
            <a:prstGeom prst="rect">
              <a:avLst/>
            </a:prstGeom>
            <a:noFill/>
          </p:spPr>
          <p:txBody>
            <a:bodyPr wrap="square">
              <a:spAutoFit/>
            </a:bodyPr>
            <a:lstStyle/>
            <a:p>
              <a:r>
                <a:rPr lang="en-US" dirty="0">
                  <a:solidFill>
                    <a:schemeClr val="bg1"/>
                  </a:solidFill>
                </a:rPr>
                <a:t>Not to be used when out of hours on previous contract</a:t>
              </a:r>
            </a:p>
          </p:txBody>
        </p:sp>
        <p:sp>
          <p:nvSpPr>
            <p:cNvPr id="20" name="TextBox 19">
              <a:extLst>
                <a:ext uri="{FF2B5EF4-FFF2-40B4-BE49-F238E27FC236}">
                  <a16:creationId xmlns:a16="http://schemas.microsoft.com/office/drawing/2014/main" id="{C9A28745-45E7-A771-1EA7-E7C56320A794}"/>
                </a:ext>
              </a:extLst>
            </p:cNvPr>
            <p:cNvSpPr txBox="1"/>
            <p:nvPr/>
          </p:nvSpPr>
          <p:spPr>
            <a:xfrm>
              <a:off x="6683888" y="2961535"/>
              <a:ext cx="2468260" cy="1272181"/>
            </a:xfrm>
            <a:prstGeom prst="rect">
              <a:avLst/>
            </a:prstGeom>
            <a:noFill/>
          </p:spPr>
          <p:txBody>
            <a:bodyPr wrap="square">
              <a:spAutoFit/>
            </a:bodyPr>
            <a:lstStyle/>
            <a:p>
              <a:r>
                <a:rPr lang="en-US" dirty="0">
                  <a:solidFill>
                    <a:schemeClr val="bg1"/>
                  </a:solidFill>
                </a:rPr>
                <a:t>Zero hour extension requests can be submitted through the GI Bill ® Ask VA site</a:t>
              </a:r>
            </a:p>
          </p:txBody>
        </p:sp>
        <p:sp>
          <p:nvSpPr>
            <p:cNvPr id="22" name="TextBox 21">
              <a:extLst>
                <a:ext uri="{FF2B5EF4-FFF2-40B4-BE49-F238E27FC236}">
                  <a16:creationId xmlns:a16="http://schemas.microsoft.com/office/drawing/2014/main" id="{69BF145F-DBA5-94DF-D738-F68CF1038091}"/>
                </a:ext>
              </a:extLst>
            </p:cNvPr>
            <p:cNvSpPr txBox="1"/>
            <p:nvPr/>
          </p:nvSpPr>
          <p:spPr>
            <a:xfrm>
              <a:off x="6940501" y="5143690"/>
              <a:ext cx="1778704" cy="685021"/>
            </a:xfrm>
            <a:prstGeom prst="rect">
              <a:avLst/>
            </a:prstGeom>
            <a:noFill/>
          </p:spPr>
          <p:txBody>
            <a:bodyPr wrap="square">
              <a:spAutoFit/>
            </a:bodyPr>
            <a:lstStyle/>
            <a:p>
              <a:pPr algn="ctr"/>
              <a:r>
                <a:rPr lang="en-US" dirty="0">
                  <a:solidFill>
                    <a:schemeClr val="bg1"/>
                  </a:solidFill>
                </a:rPr>
                <a:t>Must be approved by VA</a:t>
              </a:r>
            </a:p>
          </p:txBody>
        </p:sp>
        <p:sp>
          <p:nvSpPr>
            <p:cNvPr id="24" name="TextBox 23">
              <a:extLst>
                <a:ext uri="{FF2B5EF4-FFF2-40B4-BE49-F238E27FC236}">
                  <a16:creationId xmlns:a16="http://schemas.microsoft.com/office/drawing/2014/main" id="{CDC71212-58D4-EFFF-ADB0-C577980BC8E9}"/>
                </a:ext>
              </a:extLst>
            </p:cNvPr>
            <p:cNvSpPr txBox="1"/>
            <p:nvPr/>
          </p:nvSpPr>
          <p:spPr>
            <a:xfrm>
              <a:off x="59909" y="1357582"/>
              <a:ext cx="2468260" cy="685021"/>
            </a:xfrm>
            <a:prstGeom prst="rect">
              <a:avLst/>
            </a:prstGeom>
            <a:noFill/>
          </p:spPr>
          <p:txBody>
            <a:bodyPr wrap="square">
              <a:spAutoFit/>
            </a:bodyPr>
            <a:lstStyle/>
            <a:p>
              <a:pPr algn="ctr"/>
              <a:r>
                <a:rPr lang="en-US" dirty="0">
                  <a:solidFill>
                    <a:schemeClr val="bg1"/>
                  </a:solidFill>
                </a:rPr>
                <a:t>Used at the end of a contract</a:t>
              </a:r>
            </a:p>
          </p:txBody>
        </p:sp>
        <p:sp>
          <p:nvSpPr>
            <p:cNvPr id="26" name="TextBox 25">
              <a:extLst>
                <a:ext uri="{FF2B5EF4-FFF2-40B4-BE49-F238E27FC236}">
                  <a16:creationId xmlns:a16="http://schemas.microsoft.com/office/drawing/2014/main" id="{5B2705CA-8A19-2265-9836-0AA84741332B}"/>
                </a:ext>
              </a:extLst>
            </p:cNvPr>
            <p:cNvSpPr txBox="1"/>
            <p:nvPr/>
          </p:nvSpPr>
          <p:spPr>
            <a:xfrm>
              <a:off x="23560" y="3101741"/>
              <a:ext cx="2468260" cy="978601"/>
            </a:xfrm>
            <a:prstGeom prst="rect">
              <a:avLst/>
            </a:prstGeom>
            <a:noFill/>
          </p:spPr>
          <p:txBody>
            <a:bodyPr wrap="square">
              <a:spAutoFit/>
            </a:bodyPr>
            <a:lstStyle/>
            <a:p>
              <a:pPr algn="ctr"/>
              <a:r>
                <a:rPr lang="en-US" dirty="0">
                  <a:solidFill>
                    <a:schemeClr val="bg1"/>
                  </a:solidFill>
                </a:rPr>
                <a:t>Additional timeframe to work hours from previous contract</a:t>
              </a:r>
            </a:p>
          </p:txBody>
        </p:sp>
        <p:sp>
          <p:nvSpPr>
            <p:cNvPr id="28" name="TextBox 27">
              <a:extLst>
                <a:ext uri="{FF2B5EF4-FFF2-40B4-BE49-F238E27FC236}">
                  <a16:creationId xmlns:a16="http://schemas.microsoft.com/office/drawing/2014/main" id="{A5871922-FE57-2DFC-8973-1DB23276324C}"/>
                </a:ext>
              </a:extLst>
            </p:cNvPr>
            <p:cNvSpPr txBox="1"/>
            <p:nvPr/>
          </p:nvSpPr>
          <p:spPr>
            <a:xfrm>
              <a:off x="115938" y="4964845"/>
              <a:ext cx="2321039" cy="978601"/>
            </a:xfrm>
            <a:prstGeom prst="rect">
              <a:avLst/>
            </a:prstGeom>
            <a:noFill/>
          </p:spPr>
          <p:txBody>
            <a:bodyPr wrap="square">
              <a:spAutoFit/>
            </a:bodyPr>
            <a:lstStyle/>
            <a:p>
              <a:r>
                <a:rPr lang="en-US" dirty="0">
                  <a:solidFill>
                    <a:schemeClr val="bg1"/>
                  </a:solidFill>
                </a:rPr>
                <a:t>Does not exceed 30 days from END DATE of previous contract</a:t>
              </a:r>
            </a:p>
          </p:txBody>
        </p:sp>
        <p:sp>
          <p:nvSpPr>
            <p:cNvPr id="31" name="Freeform: Shape 30">
              <a:extLst>
                <a:ext uri="{FF2B5EF4-FFF2-40B4-BE49-F238E27FC236}">
                  <a16:creationId xmlns:a16="http://schemas.microsoft.com/office/drawing/2014/main" id="{CFF8322B-41C4-FD08-C1D3-E92C1653C607}"/>
                </a:ext>
              </a:extLst>
            </p:cNvPr>
            <p:cNvSpPr/>
            <p:nvPr/>
          </p:nvSpPr>
          <p:spPr bwMode="auto">
            <a:xfrm rot="5400000" flipH="1">
              <a:off x="3043324" y="1416541"/>
              <a:ext cx="623576" cy="976625"/>
            </a:xfrm>
            <a:custGeom>
              <a:avLst/>
              <a:gdLst>
                <a:gd name="connsiteX0" fmla="*/ 0 w 1260764"/>
                <a:gd name="connsiteY0" fmla="*/ 0 h 2189018"/>
                <a:gd name="connsiteX1" fmla="*/ 1260764 w 1260764"/>
                <a:gd name="connsiteY1" fmla="*/ 512618 h 2189018"/>
                <a:gd name="connsiteX2" fmla="*/ 1260764 w 1260764"/>
                <a:gd name="connsiteY2" fmla="*/ 2189018 h 2189018"/>
              </a:gdLst>
              <a:ahLst/>
              <a:cxnLst>
                <a:cxn ang="0">
                  <a:pos x="connsiteX0" y="connsiteY0"/>
                </a:cxn>
                <a:cxn ang="0">
                  <a:pos x="connsiteX1" y="connsiteY1"/>
                </a:cxn>
                <a:cxn ang="0">
                  <a:pos x="connsiteX2" y="connsiteY2"/>
                </a:cxn>
              </a:cxnLst>
              <a:rect l="l" t="t" r="r" b="b"/>
              <a:pathLst>
                <a:path w="1260764" h="2189018">
                  <a:moveTo>
                    <a:pt x="0" y="0"/>
                  </a:moveTo>
                  <a:lnTo>
                    <a:pt x="1260764" y="512618"/>
                  </a:lnTo>
                  <a:lnTo>
                    <a:pt x="1260764" y="2189018"/>
                  </a:lnTo>
                </a:path>
              </a:pathLst>
            </a:custGeom>
            <a:noFill/>
            <a:ln w="22225">
              <a:solidFill>
                <a:schemeClr val="accent1">
                  <a:lumMod val="75000"/>
                </a:schemeClr>
              </a:solidFill>
              <a:headEnd type="oval"/>
              <a:tailEnd type="oval"/>
            </a:ln>
          </p:spPr>
          <p:txBody>
            <a:bodyPr rtlCol="0" anchor="ctr"/>
            <a:lstStyle/>
            <a:p>
              <a:pPr algn="ctr"/>
              <a:endParaRPr lang="en-US" dirty="0"/>
            </a:p>
          </p:txBody>
        </p:sp>
        <p:sp>
          <p:nvSpPr>
            <p:cNvPr id="32" name="Freeform: Shape 31">
              <a:extLst>
                <a:ext uri="{FF2B5EF4-FFF2-40B4-BE49-F238E27FC236}">
                  <a16:creationId xmlns:a16="http://schemas.microsoft.com/office/drawing/2014/main" id="{112C7C2B-BB37-F59C-BBA2-5C629CD95BFE}"/>
                </a:ext>
              </a:extLst>
            </p:cNvPr>
            <p:cNvSpPr/>
            <p:nvPr/>
          </p:nvSpPr>
          <p:spPr bwMode="auto">
            <a:xfrm rot="16200000">
              <a:off x="5399945" y="1416151"/>
              <a:ext cx="623576" cy="976625"/>
            </a:xfrm>
            <a:custGeom>
              <a:avLst/>
              <a:gdLst>
                <a:gd name="connsiteX0" fmla="*/ 0 w 1260764"/>
                <a:gd name="connsiteY0" fmla="*/ 0 h 2189018"/>
                <a:gd name="connsiteX1" fmla="*/ 1260764 w 1260764"/>
                <a:gd name="connsiteY1" fmla="*/ 512618 h 2189018"/>
                <a:gd name="connsiteX2" fmla="*/ 1260764 w 1260764"/>
                <a:gd name="connsiteY2" fmla="*/ 2189018 h 2189018"/>
              </a:gdLst>
              <a:ahLst/>
              <a:cxnLst>
                <a:cxn ang="0">
                  <a:pos x="connsiteX0" y="connsiteY0"/>
                </a:cxn>
                <a:cxn ang="0">
                  <a:pos x="connsiteX1" y="connsiteY1"/>
                </a:cxn>
                <a:cxn ang="0">
                  <a:pos x="connsiteX2" y="connsiteY2"/>
                </a:cxn>
              </a:cxnLst>
              <a:rect l="l" t="t" r="r" b="b"/>
              <a:pathLst>
                <a:path w="1260764" h="2189018">
                  <a:moveTo>
                    <a:pt x="0" y="0"/>
                  </a:moveTo>
                  <a:lnTo>
                    <a:pt x="1260764" y="512618"/>
                  </a:lnTo>
                  <a:lnTo>
                    <a:pt x="1260764" y="2189018"/>
                  </a:lnTo>
                </a:path>
              </a:pathLst>
            </a:custGeom>
            <a:noFill/>
            <a:ln w="22225">
              <a:solidFill>
                <a:srgbClr val="BFBFBF"/>
              </a:solidFill>
              <a:headEnd type="oval"/>
              <a:tailEnd type="oval"/>
            </a:ln>
          </p:spPr>
          <p:txBody>
            <a:bodyPr rtlCol="0" anchor="ctr"/>
            <a:lstStyle/>
            <a:p>
              <a:pPr algn="ctr"/>
              <a:endParaRPr lang="en-US" dirty="0"/>
            </a:p>
          </p:txBody>
        </p:sp>
        <p:sp>
          <p:nvSpPr>
            <p:cNvPr id="33" name="Freeform: Shape 32">
              <a:extLst>
                <a:ext uri="{FF2B5EF4-FFF2-40B4-BE49-F238E27FC236}">
                  <a16:creationId xmlns:a16="http://schemas.microsoft.com/office/drawing/2014/main" id="{56228878-4150-53A2-1D12-EE2AC5A0A283}"/>
                </a:ext>
              </a:extLst>
            </p:cNvPr>
            <p:cNvSpPr/>
            <p:nvPr/>
          </p:nvSpPr>
          <p:spPr bwMode="auto">
            <a:xfrm rot="16200000" flipH="1" flipV="1">
              <a:off x="3043324" y="4886302"/>
              <a:ext cx="623576" cy="976625"/>
            </a:xfrm>
            <a:custGeom>
              <a:avLst/>
              <a:gdLst>
                <a:gd name="connsiteX0" fmla="*/ 0 w 1260764"/>
                <a:gd name="connsiteY0" fmla="*/ 0 h 2189018"/>
                <a:gd name="connsiteX1" fmla="*/ 1260764 w 1260764"/>
                <a:gd name="connsiteY1" fmla="*/ 512618 h 2189018"/>
                <a:gd name="connsiteX2" fmla="*/ 1260764 w 1260764"/>
                <a:gd name="connsiteY2" fmla="*/ 2189018 h 2189018"/>
              </a:gdLst>
              <a:ahLst/>
              <a:cxnLst>
                <a:cxn ang="0">
                  <a:pos x="connsiteX0" y="connsiteY0"/>
                </a:cxn>
                <a:cxn ang="0">
                  <a:pos x="connsiteX1" y="connsiteY1"/>
                </a:cxn>
                <a:cxn ang="0">
                  <a:pos x="connsiteX2" y="connsiteY2"/>
                </a:cxn>
              </a:cxnLst>
              <a:rect l="l" t="t" r="r" b="b"/>
              <a:pathLst>
                <a:path w="1260764" h="2189018">
                  <a:moveTo>
                    <a:pt x="0" y="0"/>
                  </a:moveTo>
                  <a:lnTo>
                    <a:pt x="1260764" y="512618"/>
                  </a:lnTo>
                  <a:lnTo>
                    <a:pt x="1260764" y="2189018"/>
                  </a:lnTo>
                </a:path>
              </a:pathLst>
            </a:custGeom>
            <a:noFill/>
            <a:ln w="22225">
              <a:solidFill>
                <a:schemeClr val="accent1">
                  <a:lumMod val="75000"/>
                </a:schemeClr>
              </a:solidFill>
              <a:headEnd type="oval"/>
              <a:tailEnd type="oval"/>
            </a:ln>
          </p:spPr>
          <p:txBody>
            <a:bodyPr rtlCol="0" anchor="ctr"/>
            <a:lstStyle/>
            <a:p>
              <a:pPr algn="ctr"/>
              <a:endParaRPr lang="en-US" dirty="0"/>
            </a:p>
          </p:txBody>
        </p:sp>
        <p:sp>
          <p:nvSpPr>
            <p:cNvPr id="34" name="Freeform: Shape 33">
              <a:extLst>
                <a:ext uri="{FF2B5EF4-FFF2-40B4-BE49-F238E27FC236}">
                  <a16:creationId xmlns:a16="http://schemas.microsoft.com/office/drawing/2014/main" id="{BBE1B0BB-78ED-C7C5-C87B-B6E8CEBEAE57}"/>
                </a:ext>
              </a:extLst>
            </p:cNvPr>
            <p:cNvSpPr/>
            <p:nvPr/>
          </p:nvSpPr>
          <p:spPr bwMode="auto">
            <a:xfrm rot="5400000" flipV="1">
              <a:off x="5399945" y="4886692"/>
              <a:ext cx="623576" cy="976625"/>
            </a:xfrm>
            <a:custGeom>
              <a:avLst/>
              <a:gdLst>
                <a:gd name="connsiteX0" fmla="*/ 0 w 1260764"/>
                <a:gd name="connsiteY0" fmla="*/ 0 h 2189018"/>
                <a:gd name="connsiteX1" fmla="*/ 1260764 w 1260764"/>
                <a:gd name="connsiteY1" fmla="*/ 512618 h 2189018"/>
                <a:gd name="connsiteX2" fmla="*/ 1260764 w 1260764"/>
                <a:gd name="connsiteY2" fmla="*/ 2189018 h 2189018"/>
              </a:gdLst>
              <a:ahLst/>
              <a:cxnLst>
                <a:cxn ang="0">
                  <a:pos x="connsiteX0" y="connsiteY0"/>
                </a:cxn>
                <a:cxn ang="0">
                  <a:pos x="connsiteX1" y="connsiteY1"/>
                </a:cxn>
                <a:cxn ang="0">
                  <a:pos x="connsiteX2" y="connsiteY2"/>
                </a:cxn>
              </a:cxnLst>
              <a:rect l="l" t="t" r="r" b="b"/>
              <a:pathLst>
                <a:path w="1260764" h="2189018">
                  <a:moveTo>
                    <a:pt x="0" y="0"/>
                  </a:moveTo>
                  <a:lnTo>
                    <a:pt x="1260764" y="512618"/>
                  </a:lnTo>
                  <a:lnTo>
                    <a:pt x="1260764" y="2189018"/>
                  </a:lnTo>
                </a:path>
              </a:pathLst>
            </a:custGeom>
            <a:noFill/>
            <a:ln w="22225">
              <a:solidFill>
                <a:srgbClr val="BFBFBF"/>
              </a:solidFill>
              <a:headEnd type="oval"/>
              <a:tailEnd type="oval"/>
            </a:ln>
          </p:spPr>
          <p:txBody>
            <a:bodyPr rtlCol="0" anchor="ctr"/>
            <a:lstStyle/>
            <a:p>
              <a:pPr algn="ctr"/>
              <a:endParaRPr lang="en-US" dirty="0"/>
            </a:p>
          </p:txBody>
        </p:sp>
        <p:sp>
          <p:nvSpPr>
            <p:cNvPr id="35" name="Freeform: Shape 34">
              <a:extLst>
                <a:ext uri="{FF2B5EF4-FFF2-40B4-BE49-F238E27FC236}">
                  <a16:creationId xmlns:a16="http://schemas.microsoft.com/office/drawing/2014/main" id="{A41909CE-6395-88E3-4B24-1987482E40B9}"/>
                </a:ext>
              </a:extLst>
            </p:cNvPr>
            <p:cNvSpPr/>
            <p:nvPr/>
          </p:nvSpPr>
          <p:spPr bwMode="auto">
            <a:xfrm rot="16200000">
              <a:off x="5921970" y="3304825"/>
              <a:ext cx="47927" cy="570029"/>
            </a:xfrm>
            <a:custGeom>
              <a:avLst/>
              <a:gdLst>
                <a:gd name="connsiteX0" fmla="*/ 0 w 1260764"/>
                <a:gd name="connsiteY0" fmla="*/ 0 h 2189018"/>
                <a:gd name="connsiteX1" fmla="*/ 1260764 w 1260764"/>
                <a:gd name="connsiteY1" fmla="*/ 512618 h 2189018"/>
                <a:gd name="connsiteX2" fmla="*/ 1260764 w 1260764"/>
                <a:gd name="connsiteY2" fmla="*/ 2189018 h 2189018"/>
                <a:gd name="connsiteX0" fmla="*/ 0 w 0"/>
                <a:gd name="connsiteY0" fmla="*/ 1 h 1676401"/>
                <a:gd name="connsiteX1" fmla="*/ 0 w 0"/>
                <a:gd name="connsiteY1" fmla="*/ 1676401 h 1676401"/>
              </a:gdLst>
              <a:ahLst/>
              <a:cxnLst>
                <a:cxn ang="0">
                  <a:pos x="connsiteX0" y="connsiteY0"/>
                </a:cxn>
                <a:cxn ang="0">
                  <a:pos x="connsiteX1" y="connsiteY1"/>
                </a:cxn>
              </a:cxnLst>
              <a:rect l="l" t="t" r="r" b="b"/>
              <a:pathLst>
                <a:path h="1676401">
                  <a:moveTo>
                    <a:pt x="0" y="1"/>
                  </a:moveTo>
                  <a:lnTo>
                    <a:pt x="0" y="1676401"/>
                  </a:lnTo>
                </a:path>
              </a:pathLst>
            </a:custGeom>
            <a:noFill/>
            <a:ln w="22225">
              <a:solidFill>
                <a:srgbClr val="BFBFBF"/>
              </a:solidFill>
              <a:headEnd type="oval"/>
              <a:tailEnd type="oval"/>
            </a:ln>
          </p:spPr>
          <p:txBody>
            <a:bodyPr rtlCol="0" anchor="ctr"/>
            <a:lstStyle/>
            <a:p>
              <a:pPr algn="ctr"/>
              <a:endParaRPr lang="en-US" dirty="0"/>
            </a:p>
          </p:txBody>
        </p:sp>
        <p:sp>
          <p:nvSpPr>
            <p:cNvPr id="36" name="Freeform: Shape 35">
              <a:extLst>
                <a:ext uri="{FF2B5EF4-FFF2-40B4-BE49-F238E27FC236}">
                  <a16:creationId xmlns:a16="http://schemas.microsoft.com/office/drawing/2014/main" id="{C7B1C475-9D90-B02D-D86A-73628D3ADC70}"/>
                </a:ext>
              </a:extLst>
            </p:cNvPr>
            <p:cNvSpPr/>
            <p:nvPr/>
          </p:nvSpPr>
          <p:spPr bwMode="auto">
            <a:xfrm rot="16200000">
              <a:off x="3085907" y="3304825"/>
              <a:ext cx="47927" cy="570029"/>
            </a:xfrm>
            <a:custGeom>
              <a:avLst/>
              <a:gdLst>
                <a:gd name="connsiteX0" fmla="*/ 0 w 1260764"/>
                <a:gd name="connsiteY0" fmla="*/ 0 h 2189018"/>
                <a:gd name="connsiteX1" fmla="*/ 1260764 w 1260764"/>
                <a:gd name="connsiteY1" fmla="*/ 512618 h 2189018"/>
                <a:gd name="connsiteX2" fmla="*/ 1260764 w 1260764"/>
                <a:gd name="connsiteY2" fmla="*/ 2189018 h 2189018"/>
                <a:gd name="connsiteX0" fmla="*/ 0 w 0"/>
                <a:gd name="connsiteY0" fmla="*/ 1 h 1676401"/>
                <a:gd name="connsiteX1" fmla="*/ 0 w 0"/>
                <a:gd name="connsiteY1" fmla="*/ 1676401 h 1676401"/>
              </a:gdLst>
              <a:ahLst/>
              <a:cxnLst>
                <a:cxn ang="0">
                  <a:pos x="connsiteX0" y="connsiteY0"/>
                </a:cxn>
                <a:cxn ang="0">
                  <a:pos x="connsiteX1" y="connsiteY1"/>
                </a:cxn>
              </a:cxnLst>
              <a:rect l="l" t="t" r="r" b="b"/>
              <a:pathLst>
                <a:path h="1676401">
                  <a:moveTo>
                    <a:pt x="0" y="1"/>
                  </a:moveTo>
                  <a:lnTo>
                    <a:pt x="0" y="1676401"/>
                  </a:lnTo>
                </a:path>
              </a:pathLst>
            </a:custGeom>
            <a:noFill/>
            <a:ln w="22225">
              <a:solidFill>
                <a:srgbClr val="BFBFBF"/>
              </a:solidFill>
              <a:headEnd type="oval"/>
              <a:tailEnd type="oval"/>
            </a:ln>
          </p:spPr>
          <p:txBody>
            <a:bodyPr rtlCol="0" anchor="ctr"/>
            <a:lstStyle/>
            <a:p>
              <a:pPr algn="ctr"/>
              <a:endParaRPr lang="en-US" dirty="0"/>
            </a:p>
          </p:txBody>
        </p:sp>
      </p:grpSp>
    </p:spTree>
    <p:extLst>
      <p:ext uri="{BB962C8B-B14F-4D97-AF65-F5344CB8AC3E}">
        <p14:creationId xmlns:p14="http://schemas.microsoft.com/office/powerpoint/2010/main" val="3130108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96A776-3778-BBE9-5BCE-BC0A53525EC7}"/>
              </a:ext>
            </a:extLst>
          </p:cNvPr>
          <p:cNvSpPr>
            <a:spLocks noGrp="1"/>
          </p:cNvSpPr>
          <p:nvPr>
            <p:ph type="sldNum" sz="quarter" idx="12"/>
          </p:nvPr>
        </p:nvSpPr>
        <p:spPr/>
        <p:txBody>
          <a:bodyPr/>
          <a:lstStyle/>
          <a:p>
            <a:fld id="{D983F1FA-211D-3044-9E35-958DFBC26156}" type="slidenum">
              <a:rPr lang="en-US" smtClean="0">
                <a:solidFill>
                  <a:prstClr val="white"/>
                </a:solidFill>
              </a:rPr>
              <a:pPr/>
              <a:t>21</a:t>
            </a:fld>
            <a:endParaRPr lang="en-US">
              <a:solidFill>
                <a:prstClr val="white"/>
              </a:solidFill>
            </a:endParaRPr>
          </a:p>
        </p:txBody>
      </p:sp>
      <p:sp>
        <p:nvSpPr>
          <p:cNvPr id="3" name="Title 2">
            <a:extLst>
              <a:ext uri="{FF2B5EF4-FFF2-40B4-BE49-F238E27FC236}">
                <a16:creationId xmlns:a16="http://schemas.microsoft.com/office/drawing/2014/main" id="{7226788A-41EF-453E-59B7-C91B6FC7C990}"/>
              </a:ext>
            </a:extLst>
          </p:cNvPr>
          <p:cNvSpPr>
            <a:spLocks noGrp="1"/>
          </p:cNvSpPr>
          <p:nvPr>
            <p:ph type="title"/>
          </p:nvPr>
        </p:nvSpPr>
        <p:spPr>
          <a:xfrm>
            <a:off x="520819" y="273141"/>
            <a:ext cx="3271251" cy="2414641"/>
          </a:xfrm>
        </p:spPr>
        <p:txBody>
          <a:bodyPr>
            <a:noAutofit/>
          </a:bodyPr>
          <a:lstStyle/>
          <a:p>
            <a:r>
              <a:rPr lang="en-US" sz="4800" dirty="0"/>
              <a:t>Work Study Payments</a:t>
            </a:r>
          </a:p>
        </p:txBody>
      </p:sp>
      <p:sp>
        <p:nvSpPr>
          <p:cNvPr id="4" name="Text Placeholder 3">
            <a:extLst>
              <a:ext uri="{FF2B5EF4-FFF2-40B4-BE49-F238E27FC236}">
                <a16:creationId xmlns:a16="http://schemas.microsoft.com/office/drawing/2014/main" id="{28F8C606-304F-EB22-EDC7-327F8B7D079D}"/>
              </a:ext>
            </a:extLst>
          </p:cNvPr>
          <p:cNvSpPr>
            <a:spLocks noGrp="1"/>
          </p:cNvSpPr>
          <p:nvPr>
            <p:ph type="body" sz="half" idx="2"/>
          </p:nvPr>
        </p:nvSpPr>
        <p:spPr>
          <a:xfrm>
            <a:off x="511991" y="3065923"/>
            <a:ext cx="4060009" cy="2208592"/>
          </a:xfrm>
        </p:spPr>
        <p:txBody>
          <a:bodyPr>
            <a:normAutofit/>
          </a:bodyPr>
          <a:lstStyle/>
          <a:p>
            <a:pPr marL="285750" indent="-285750">
              <a:buFont typeface="Wingdings" panose="05000000000000000000" pitchFamily="2" charset="2"/>
              <a:buChar char="q"/>
            </a:pPr>
            <a:r>
              <a:rPr lang="en-US" sz="2400" dirty="0"/>
              <a:t>Time Records</a:t>
            </a:r>
          </a:p>
          <a:p>
            <a:pPr marL="285750" indent="-285750">
              <a:buFont typeface="Wingdings" panose="05000000000000000000" pitchFamily="2" charset="2"/>
              <a:buChar char="q"/>
            </a:pPr>
            <a:r>
              <a:rPr lang="en-US" sz="2400" dirty="0"/>
              <a:t>Payment Parameters</a:t>
            </a:r>
          </a:p>
          <a:p>
            <a:pPr marL="285750" indent="-285750">
              <a:buFont typeface="Wingdings" panose="05000000000000000000" pitchFamily="2" charset="2"/>
              <a:buChar char="q"/>
            </a:pPr>
            <a:r>
              <a:rPr lang="en-US" sz="2400" dirty="0"/>
              <a:t>Advanced Payment</a:t>
            </a:r>
          </a:p>
          <a:p>
            <a:pPr marL="285750" indent="-285750">
              <a:buFont typeface="Wingdings" panose="05000000000000000000" pitchFamily="2" charset="2"/>
              <a:buChar char="q"/>
            </a:pPr>
            <a:r>
              <a:rPr lang="en-US" sz="2400" dirty="0"/>
              <a:t>Change in Enrollment Status</a:t>
            </a:r>
          </a:p>
        </p:txBody>
      </p:sp>
      <p:pic>
        <p:nvPicPr>
          <p:cNvPr id="7" name="Content Placeholder 6">
            <a:extLst>
              <a:ext uri="{FF2B5EF4-FFF2-40B4-BE49-F238E27FC236}">
                <a16:creationId xmlns:a16="http://schemas.microsoft.com/office/drawing/2014/main" id="{3642D1FE-261D-AF99-AB65-8BB73BBE870D}"/>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4572000" y="625554"/>
            <a:ext cx="4346744" cy="4917695"/>
          </a:xfrm>
        </p:spPr>
      </p:pic>
    </p:spTree>
    <p:extLst>
      <p:ext uri="{BB962C8B-B14F-4D97-AF65-F5344CB8AC3E}">
        <p14:creationId xmlns:p14="http://schemas.microsoft.com/office/powerpoint/2010/main" val="3709350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217477-6063-8300-A8AB-62FC973EB9F1}"/>
              </a:ext>
            </a:extLst>
          </p:cNvPr>
          <p:cNvSpPr>
            <a:spLocks noGrp="1"/>
          </p:cNvSpPr>
          <p:nvPr>
            <p:ph type="sldNum" sz="quarter" idx="12"/>
          </p:nvPr>
        </p:nvSpPr>
        <p:spPr/>
        <p:txBody>
          <a:bodyPr/>
          <a:lstStyle/>
          <a:p>
            <a:fld id="{D983F1FA-211D-3044-9E35-958DFBC26156}" type="slidenum">
              <a:rPr lang="en-US" smtClean="0">
                <a:solidFill>
                  <a:prstClr val="white"/>
                </a:solidFill>
              </a:rPr>
              <a:pPr/>
              <a:t>22</a:t>
            </a:fld>
            <a:endParaRPr lang="en-US">
              <a:solidFill>
                <a:prstClr val="white"/>
              </a:solidFill>
            </a:endParaRPr>
          </a:p>
        </p:txBody>
      </p:sp>
      <p:sp>
        <p:nvSpPr>
          <p:cNvPr id="3" name="Title 2">
            <a:extLst>
              <a:ext uri="{FF2B5EF4-FFF2-40B4-BE49-F238E27FC236}">
                <a16:creationId xmlns:a16="http://schemas.microsoft.com/office/drawing/2014/main" id="{6AF567FE-B6B0-7D8C-D53F-1F57F35780AF}"/>
              </a:ext>
            </a:extLst>
          </p:cNvPr>
          <p:cNvSpPr>
            <a:spLocks noGrp="1"/>
          </p:cNvSpPr>
          <p:nvPr>
            <p:ph type="title"/>
          </p:nvPr>
        </p:nvSpPr>
        <p:spPr/>
        <p:txBody>
          <a:bodyPr/>
          <a:lstStyle/>
          <a:p>
            <a:r>
              <a:rPr lang="en-US" dirty="0"/>
              <a:t>Time Records</a:t>
            </a:r>
          </a:p>
        </p:txBody>
      </p:sp>
      <p:sp>
        <p:nvSpPr>
          <p:cNvPr id="16" name="Rectangle: Rounded Corners 15">
            <a:extLst>
              <a:ext uri="{FF2B5EF4-FFF2-40B4-BE49-F238E27FC236}">
                <a16:creationId xmlns:a16="http://schemas.microsoft.com/office/drawing/2014/main" id="{C07B7AB9-7B4B-1647-2B2C-134D9A627B4A}"/>
              </a:ext>
            </a:extLst>
          </p:cNvPr>
          <p:cNvSpPr/>
          <p:nvPr/>
        </p:nvSpPr>
        <p:spPr>
          <a:xfrm>
            <a:off x="1401053" y="1024159"/>
            <a:ext cx="3170944" cy="2339693"/>
          </a:xfrm>
          <a:prstGeom prst="roundRect">
            <a:avLst/>
          </a:prstGeom>
          <a:solidFill>
            <a:schemeClr val="accent5"/>
          </a:solidFill>
          <a:ln>
            <a:solidFill>
              <a:schemeClr val="tx2"/>
            </a:solidFill>
          </a:ln>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a:lstStyle/>
          <a:p>
            <a:endParaRPr lang="en-US">
              <a:solidFill>
                <a:schemeClr val="tx1"/>
              </a:solidFill>
            </a:endParaRPr>
          </a:p>
        </p:txBody>
      </p:sp>
      <p:sp>
        <p:nvSpPr>
          <p:cNvPr id="17" name="Rectangle: Rounded Corners 5">
            <a:extLst>
              <a:ext uri="{FF2B5EF4-FFF2-40B4-BE49-F238E27FC236}">
                <a16:creationId xmlns:a16="http://schemas.microsoft.com/office/drawing/2014/main" id="{7C2DB896-A48F-A39B-213B-E0FB6051C70A}"/>
              </a:ext>
            </a:extLst>
          </p:cNvPr>
          <p:cNvSpPr txBox="1"/>
          <p:nvPr/>
        </p:nvSpPr>
        <p:spPr>
          <a:xfrm>
            <a:off x="1515267" y="1138373"/>
            <a:ext cx="2942516" cy="2111265"/>
          </a:xfrm>
          <a:prstGeom prst="rect">
            <a:avLst/>
          </a:prstGeom>
          <a:ln>
            <a:solidFill>
              <a:schemeClr val="tx2"/>
            </a:solidFill>
          </a:ln>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Calibri" panose="020F0502020204030204" pitchFamily="34" charset="0"/>
                <a:cs typeface="Calibri" panose="020F0502020204030204" pitchFamily="34" charset="0"/>
              </a:rPr>
              <a:t>Site Supervisor submits student Time Records on VA Form 22-8690</a:t>
            </a:r>
            <a:endParaRPr lang="en-US" sz="2400" kern="1200" dirty="0">
              <a:solidFill>
                <a:schemeClr val="tx1"/>
              </a:solidFill>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5D607D7C-8BAA-66FB-D724-12998E95E513}"/>
              </a:ext>
            </a:extLst>
          </p:cNvPr>
          <p:cNvSpPr/>
          <p:nvPr/>
        </p:nvSpPr>
        <p:spPr>
          <a:xfrm>
            <a:off x="4572004" y="1010325"/>
            <a:ext cx="3170944" cy="2352093"/>
          </a:xfrm>
          <a:prstGeom prst="roundRect">
            <a:avLst/>
          </a:prstGeom>
          <a:solidFill>
            <a:schemeClr val="accent5"/>
          </a:solidFill>
          <a:ln>
            <a:solidFill>
              <a:schemeClr val="tx2"/>
            </a:solidFill>
          </a:ln>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a:lstStyle/>
          <a:p>
            <a:endParaRPr lang="en-US">
              <a:solidFill>
                <a:schemeClr val="tx1"/>
              </a:solidFill>
            </a:endParaRPr>
          </a:p>
        </p:txBody>
      </p:sp>
      <p:sp>
        <p:nvSpPr>
          <p:cNvPr id="15" name="Rectangle: Rounded Corners 7">
            <a:extLst>
              <a:ext uri="{FF2B5EF4-FFF2-40B4-BE49-F238E27FC236}">
                <a16:creationId xmlns:a16="http://schemas.microsoft.com/office/drawing/2014/main" id="{DCD136C1-D239-1F36-C037-7D4E303B0719}"/>
              </a:ext>
            </a:extLst>
          </p:cNvPr>
          <p:cNvSpPr txBox="1"/>
          <p:nvPr/>
        </p:nvSpPr>
        <p:spPr>
          <a:xfrm>
            <a:off x="4686824" y="1125145"/>
            <a:ext cx="2941304" cy="2122453"/>
          </a:xfrm>
          <a:prstGeom prst="rect">
            <a:avLst/>
          </a:prstGeom>
          <a:ln>
            <a:solidFill>
              <a:schemeClr val="tx2"/>
            </a:solidFill>
          </a:ln>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Calibri" panose="020F0502020204030204" pitchFamily="34" charset="0"/>
                <a:cs typeface="Calibri" panose="020F0502020204030204" pitchFamily="34" charset="0"/>
              </a:rPr>
              <a:t>Time records are processed in order of receipt</a:t>
            </a:r>
            <a:endParaRPr lang="en-US" sz="2400" kern="1200" dirty="0">
              <a:solidFill>
                <a:schemeClr val="tx1"/>
              </a:solidFill>
              <a:latin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E954ED41-5998-0635-DCEC-665F3E574341}"/>
              </a:ext>
            </a:extLst>
          </p:cNvPr>
          <p:cNvSpPr/>
          <p:nvPr/>
        </p:nvSpPr>
        <p:spPr>
          <a:xfrm>
            <a:off x="1401053" y="3425641"/>
            <a:ext cx="3170944" cy="2400566"/>
          </a:xfrm>
          <a:prstGeom prst="roundRect">
            <a:avLst/>
          </a:prstGeom>
          <a:solidFill>
            <a:schemeClr val="accent5"/>
          </a:solidFill>
          <a:ln>
            <a:solidFill>
              <a:schemeClr val="tx2"/>
            </a:solidFill>
          </a:ln>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a:lstStyle/>
          <a:p>
            <a:endParaRPr lang="en-US">
              <a:solidFill>
                <a:schemeClr val="tx1"/>
              </a:solidFill>
            </a:endParaRPr>
          </a:p>
        </p:txBody>
      </p:sp>
      <p:sp>
        <p:nvSpPr>
          <p:cNvPr id="13" name="Rectangle: Rounded Corners 9">
            <a:extLst>
              <a:ext uri="{FF2B5EF4-FFF2-40B4-BE49-F238E27FC236}">
                <a16:creationId xmlns:a16="http://schemas.microsoft.com/office/drawing/2014/main" id="{001AB224-6902-9BBA-BFA1-D9DB41B740D6}"/>
              </a:ext>
            </a:extLst>
          </p:cNvPr>
          <p:cNvSpPr txBox="1"/>
          <p:nvPr/>
        </p:nvSpPr>
        <p:spPr>
          <a:xfrm>
            <a:off x="1518239" y="3542827"/>
            <a:ext cx="2936572" cy="2166194"/>
          </a:xfrm>
          <a:prstGeom prst="rect">
            <a:avLst/>
          </a:prstGeom>
          <a:ln>
            <a:solidFill>
              <a:schemeClr val="tx2"/>
            </a:solidFill>
          </a:ln>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Calibri" panose="020F0502020204030204" pitchFamily="34" charset="0"/>
                <a:cs typeface="Calibri" panose="020F0502020204030204" pitchFamily="34" charset="0"/>
              </a:rPr>
              <a:t>Hours should be kept cumulative, initialed, signed, and filled out before starting a new Time Record</a:t>
            </a:r>
            <a:endParaRPr lang="en-US" sz="2400" kern="1200" dirty="0">
              <a:solidFill>
                <a:schemeClr val="tx1"/>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63CF36A4-24B2-6E72-F270-DFEBC3E258DE}"/>
              </a:ext>
            </a:extLst>
          </p:cNvPr>
          <p:cNvSpPr/>
          <p:nvPr/>
        </p:nvSpPr>
        <p:spPr>
          <a:xfrm>
            <a:off x="4572004" y="3427727"/>
            <a:ext cx="3170944" cy="2423170"/>
          </a:xfrm>
          <a:prstGeom prst="roundRect">
            <a:avLst/>
          </a:prstGeom>
          <a:solidFill>
            <a:schemeClr val="accent5"/>
          </a:solidFill>
          <a:ln>
            <a:solidFill>
              <a:schemeClr val="tx2"/>
            </a:solidFill>
          </a:ln>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a:lstStyle/>
          <a:p>
            <a:endParaRPr lang="en-US">
              <a:solidFill>
                <a:schemeClr val="tx1"/>
              </a:solidFill>
            </a:endParaRPr>
          </a:p>
        </p:txBody>
      </p:sp>
      <p:sp>
        <p:nvSpPr>
          <p:cNvPr id="11" name="Rectangle: Rounded Corners 11">
            <a:extLst>
              <a:ext uri="{FF2B5EF4-FFF2-40B4-BE49-F238E27FC236}">
                <a16:creationId xmlns:a16="http://schemas.microsoft.com/office/drawing/2014/main" id="{4258DB18-921D-06BB-BE15-B9A4878850DE}"/>
              </a:ext>
            </a:extLst>
          </p:cNvPr>
          <p:cNvSpPr txBox="1"/>
          <p:nvPr/>
        </p:nvSpPr>
        <p:spPr>
          <a:xfrm>
            <a:off x="4690293" y="3546016"/>
            <a:ext cx="2934366" cy="2186592"/>
          </a:xfrm>
          <a:prstGeom prst="rect">
            <a:avLst/>
          </a:prstGeom>
          <a:ln>
            <a:solidFill>
              <a:schemeClr val="tx2"/>
            </a:solidFill>
          </a:ln>
          <a:scene3d>
            <a:camera prst="orthographicFront"/>
            <a:lightRig rig="flat" dir="t"/>
          </a:scene3d>
        </p:spPr>
        <p:style>
          <a:lnRef idx="1">
            <a:schemeClr val="accent2"/>
          </a:lnRef>
          <a:fillRef idx="2">
            <a:schemeClr val="accent2"/>
          </a:fillRef>
          <a:effectRef idx="1">
            <a:schemeClr val="accent2"/>
          </a:effectRef>
          <a:fontRef idx="minor">
            <a:schemeClr val="dk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Calibri" panose="020F0502020204030204" pitchFamily="34" charset="0"/>
                <a:cs typeface="Calibri" panose="020F0502020204030204" pitchFamily="34" charset="0"/>
              </a:rPr>
              <a:t>Zero-hour time records must continue with cumulative hours from previous time records</a:t>
            </a:r>
            <a:endParaRPr lang="en-US" sz="2400" kern="1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1625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217477-6063-8300-A8AB-62FC973EB9F1}"/>
              </a:ext>
            </a:extLst>
          </p:cNvPr>
          <p:cNvSpPr>
            <a:spLocks noGrp="1"/>
          </p:cNvSpPr>
          <p:nvPr>
            <p:ph type="sldNum" sz="quarter" idx="12"/>
          </p:nvPr>
        </p:nvSpPr>
        <p:spPr/>
        <p:txBody>
          <a:bodyPr/>
          <a:lstStyle/>
          <a:p>
            <a:fld id="{D983F1FA-211D-3044-9E35-958DFBC26156}" type="slidenum">
              <a:rPr lang="en-US" smtClean="0">
                <a:solidFill>
                  <a:prstClr val="white"/>
                </a:solidFill>
              </a:rPr>
              <a:pPr/>
              <a:t>23</a:t>
            </a:fld>
            <a:endParaRPr lang="en-US">
              <a:solidFill>
                <a:prstClr val="white"/>
              </a:solidFill>
            </a:endParaRPr>
          </a:p>
        </p:txBody>
      </p:sp>
      <p:sp>
        <p:nvSpPr>
          <p:cNvPr id="3" name="Title 2">
            <a:extLst>
              <a:ext uri="{FF2B5EF4-FFF2-40B4-BE49-F238E27FC236}">
                <a16:creationId xmlns:a16="http://schemas.microsoft.com/office/drawing/2014/main" id="{6AF567FE-B6B0-7D8C-D53F-1F57F35780AF}"/>
              </a:ext>
            </a:extLst>
          </p:cNvPr>
          <p:cNvSpPr>
            <a:spLocks noGrp="1"/>
          </p:cNvSpPr>
          <p:nvPr>
            <p:ph type="title"/>
          </p:nvPr>
        </p:nvSpPr>
        <p:spPr/>
        <p:txBody>
          <a:bodyPr/>
          <a:lstStyle/>
          <a:p>
            <a:r>
              <a:rPr lang="en-US" dirty="0"/>
              <a:t>Payment Parameters</a:t>
            </a:r>
          </a:p>
        </p:txBody>
      </p:sp>
      <p:grpSp>
        <p:nvGrpSpPr>
          <p:cNvPr id="88" name="Group 87">
            <a:extLst>
              <a:ext uri="{FF2B5EF4-FFF2-40B4-BE49-F238E27FC236}">
                <a16:creationId xmlns:a16="http://schemas.microsoft.com/office/drawing/2014/main" id="{7A8ACA93-6FFA-15BE-E8C4-0D3107C0CC70}"/>
              </a:ext>
            </a:extLst>
          </p:cNvPr>
          <p:cNvGrpSpPr/>
          <p:nvPr/>
        </p:nvGrpSpPr>
        <p:grpSpPr>
          <a:xfrm>
            <a:off x="252000" y="1116623"/>
            <a:ext cx="8640000" cy="4897723"/>
            <a:chOff x="157386" y="669132"/>
            <a:chExt cx="8640000" cy="4264091"/>
          </a:xfrm>
        </p:grpSpPr>
        <p:sp>
          <p:nvSpPr>
            <p:cNvPr id="48" name="Freeform: Shape 47">
              <a:extLst>
                <a:ext uri="{FF2B5EF4-FFF2-40B4-BE49-F238E27FC236}">
                  <a16:creationId xmlns:a16="http://schemas.microsoft.com/office/drawing/2014/main" id="{E54415C7-C937-013B-2C51-461AA68E82F4}"/>
                </a:ext>
              </a:extLst>
            </p:cNvPr>
            <p:cNvSpPr/>
            <p:nvPr/>
          </p:nvSpPr>
          <p:spPr>
            <a:xfrm>
              <a:off x="157386" y="669132"/>
              <a:ext cx="1342108" cy="1059897"/>
            </a:xfrm>
            <a:custGeom>
              <a:avLst/>
              <a:gdLst>
                <a:gd name="connsiteX0" fmla="*/ 162219 w 1555400"/>
                <a:gd name="connsiteY0" fmla="*/ 518763 h 1228340"/>
                <a:gd name="connsiteX1" fmla="*/ 614876 w 1555400"/>
                <a:gd name="connsiteY1" fmla="*/ 937709 h 1228340"/>
                <a:gd name="connsiteX2" fmla="*/ 1370667 w 1555400"/>
                <a:gd name="connsiteY2" fmla="*/ -134 h 1228340"/>
                <a:gd name="connsiteX3" fmla="*/ 1555031 w 1555400"/>
                <a:gd name="connsiteY3" fmla="*/ 149658 h 1228340"/>
                <a:gd name="connsiteX4" fmla="*/ 725903 w 1555400"/>
                <a:gd name="connsiteY4" fmla="*/ 1181968 h 1228340"/>
                <a:gd name="connsiteX5" fmla="*/ 552056 w 1555400"/>
                <a:gd name="connsiteY5" fmla="*/ 1200964 h 1228340"/>
                <a:gd name="connsiteX6" fmla="*/ 545141 w 1555400"/>
                <a:gd name="connsiteY6" fmla="*/ 1194980 h 1228340"/>
                <a:gd name="connsiteX7" fmla="*/ -370 w 1555400"/>
                <a:gd name="connsiteY7" fmla="*/ 686513 h 122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400" h="1228340">
                  <a:moveTo>
                    <a:pt x="162219" y="518763"/>
                  </a:moveTo>
                  <a:lnTo>
                    <a:pt x="614876" y="937709"/>
                  </a:lnTo>
                  <a:lnTo>
                    <a:pt x="1370667" y="-134"/>
                  </a:lnTo>
                  <a:lnTo>
                    <a:pt x="1555031" y="149658"/>
                  </a:lnTo>
                  <a:lnTo>
                    <a:pt x="725903" y="1181968"/>
                  </a:lnTo>
                  <a:cubicBezTo>
                    <a:pt x="683143" y="1235218"/>
                    <a:pt x="605306" y="1243724"/>
                    <a:pt x="552056" y="1200964"/>
                  </a:cubicBezTo>
                  <a:cubicBezTo>
                    <a:pt x="549674" y="1199055"/>
                    <a:pt x="547373" y="1197061"/>
                    <a:pt x="545141" y="1194980"/>
                  </a:cubicBezTo>
                  <a:lnTo>
                    <a:pt x="-370" y="686513"/>
                  </a:lnTo>
                  <a:close/>
                </a:path>
              </a:pathLst>
            </a:custGeom>
            <a:solidFill>
              <a:srgbClr val="13416B"/>
            </a:solidFill>
            <a:ln w="53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49" name="Freeform: Shape 48">
              <a:extLst>
                <a:ext uri="{FF2B5EF4-FFF2-40B4-BE49-F238E27FC236}">
                  <a16:creationId xmlns:a16="http://schemas.microsoft.com/office/drawing/2014/main" id="{B3175EDF-1483-FF1A-5E73-BABBA64D75A3}"/>
                </a:ext>
              </a:extLst>
            </p:cNvPr>
            <p:cNvSpPr/>
            <p:nvPr/>
          </p:nvSpPr>
          <p:spPr>
            <a:xfrm>
              <a:off x="768211" y="757533"/>
              <a:ext cx="3621776" cy="1140286"/>
            </a:xfrm>
            <a:custGeom>
              <a:avLst/>
              <a:gdLst>
                <a:gd name="connsiteX0" fmla="*/ 803341 w 3468894"/>
                <a:gd name="connsiteY0" fmla="*/ 40245 h 1092152"/>
                <a:gd name="connsiteX1" fmla="*/ 6796 w 3468894"/>
                <a:gd name="connsiteY1" fmla="*/ 1038252 h 1092152"/>
                <a:gd name="connsiteX2" fmla="*/ 12210 w 3468894"/>
                <a:gd name="connsiteY2" fmla="*/ 1084851 h 1092152"/>
                <a:gd name="connsiteX3" fmla="*/ 32711 w 3468894"/>
                <a:gd name="connsiteY3" fmla="*/ 1092018 h 1092152"/>
                <a:gd name="connsiteX4" fmla="*/ 3180880 w 3468894"/>
                <a:gd name="connsiteY4" fmla="*/ 1092018 h 1092152"/>
                <a:gd name="connsiteX5" fmla="*/ 3258303 w 3468894"/>
                <a:gd name="connsiteY5" fmla="*/ 1041801 h 1092152"/>
                <a:gd name="connsiteX6" fmla="*/ 3458260 w 3468894"/>
                <a:gd name="connsiteY6" fmla="*/ 594682 h 1092152"/>
                <a:gd name="connsiteX7" fmla="*/ 3457614 w 3468894"/>
                <a:gd name="connsiteY7" fmla="*/ 497365 h 1092152"/>
                <a:gd name="connsiteX8" fmla="*/ 3249701 w 3468894"/>
                <a:gd name="connsiteY8" fmla="*/ 48955 h 1092152"/>
                <a:gd name="connsiteX9" fmla="*/ 3172761 w 3468894"/>
                <a:gd name="connsiteY9" fmla="*/ -133 h 1092152"/>
                <a:gd name="connsiteX10" fmla="*/ 887700 w 3468894"/>
                <a:gd name="connsiteY10" fmla="*/ -133 h 1092152"/>
                <a:gd name="connsiteX11" fmla="*/ 803341 w 3468894"/>
                <a:gd name="connsiteY11" fmla="*/ 40245 h 109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8894" h="1092152">
                  <a:moveTo>
                    <a:pt x="803341" y="40245"/>
                  </a:moveTo>
                  <a:lnTo>
                    <a:pt x="6796" y="1038252"/>
                  </a:lnTo>
                  <a:cubicBezTo>
                    <a:pt x="-4576" y="1052619"/>
                    <a:pt x="-2151" y="1073480"/>
                    <a:pt x="12210" y="1084851"/>
                  </a:cubicBezTo>
                  <a:cubicBezTo>
                    <a:pt x="18049" y="1089475"/>
                    <a:pt x="25270" y="1091997"/>
                    <a:pt x="32711" y="1092018"/>
                  </a:cubicBezTo>
                  <a:lnTo>
                    <a:pt x="3180880" y="1092018"/>
                  </a:lnTo>
                  <a:cubicBezTo>
                    <a:pt x="3214323" y="1092008"/>
                    <a:pt x="3244647" y="1072340"/>
                    <a:pt x="3258303" y="1041801"/>
                  </a:cubicBezTo>
                  <a:lnTo>
                    <a:pt x="3458260" y="594682"/>
                  </a:lnTo>
                  <a:cubicBezTo>
                    <a:pt x="3472185" y="563685"/>
                    <a:pt x="3471916" y="528178"/>
                    <a:pt x="3457614" y="497365"/>
                  </a:cubicBezTo>
                  <a:lnTo>
                    <a:pt x="3249701" y="48955"/>
                  </a:lnTo>
                  <a:cubicBezTo>
                    <a:pt x="3235775" y="19007"/>
                    <a:pt x="3205773" y="-144"/>
                    <a:pt x="3172761" y="-133"/>
                  </a:cubicBezTo>
                  <a:lnTo>
                    <a:pt x="887700" y="-133"/>
                  </a:lnTo>
                  <a:cubicBezTo>
                    <a:pt x="854892" y="-246"/>
                    <a:pt x="823831" y="14620"/>
                    <a:pt x="803341" y="40245"/>
                  </a:cubicBezTo>
                  <a:close/>
                </a:path>
              </a:pathLst>
            </a:custGeom>
            <a:solidFill>
              <a:srgbClr val="19578F"/>
            </a:solidFill>
            <a:ln w="53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0" name="TextBox 49">
              <a:extLst>
                <a:ext uri="{FF2B5EF4-FFF2-40B4-BE49-F238E27FC236}">
                  <a16:creationId xmlns:a16="http://schemas.microsoft.com/office/drawing/2014/main" id="{F23175F3-8545-8D46-E50D-908617A099A3}"/>
                </a:ext>
              </a:extLst>
            </p:cNvPr>
            <p:cNvSpPr txBox="1"/>
            <p:nvPr/>
          </p:nvSpPr>
          <p:spPr>
            <a:xfrm>
              <a:off x="1677815" y="1080911"/>
              <a:ext cx="2494157" cy="52322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u="none" strike="noStrike" kern="0" cap="none" spc="0" normalizeH="0" baseline="0" noProof="0" dirty="0">
                  <a:ln>
                    <a:noFill/>
                  </a:ln>
                  <a:solidFill>
                    <a:prstClr val="white"/>
                  </a:solidFill>
                  <a:effectLst/>
                  <a:uLnTx/>
                  <a:uFillTx/>
                </a:rPr>
                <a:t>Paid in 50-hour increments or two weeks</a:t>
              </a:r>
            </a:p>
          </p:txBody>
        </p:sp>
        <p:sp>
          <p:nvSpPr>
            <p:cNvPr id="51" name="Freeform: Shape 50">
              <a:extLst>
                <a:ext uri="{FF2B5EF4-FFF2-40B4-BE49-F238E27FC236}">
                  <a16:creationId xmlns:a16="http://schemas.microsoft.com/office/drawing/2014/main" id="{C34BDBAC-517C-5E49-9A12-E14F5E67725B}"/>
                </a:ext>
              </a:extLst>
            </p:cNvPr>
            <p:cNvSpPr/>
            <p:nvPr/>
          </p:nvSpPr>
          <p:spPr>
            <a:xfrm>
              <a:off x="767826" y="770126"/>
              <a:ext cx="876169" cy="1127553"/>
            </a:xfrm>
            <a:custGeom>
              <a:avLst/>
              <a:gdLst>
                <a:gd name="connsiteX0" fmla="*/ 839184 w 839184"/>
                <a:gd name="connsiteY0" fmla="*/ 0 h 1079957"/>
                <a:gd name="connsiteX1" fmla="*/ 839184 w 839184"/>
                <a:gd name="connsiteY1" fmla="*/ 1079957 h 1079957"/>
                <a:gd name="connsiteX2" fmla="*/ 33080 w 839184"/>
                <a:gd name="connsiteY2" fmla="*/ 1079957 h 1079957"/>
                <a:gd name="connsiteX3" fmla="*/ 12579 w 839184"/>
                <a:gd name="connsiteY3" fmla="*/ 1072790 h 1079957"/>
                <a:gd name="connsiteX4" fmla="*/ 7165 w 839184"/>
                <a:gd name="connsiteY4" fmla="*/ 1026191 h 1079957"/>
                <a:gd name="connsiteX5" fmla="*/ 803710 w 839184"/>
                <a:gd name="connsiteY5" fmla="*/ 28184 h 1079957"/>
                <a:gd name="connsiteX6" fmla="*/ 839184 w 839184"/>
                <a:gd name="connsiteY6" fmla="*/ 0 h 107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184" h="1079957">
                  <a:moveTo>
                    <a:pt x="839184" y="0"/>
                  </a:moveTo>
                  <a:lnTo>
                    <a:pt x="839184" y="1079957"/>
                  </a:lnTo>
                  <a:lnTo>
                    <a:pt x="33080" y="1079957"/>
                  </a:lnTo>
                  <a:cubicBezTo>
                    <a:pt x="25639" y="1079936"/>
                    <a:pt x="18418" y="1077414"/>
                    <a:pt x="12579" y="1072790"/>
                  </a:cubicBezTo>
                  <a:cubicBezTo>
                    <a:pt x="-1782" y="1061419"/>
                    <a:pt x="-4207" y="1040558"/>
                    <a:pt x="7165" y="1026191"/>
                  </a:cubicBezTo>
                  <a:lnTo>
                    <a:pt x="803710" y="28184"/>
                  </a:lnTo>
                  <a:lnTo>
                    <a:pt x="839184" y="0"/>
                  </a:lnTo>
                  <a:close/>
                </a:path>
              </a:pathLst>
            </a:custGeom>
            <a:solidFill>
              <a:srgbClr val="144672"/>
            </a:solidFill>
            <a:ln w="53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2" name="TextBox 51">
              <a:extLst>
                <a:ext uri="{FF2B5EF4-FFF2-40B4-BE49-F238E27FC236}">
                  <a16:creationId xmlns:a16="http://schemas.microsoft.com/office/drawing/2014/main" id="{41ECD60A-581F-C7CF-E0B3-DC10E2A28E3A}"/>
                </a:ext>
              </a:extLst>
            </p:cNvPr>
            <p:cNvSpPr txBox="1"/>
            <p:nvPr/>
          </p:nvSpPr>
          <p:spPr>
            <a:xfrm>
              <a:off x="1140012" y="1410803"/>
              <a:ext cx="455947" cy="38560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rPr>
                <a:t>01</a:t>
              </a:r>
            </a:p>
          </p:txBody>
        </p:sp>
        <p:sp>
          <p:nvSpPr>
            <p:cNvPr id="53" name="Freeform: Shape 52">
              <a:extLst>
                <a:ext uri="{FF2B5EF4-FFF2-40B4-BE49-F238E27FC236}">
                  <a16:creationId xmlns:a16="http://schemas.microsoft.com/office/drawing/2014/main" id="{91DC3A7E-6CAC-32C4-B97A-45B6F282154D}"/>
                </a:ext>
              </a:extLst>
            </p:cNvPr>
            <p:cNvSpPr/>
            <p:nvPr/>
          </p:nvSpPr>
          <p:spPr>
            <a:xfrm>
              <a:off x="157386" y="2099482"/>
              <a:ext cx="1342108" cy="1059897"/>
            </a:xfrm>
            <a:custGeom>
              <a:avLst/>
              <a:gdLst>
                <a:gd name="connsiteX0" fmla="*/ 162219 w 1555400"/>
                <a:gd name="connsiteY0" fmla="*/ 518763 h 1228340"/>
                <a:gd name="connsiteX1" fmla="*/ 614876 w 1555400"/>
                <a:gd name="connsiteY1" fmla="*/ 937709 h 1228340"/>
                <a:gd name="connsiteX2" fmla="*/ 1370667 w 1555400"/>
                <a:gd name="connsiteY2" fmla="*/ -134 h 1228340"/>
                <a:gd name="connsiteX3" fmla="*/ 1555031 w 1555400"/>
                <a:gd name="connsiteY3" fmla="*/ 149658 h 1228340"/>
                <a:gd name="connsiteX4" fmla="*/ 725903 w 1555400"/>
                <a:gd name="connsiteY4" fmla="*/ 1181968 h 1228340"/>
                <a:gd name="connsiteX5" fmla="*/ 552056 w 1555400"/>
                <a:gd name="connsiteY5" fmla="*/ 1200964 h 1228340"/>
                <a:gd name="connsiteX6" fmla="*/ 545141 w 1555400"/>
                <a:gd name="connsiteY6" fmla="*/ 1194980 h 1228340"/>
                <a:gd name="connsiteX7" fmla="*/ -370 w 1555400"/>
                <a:gd name="connsiteY7" fmla="*/ 686513 h 122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400" h="1228340">
                  <a:moveTo>
                    <a:pt x="162219" y="518763"/>
                  </a:moveTo>
                  <a:lnTo>
                    <a:pt x="614876" y="937709"/>
                  </a:lnTo>
                  <a:lnTo>
                    <a:pt x="1370667" y="-134"/>
                  </a:lnTo>
                  <a:lnTo>
                    <a:pt x="1555031" y="149658"/>
                  </a:lnTo>
                  <a:lnTo>
                    <a:pt x="725903" y="1181968"/>
                  </a:lnTo>
                  <a:cubicBezTo>
                    <a:pt x="683143" y="1235218"/>
                    <a:pt x="605306" y="1243724"/>
                    <a:pt x="552056" y="1200964"/>
                  </a:cubicBezTo>
                  <a:cubicBezTo>
                    <a:pt x="549674" y="1199055"/>
                    <a:pt x="547373" y="1197061"/>
                    <a:pt x="545141" y="1194980"/>
                  </a:cubicBezTo>
                  <a:lnTo>
                    <a:pt x="-370" y="686513"/>
                  </a:lnTo>
                  <a:close/>
                </a:path>
              </a:pathLst>
            </a:custGeom>
            <a:solidFill>
              <a:srgbClr val="13416B"/>
            </a:solidFill>
            <a:ln w="53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4" name="Freeform: Shape 53">
              <a:extLst>
                <a:ext uri="{FF2B5EF4-FFF2-40B4-BE49-F238E27FC236}">
                  <a16:creationId xmlns:a16="http://schemas.microsoft.com/office/drawing/2014/main" id="{A0BF7A1B-D65E-96FA-8F77-002B671CB5D9}"/>
                </a:ext>
              </a:extLst>
            </p:cNvPr>
            <p:cNvSpPr/>
            <p:nvPr/>
          </p:nvSpPr>
          <p:spPr>
            <a:xfrm>
              <a:off x="768211" y="2187882"/>
              <a:ext cx="3621776" cy="1140286"/>
            </a:xfrm>
            <a:custGeom>
              <a:avLst/>
              <a:gdLst>
                <a:gd name="connsiteX0" fmla="*/ 803341 w 3468894"/>
                <a:gd name="connsiteY0" fmla="*/ 40245 h 1092152"/>
                <a:gd name="connsiteX1" fmla="*/ 6796 w 3468894"/>
                <a:gd name="connsiteY1" fmla="*/ 1038252 h 1092152"/>
                <a:gd name="connsiteX2" fmla="*/ 12210 w 3468894"/>
                <a:gd name="connsiteY2" fmla="*/ 1084851 h 1092152"/>
                <a:gd name="connsiteX3" fmla="*/ 32711 w 3468894"/>
                <a:gd name="connsiteY3" fmla="*/ 1092018 h 1092152"/>
                <a:gd name="connsiteX4" fmla="*/ 3180880 w 3468894"/>
                <a:gd name="connsiteY4" fmla="*/ 1092018 h 1092152"/>
                <a:gd name="connsiteX5" fmla="*/ 3258303 w 3468894"/>
                <a:gd name="connsiteY5" fmla="*/ 1041801 h 1092152"/>
                <a:gd name="connsiteX6" fmla="*/ 3458260 w 3468894"/>
                <a:gd name="connsiteY6" fmla="*/ 594682 h 1092152"/>
                <a:gd name="connsiteX7" fmla="*/ 3457614 w 3468894"/>
                <a:gd name="connsiteY7" fmla="*/ 497365 h 1092152"/>
                <a:gd name="connsiteX8" fmla="*/ 3249701 w 3468894"/>
                <a:gd name="connsiteY8" fmla="*/ 48955 h 1092152"/>
                <a:gd name="connsiteX9" fmla="*/ 3172761 w 3468894"/>
                <a:gd name="connsiteY9" fmla="*/ -133 h 1092152"/>
                <a:gd name="connsiteX10" fmla="*/ 887700 w 3468894"/>
                <a:gd name="connsiteY10" fmla="*/ -133 h 1092152"/>
                <a:gd name="connsiteX11" fmla="*/ 803341 w 3468894"/>
                <a:gd name="connsiteY11" fmla="*/ 40245 h 109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8894" h="1092152">
                  <a:moveTo>
                    <a:pt x="803341" y="40245"/>
                  </a:moveTo>
                  <a:lnTo>
                    <a:pt x="6796" y="1038252"/>
                  </a:lnTo>
                  <a:cubicBezTo>
                    <a:pt x="-4576" y="1052619"/>
                    <a:pt x="-2151" y="1073480"/>
                    <a:pt x="12210" y="1084851"/>
                  </a:cubicBezTo>
                  <a:cubicBezTo>
                    <a:pt x="18049" y="1089475"/>
                    <a:pt x="25270" y="1091997"/>
                    <a:pt x="32711" y="1092018"/>
                  </a:cubicBezTo>
                  <a:lnTo>
                    <a:pt x="3180880" y="1092018"/>
                  </a:lnTo>
                  <a:cubicBezTo>
                    <a:pt x="3214323" y="1092008"/>
                    <a:pt x="3244647" y="1072340"/>
                    <a:pt x="3258303" y="1041801"/>
                  </a:cubicBezTo>
                  <a:lnTo>
                    <a:pt x="3458260" y="594682"/>
                  </a:lnTo>
                  <a:cubicBezTo>
                    <a:pt x="3472185" y="563685"/>
                    <a:pt x="3471916" y="528178"/>
                    <a:pt x="3457614" y="497365"/>
                  </a:cubicBezTo>
                  <a:lnTo>
                    <a:pt x="3249701" y="48955"/>
                  </a:lnTo>
                  <a:cubicBezTo>
                    <a:pt x="3235775" y="19007"/>
                    <a:pt x="3205773" y="-144"/>
                    <a:pt x="3172761" y="-133"/>
                  </a:cubicBezTo>
                  <a:lnTo>
                    <a:pt x="887700" y="-133"/>
                  </a:lnTo>
                  <a:cubicBezTo>
                    <a:pt x="854892" y="-246"/>
                    <a:pt x="823831" y="14620"/>
                    <a:pt x="803341" y="40245"/>
                  </a:cubicBezTo>
                  <a:close/>
                </a:path>
              </a:pathLst>
            </a:custGeom>
            <a:solidFill>
              <a:srgbClr val="19578F"/>
            </a:solidFill>
            <a:ln w="53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5" name="TextBox 54">
              <a:extLst>
                <a:ext uri="{FF2B5EF4-FFF2-40B4-BE49-F238E27FC236}">
                  <a16:creationId xmlns:a16="http://schemas.microsoft.com/office/drawing/2014/main" id="{C56ADF27-C4A5-0383-CA12-FBFB1721D63D}"/>
                </a:ext>
              </a:extLst>
            </p:cNvPr>
            <p:cNvSpPr txBox="1"/>
            <p:nvPr/>
          </p:nvSpPr>
          <p:spPr>
            <a:xfrm>
              <a:off x="1677815" y="2396280"/>
              <a:ext cx="2494157" cy="72348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u="none" strike="noStrike" kern="0" cap="none" spc="0" normalizeH="0" baseline="0" noProof="0" dirty="0">
                  <a:ln>
                    <a:noFill/>
                  </a:ln>
                  <a:solidFill>
                    <a:prstClr val="white"/>
                  </a:solidFill>
                  <a:effectLst/>
                  <a:uLnTx/>
                  <a:uFillTx/>
                </a:rPr>
                <a:t>Paid the higher of either the state or federal minimum wage</a:t>
              </a:r>
            </a:p>
          </p:txBody>
        </p:sp>
        <p:sp>
          <p:nvSpPr>
            <p:cNvPr id="56" name="Freeform: Shape 55">
              <a:extLst>
                <a:ext uri="{FF2B5EF4-FFF2-40B4-BE49-F238E27FC236}">
                  <a16:creationId xmlns:a16="http://schemas.microsoft.com/office/drawing/2014/main" id="{6B4AE13A-57B3-6448-FC92-BE1CA040C45B}"/>
                </a:ext>
              </a:extLst>
            </p:cNvPr>
            <p:cNvSpPr/>
            <p:nvPr/>
          </p:nvSpPr>
          <p:spPr>
            <a:xfrm>
              <a:off x="767826" y="2200476"/>
              <a:ext cx="876169" cy="1127553"/>
            </a:xfrm>
            <a:custGeom>
              <a:avLst/>
              <a:gdLst>
                <a:gd name="connsiteX0" fmla="*/ 839184 w 839184"/>
                <a:gd name="connsiteY0" fmla="*/ 0 h 1079957"/>
                <a:gd name="connsiteX1" fmla="*/ 839184 w 839184"/>
                <a:gd name="connsiteY1" fmla="*/ 1079957 h 1079957"/>
                <a:gd name="connsiteX2" fmla="*/ 33080 w 839184"/>
                <a:gd name="connsiteY2" fmla="*/ 1079957 h 1079957"/>
                <a:gd name="connsiteX3" fmla="*/ 12579 w 839184"/>
                <a:gd name="connsiteY3" fmla="*/ 1072790 h 1079957"/>
                <a:gd name="connsiteX4" fmla="*/ 7165 w 839184"/>
                <a:gd name="connsiteY4" fmla="*/ 1026191 h 1079957"/>
                <a:gd name="connsiteX5" fmla="*/ 803710 w 839184"/>
                <a:gd name="connsiteY5" fmla="*/ 28184 h 1079957"/>
                <a:gd name="connsiteX6" fmla="*/ 839184 w 839184"/>
                <a:gd name="connsiteY6" fmla="*/ 0 h 107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184" h="1079957">
                  <a:moveTo>
                    <a:pt x="839184" y="0"/>
                  </a:moveTo>
                  <a:lnTo>
                    <a:pt x="839184" y="1079957"/>
                  </a:lnTo>
                  <a:lnTo>
                    <a:pt x="33080" y="1079957"/>
                  </a:lnTo>
                  <a:cubicBezTo>
                    <a:pt x="25639" y="1079936"/>
                    <a:pt x="18418" y="1077414"/>
                    <a:pt x="12579" y="1072790"/>
                  </a:cubicBezTo>
                  <a:cubicBezTo>
                    <a:pt x="-1782" y="1061419"/>
                    <a:pt x="-4207" y="1040558"/>
                    <a:pt x="7165" y="1026191"/>
                  </a:cubicBezTo>
                  <a:lnTo>
                    <a:pt x="803710" y="28184"/>
                  </a:lnTo>
                  <a:lnTo>
                    <a:pt x="839184" y="0"/>
                  </a:lnTo>
                  <a:close/>
                </a:path>
              </a:pathLst>
            </a:custGeom>
            <a:solidFill>
              <a:srgbClr val="144672"/>
            </a:solidFill>
            <a:ln w="53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7" name="TextBox 56">
              <a:extLst>
                <a:ext uri="{FF2B5EF4-FFF2-40B4-BE49-F238E27FC236}">
                  <a16:creationId xmlns:a16="http://schemas.microsoft.com/office/drawing/2014/main" id="{AC44F3E1-0EE2-6E94-1D1F-A0DC73B8A276}"/>
                </a:ext>
              </a:extLst>
            </p:cNvPr>
            <p:cNvSpPr txBox="1"/>
            <p:nvPr/>
          </p:nvSpPr>
          <p:spPr>
            <a:xfrm>
              <a:off x="1140012" y="2841153"/>
              <a:ext cx="455947" cy="38560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rPr>
                <a:t>02</a:t>
              </a:r>
            </a:p>
          </p:txBody>
        </p:sp>
        <p:sp>
          <p:nvSpPr>
            <p:cNvPr id="58" name="Freeform: Shape 57">
              <a:extLst>
                <a:ext uri="{FF2B5EF4-FFF2-40B4-BE49-F238E27FC236}">
                  <a16:creationId xmlns:a16="http://schemas.microsoft.com/office/drawing/2014/main" id="{1C2FD4E8-5F99-2ECD-7D7F-152650A4E5E1}"/>
                </a:ext>
              </a:extLst>
            </p:cNvPr>
            <p:cNvSpPr/>
            <p:nvPr/>
          </p:nvSpPr>
          <p:spPr>
            <a:xfrm>
              <a:off x="157386" y="3529831"/>
              <a:ext cx="1342108" cy="1059897"/>
            </a:xfrm>
            <a:custGeom>
              <a:avLst/>
              <a:gdLst>
                <a:gd name="connsiteX0" fmla="*/ 162219 w 1555400"/>
                <a:gd name="connsiteY0" fmla="*/ 518763 h 1228340"/>
                <a:gd name="connsiteX1" fmla="*/ 614876 w 1555400"/>
                <a:gd name="connsiteY1" fmla="*/ 937709 h 1228340"/>
                <a:gd name="connsiteX2" fmla="*/ 1370667 w 1555400"/>
                <a:gd name="connsiteY2" fmla="*/ -134 h 1228340"/>
                <a:gd name="connsiteX3" fmla="*/ 1555031 w 1555400"/>
                <a:gd name="connsiteY3" fmla="*/ 149658 h 1228340"/>
                <a:gd name="connsiteX4" fmla="*/ 725903 w 1555400"/>
                <a:gd name="connsiteY4" fmla="*/ 1181968 h 1228340"/>
                <a:gd name="connsiteX5" fmla="*/ 552056 w 1555400"/>
                <a:gd name="connsiteY5" fmla="*/ 1200964 h 1228340"/>
                <a:gd name="connsiteX6" fmla="*/ 545141 w 1555400"/>
                <a:gd name="connsiteY6" fmla="*/ 1194980 h 1228340"/>
                <a:gd name="connsiteX7" fmla="*/ -370 w 1555400"/>
                <a:gd name="connsiteY7" fmla="*/ 686513 h 122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400" h="1228340">
                  <a:moveTo>
                    <a:pt x="162219" y="518763"/>
                  </a:moveTo>
                  <a:lnTo>
                    <a:pt x="614876" y="937709"/>
                  </a:lnTo>
                  <a:lnTo>
                    <a:pt x="1370667" y="-134"/>
                  </a:lnTo>
                  <a:lnTo>
                    <a:pt x="1555031" y="149658"/>
                  </a:lnTo>
                  <a:lnTo>
                    <a:pt x="725903" y="1181968"/>
                  </a:lnTo>
                  <a:cubicBezTo>
                    <a:pt x="683143" y="1235218"/>
                    <a:pt x="605306" y="1243724"/>
                    <a:pt x="552056" y="1200964"/>
                  </a:cubicBezTo>
                  <a:cubicBezTo>
                    <a:pt x="549674" y="1199055"/>
                    <a:pt x="547373" y="1197061"/>
                    <a:pt x="545141" y="1194980"/>
                  </a:cubicBezTo>
                  <a:lnTo>
                    <a:pt x="-370" y="686513"/>
                  </a:lnTo>
                  <a:close/>
                </a:path>
              </a:pathLst>
            </a:custGeom>
            <a:solidFill>
              <a:srgbClr val="13416B"/>
            </a:solidFill>
            <a:ln w="53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59" name="Freeform: Shape 58">
              <a:extLst>
                <a:ext uri="{FF2B5EF4-FFF2-40B4-BE49-F238E27FC236}">
                  <a16:creationId xmlns:a16="http://schemas.microsoft.com/office/drawing/2014/main" id="{4EA4FFDA-843E-73E7-050F-FDD2F7AD9D05}"/>
                </a:ext>
              </a:extLst>
            </p:cNvPr>
            <p:cNvSpPr/>
            <p:nvPr/>
          </p:nvSpPr>
          <p:spPr>
            <a:xfrm>
              <a:off x="768211" y="3618232"/>
              <a:ext cx="3621776" cy="1140286"/>
            </a:xfrm>
            <a:custGeom>
              <a:avLst/>
              <a:gdLst>
                <a:gd name="connsiteX0" fmla="*/ 803341 w 3468894"/>
                <a:gd name="connsiteY0" fmla="*/ 40245 h 1092152"/>
                <a:gd name="connsiteX1" fmla="*/ 6796 w 3468894"/>
                <a:gd name="connsiteY1" fmla="*/ 1038252 h 1092152"/>
                <a:gd name="connsiteX2" fmla="*/ 12210 w 3468894"/>
                <a:gd name="connsiteY2" fmla="*/ 1084851 h 1092152"/>
                <a:gd name="connsiteX3" fmla="*/ 32711 w 3468894"/>
                <a:gd name="connsiteY3" fmla="*/ 1092018 h 1092152"/>
                <a:gd name="connsiteX4" fmla="*/ 3180880 w 3468894"/>
                <a:gd name="connsiteY4" fmla="*/ 1092018 h 1092152"/>
                <a:gd name="connsiteX5" fmla="*/ 3258303 w 3468894"/>
                <a:gd name="connsiteY5" fmla="*/ 1041801 h 1092152"/>
                <a:gd name="connsiteX6" fmla="*/ 3458260 w 3468894"/>
                <a:gd name="connsiteY6" fmla="*/ 594682 h 1092152"/>
                <a:gd name="connsiteX7" fmla="*/ 3457614 w 3468894"/>
                <a:gd name="connsiteY7" fmla="*/ 497365 h 1092152"/>
                <a:gd name="connsiteX8" fmla="*/ 3249701 w 3468894"/>
                <a:gd name="connsiteY8" fmla="*/ 48955 h 1092152"/>
                <a:gd name="connsiteX9" fmla="*/ 3172761 w 3468894"/>
                <a:gd name="connsiteY9" fmla="*/ -133 h 1092152"/>
                <a:gd name="connsiteX10" fmla="*/ 887700 w 3468894"/>
                <a:gd name="connsiteY10" fmla="*/ -133 h 1092152"/>
                <a:gd name="connsiteX11" fmla="*/ 803341 w 3468894"/>
                <a:gd name="connsiteY11" fmla="*/ 40245 h 109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8894" h="1092152">
                  <a:moveTo>
                    <a:pt x="803341" y="40245"/>
                  </a:moveTo>
                  <a:lnTo>
                    <a:pt x="6796" y="1038252"/>
                  </a:lnTo>
                  <a:cubicBezTo>
                    <a:pt x="-4576" y="1052619"/>
                    <a:pt x="-2151" y="1073480"/>
                    <a:pt x="12210" y="1084851"/>
                  </a:cubicBezTo>
                  <a:cubicBezTo>
                    <a:pt x="18049" y="1089475"/>
                    <a:pt x="25270" y="1091997"/>
                    <a:pt x="32711" y="1092018"/>
                  </a:cubicBezTo>
                  <a:lnTo>
                    <a:pt x="3180880" y="1092018"/>
                  </a:lnTo>
                  <a:cubicBezTo>
                    <a:pt x="3214323" y="1092008"/>
                    <a:pt x="3244647" y="1072340"/>
                    <a:pt x="3258303" y="1041801"/>
                  </a:cubicBezTo>
                  <a:lnTo>
                    <a:pt x="3458260" y="594682"/>
                  </a:lnTo>
                  <a:cubicBezTo>
                    <a:pt x="3472185" y="563685"/>
                    <a:pt x="3471916" y="528178"/>
                    <a:pt x="3457614" y="497365"/>
                  </a:cubicBezTo>
                  <a:lnTo>
                    <a:pt x="3249701" y="48955"/>
                  </a:lnTo>
                  <a:cubicBezTo>
                    <a:pt x="3235775" y="19007"/>
                    <a:pt x="3205773" y="-144"/>
                    <a:pt x="3172761" y="-133"/>
                  </a:cubicBezTo>
                  <a:lnTo>
                    <a:pt x="887700" y="-133"/>
                  </a:lnTo>
                  <a:cubicBezTo>
                    <a:pt x="854892" y="-246"/>
                    <a:pt x="823831" y="14620"/>
                    <a:pt x="803341" y="40245"/>
                  </a:cubicBezTo>
                  <a:close/>
                </a:path>
              </a:pathLst>
            </a:custGeom>
            <a:solidFill>
              <a:srgbClr val="19578F"/>
            </a:solidFill>
            <a:ln w="53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0" name="TextBox 59">
              <a:extLst>
                <a:ext uri="{FF2B5EF4-FFF2-40B4-BE49-F238E27FC236}">
                  <a16:creationId xmlns:a16="http://schemas.microsoft.com/office/drawing/2014/main" id="{3EDEF122-62AE-E20B-D235-81CC0D88FED2}"/>
                </a:ext>
              </a:extLst>
            </p:cNvPr>
            <p:cNvSpPr txBox="1"/>
            <p:nvPr/>
          </p:nvSpPr>
          <p:spPr>
            <a:xfrm>
              <a:off x="1677816" y="3609784"/>
              <a:ext cx="2494157" cy="132343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u="none" strike="noStrike" kern="0" cap="none" spc="0" normalizeH="0" baseline="0" noProof="0" dirty="0">
                  <a:ln>
                    <a:noFill/>
                  </a:ln>
                  <a:solidFill>
                    <a:prstClr val="white"/>
                  </a:solidFill>
                  <a:effectLst/>
                  <a:uLnTx/>
                  <a:uFillTx/>
                </a:rPr>
                <a:t>Hours worked on or after effective date of Department of Labor new rates will be paid at the higher rate</a:t>
              </a:r>
            </a:p>
          </p:txBody>
        </p:sp>
        <p:sp>
          <p:nvSpPr>
            <p:cNvPr id="61" name="Freeform: Shape 60">
              <a:extLst>
                <a:ext uri="{FF2B5EF4-FFF2-40B4-BE49-F238E27FC236}">
                  <a16:creationId xmlns:a16="http://schemas.microsoft.com/office/drawing/2014/main" id="{983E3BBD-FE93-B581-F52C-0268A196CB12}"/>
                </a:ext>
              </a:extLst>
            </p:cNvPr>
            <p:cNvSpPr/>
            <p:nvPr/>
          </p:nvSpPr>
          <p:spPr>
            <a:xfrm>
              <a:off x="767826" y="3630825"/>
              <a:ext cx="876169" cy="1127553"/>
            </a:xfrm>
            <a:custGeom>
              <a:avLst/>
              <a:gdLst>
                <a:gd name="connsiteX0" fmla="*/ 839184 w 839184"/>
                <a:gd name="connsiteY0" fmla="*/ 0 h 1079957"/>
                <a:gd name="connsiteX1" fmla="*/ 839184 w 839184"/>
                <a:gd name="connsiteY1" fmla="*/ 1079957 h 1079957"/>
                <a:gd name="connsiteX2" fmla="*/ 33080 w 839184"/>
                <a:gd name="connsiteY2" fmla="*/ 1079957 h 1079957"/>
                <a:gd name="connsiteX3" fmla="*/ 12579 w 839184"/>
                <a:gd name="connsiteY3" fmla="*/ 1072790 h 1079957"/>
                <a:gd name="connsiteX4" fmla="*/ 7165 w 839184"/>
                <a:gd name="connsiteY4" fmla="*/ 1026191 h 1079957"/>
                <a:gd name="connsiteX5" fmla="*/ 803710 w 839184"/>
                <a:gd name="connsiteY5" fmla="*/ 28184 h 1079957"/>
                <a:gd name="connsiteX6" fmla="*/ 839184 w 839184"/>
                <a:gd name="connsiteY6" fmla="*/ 0 h 107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184" h="1079957">
                  <a:moveTo>
                    <a:pt x="839184" y="0"/>
                  </a:moveTo>
                  <a:lnTo>
                    <a:pt x="839184" y="1079957"/>
                  </a:lnTo>
                  <a:lnTo>
                    <a:pt x="33080" y="1079957"/>
                  </a:lnTo>
                  <a:cubicBezTo>
                    <a:pt x="25639" y="1079936"/>
                    <a:pt x="18418" y="1077414"/>
                    <a:pt x="12579" y="1072790"/>
                  </a:cubicBezTo>
                  <a:cubicBezTo>
                    <a:pt x="-1782" y="1061419"/>
                    <a:pt x="-4207" y="1040558"/>
                    <a:pt x="7165" y="1026191"/>
                  </a:cubicBezTo>
                  <a:lnTo>
                    <a:pt x="803710" y="28184"/>
                  </a:lnTo>
                  <a:lnTo>
                    <a:pt x="839184" y="0"/>
                  </a:lnTo>
                  <a:close/>
                </a:path>
              </a:pathLst>
            </a:custGeom>
            <a:solidFill>
              <a:srgbClr val="144672"/>
            </a:solidFill>
            <a:ln w="53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2" name="TextBox 61">
              <a:extLst>
                <a:ext uri="{FF2B5EF4-FFF2-40B4-BE49-F238E27FC236}">
                  <a16:creationId xmlns:a16="http://schemas.microsoft.com/office/drawing/2014/main" id="{C916B294-A464-D7F3-3D18-A1D8ECD1CC56}"/>
                </a:ext>
              </a:extLst>
            </p:cNvPr>
            <p:cNvSpPr txBox="1"/>
            <p:nvPr/>
          </p:nvSpPr>
          <p:spPr>
            <a:xfrm>
              <a:off x="1140012" y="4271503"/>
              <a:ext cx="455947" cy="38560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rPr>
                <a:t>03</a:t>
              </a:r>
            </a:p>
          </p:txBody>
        </p:sp>
        <p:sp>
          <p:nvSpPr>
            <p:cNvPr id="68" name="Freeform: Shape 67">
              <a:extLst>
                <a:ext uri="{FF2B5EF4-FFF2-40B4-BE49-F238E27FC236}">
                  <a16:creationId xmlns:a16="http://schemas.microsoft.com/office/drawing/2014/main" id="{BDD0C217-2A9E-0F01-D593-D1FBC944C27C}"/>
                </a:ext>
              </a:extLst>
            </p:cNvPr>
            <p:cNvSpPr/>
            <p:nvPr/>
          </p:nvSpPr>
          <p:spPr>
            <a:xfrm>
              <a:off x="4564785" y="669132"/>
              <a:ext cx="1342108" cy="1059897"/>
            </a:xfrm>
            <a:custGeom>
              <a:avLst/>
              <a:gdLst>
                <a:gd name="connsiteX0" fmla="*/ 162219 w 1555400"/>
                <a:gd name="connsiteY0" fmla="*/ 518763 h 1228340"/>
                <a:gd name="connsiteX1" fmla="*/ 614876 w 1555400"/>
                <a:gd name="connsiteY1" fmla="*/ 937709 h 1228340"/>
                <a:gd name="connsiteX2" fmla="*/ 1370667 w 1555400"/>
                <a:gd name="connsiteY2" fmla="*/ -134 h 1228340"/>
                <a:gd name="connsiteX3" fmla="*/ 1555031 w 1555400"/>
                <a:gd name="connsiteY3" fmla="*/ 149658 h 1228340"/>
                <a:gd name="connsiteX4" fmla="*/ 725903 w 1555400"/>
                <a:gd name="connsiteY4" fmla="*/ 1181968 h 1228340"/>
                <a:gd name="connsiteX5" fmla="*/ 552056 w 1555400"/>
                <a:gd name="connsiteY5" fmla="*/ 1200964 h 1228340"/>
                <a:gd name="connsiteX6" fmla="*/ 545141 w 1555400"/>
                <a:gd name="connsiteY6" fmla="*/ 1194980 h 1228340"/>
                <a:gd name="connsiteX7" fmla="*/ -370 w 1555400"/>
                <a:gd name="connsiteY7" fmla="*/ 686513 h 122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400" h="1228340">
                  <a:moveTo>
                    <a:pt x="162219" y="518763"/>
                  </a:moveTo>
                  <a:lnTo>
                    <a:pt x="614876" y="937709"/>
                  </a:lnTo>
                  <a:lnTo>
                    <a:pt x="1370667" y="-134"/>
                  </a:lnTo>
                  <a:lnTo>
                    <a:pt x="1555031" y="149658"/>
                  </a:lnTo>
                  <a:lnTo>
                    <a:pt x="725903" y="1181968"/>
                  </a:lnTo>
                  <a:cubicBezTo>
                    <a:pt x="683143" y="1235218"/>
                    <a:pt x="605306" y="1243724"/>
                    <a:pt x="552056" y="1200964"/>
                  </a:cubicBezTo>
                  <a:cubicBezTo>
                    <a:pt x="549674" y="1199055"/>
                    <a:pt x="547373" y="1197061"/>
                    <a:pt x="545141" y="1194980"/>
                  </a:cubicBezTo>
                  <a:lnTo>
                    <a:pt x="-370" y="686513"/>
                  </a:lnTo>
                  <a:close/>
                </a:path>
              </a:pathLst>
            </a:custGeom>
            <a:solidFill>
              <a:srgbClr val="19578F">
                <a:lumMod val="75000"/>
              </a:srgbClr>
            </a:solidFill>
            <a:ln w="53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9" name="Freeform: Shape 68">
              <a:extLst>
                <a:ext uri="{FF2B5EF4-FFF2-40B4-BE49-F238E27FC236}">
                  <a16:creationId xmlns:a16="http://schemas.microsoft.com/office/drawing/2014/main" id="{33D23020-D2FC-B0B9-4808-AEB7871172EE}"/>
                </a:ext>
              </a:extLst>
            </p:cNvPr>
            <p:cNvSpPr/>
            <p:nvPr/>
          </p:nvSpPr>
          <p:spPr>
            <a:xfrm>
              <a:off x="5175610" y="757533"/>
              <a:ext cx="3621776" cy="1140286"/>
            </a:xfrm>
            <a:custGeom>
              <a:avLst/>
              <a:gdLst>
                <a:gd name="connsiteX0" fmla="*/ 803341 w 3468894"/>
                <a:gd name="connsiteY0" fmla="*/ 40245 h 1092152"/>
                <a:gd name="connsiteX1" fmla="*/ 6796 w 3468894"/>
                <a:gd name="connsiteY1" fmla="*/ 1038252 h 1092152"/>
                <a:gd name="connsiteX2" fmla="*/ 12210 w 3468894"/>
                <a:gd name="connsiteY2" fmla="*/ 1084851 h 1092152"/>
                <a:gd name="connsiteX3" fmla="*/ 32711 w 3468894"/>
                <a:gd name="connsiteY3" fmla="*/ 1092018 h 1092152"/>
                <a:gd name="connsiteX4" fmla="*/ 3180880 w 3468894"/>
                <a:gd name="connsiteY4" fmla="*/ 1092018 h 1092152"/>
                <a:gd name="connsiteX5" fmla="*/ 3258303 w 3468894"/>
                <a:gd name="connsiteY5" fmla="*/ 1041801 h 1092152"/>
                <a:gd name="connsiteX6" fmla="*/ 3458260 w 3468894"/>
                <a:gd name="connsiteY6" fmla="*/ 594682 h 1092152"/>
                <a:gd name="connsiteX7" fmla="*/ 3457614 w 3468894"/>
                <a:gd name="connsiteY7" fmla="*/ 497365 h 1092152"/>
                <a:gd name="connsiteX8" fmla="*/ 3249701 w 3468894"/>
                <a:gd name="connsiteY8" fmla="*/ 48955 h 1092152"/>
                <a:gd name="connsiteX9" fmla="*/ 3172761 w 3468894"/>
                <a:gd name="connsiteY9" fmla="*/ -133 h 1092152"/>
                <a:gd name="connsiteX10" fmla="*/ 887700 w 3468894"/>
                <a:gd name="connsiteY10" fmla="*/ -133 h 1092152"/>
                <a:gd name="connsiteX11" fmla="*/ 803341 w 3468894"/>
                <a:gd name="connsiteY11" fmla="*/ 40245 h 109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8894" h="1092152">
                  <a:moveTo>
                    <a:pt x="803341" y="40245"/>
                  </a:moveTo>
                  <a:lnTo>
                    <a:pt x="6796" y="1038252"/>
                  </a:lnTo>
                  <a:cubicBezTo>
                    <a:pt x="-4576" y="1052619"/>
                    <a:pt x="-2151" y="1073480"/>
                    <a:pt x="12210" y="1084851"/>
                  </a:cubicBezTo>
                  <a:cubicBezTo>
                    <a:pt x="18049" y="1089475"/>
                    <a:pt x="25270" y="1091997"/>
                    <a:pt x="32711" y="1092018"/>
                  </a:cubicBezTo>
                  <a:lnTo>
                    <a:pt x="3180880" y="1092018"/>
                  </a:lnTo>
                  <a:cubicBezTo>
                    <a:pt x="3214323" y="1092008"/>
                    <a:pt x="3244647" y="1072340"/>
                    <a:pt x="3258303" y="1041801"/>
                  </a:cubicBezTo>
                  <a:lnTo>
                    <a:pt x="3458260" y="594682"/>
                  </a:lnTo>
                  <a:cubicBezTo>
                    <a:pt x="3472185" y="563685"/>
                    <a:pt x="3471916" y="528178"/>
                    <a:pt x="3457614" y="497365"/>
                  </a:cubicBezTo>
                  <a:lnTo>
                    <a:pt x="3249701" y="48955"/>
                  </a:lnTo>
                  <a:cubicBezTo>
                    <a:pt x="3235775" y="19007"/>
                    <a:pt x="3205773" y="-144"/>
                    <a:pt x="3172761" y="-133"/>
                  </a:cubicBezTo>
                  <a:lnTo>
                    <a:pt x="887700" y="-133"/>
                  </a:lnTo>
                  <a:cubicBezTo>
                    <a:pt x="854892" y="-246"/>
                    <a:pt x="823831" y="14620"/>
                    <a:pt x="803341" y="40245"/>
                  </a:cubicBezTo>
                  <a:close/>
                </a:path>
              </a:pathLst>
            </a:custGeom>
            <a:solidFill>
              <a:srgbClr val="19578F"/>
            </a:solidFill>
            <a:ln w="53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0" name="TextBox 69">
              <a:extLst>
                <a:ext uri="{FF2B5EF4-FFF2-40B4-BE49-F238E27FC236}">
                  <a16:creationId xmlns:a16="http://schemas.microsoft.com/office/drawing/2014/main" id="{B51DE379-DAFB-14DF-A601-EE9E3BBA5805}"/>
                </a:ext>
              </a:extLst>
            </p:cNvPr>
            <p:cNvSpPr txBox="1"/>
            <p:nvPr/>
          </p:nvSpPr>
          <p:spPr>
            <a:xfrm>
              <a:off x="6066547" y="1073114"/>
              <a:ext cx="2494157" cy="509121"/>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u="none" strike="noStrike" kern="0" cap="none" spc="0" normalizeH="0" baseline="0" noProof="0" dirty="0">
                  <a:ln>
                    <a:noFill/>
                  </a:ln>
                  <a:solidFill>
                    <a:prstClr val="white"/>
                  </a:solidFill>
                  <a:effectLst/>
                  <a:uLnTx/>
                  <a:uFillTx/>
                </a:rPr>
                <a:t>VA will not process and pay out “Future Dates”</a:t>
              </a:r>
            </a:p>
          </p:txBody>
        </p:sp>
        <p:sp>
          <p:nvSpPr>
            <p:cNvPr id="71" name="Freeform: Shape 70">
              <a:extLst>
                <a:ext uri="{FF2B5EF4-FFF2-40B4-BE49-F238E27FC236}">
                  <a16:creationId xmlns:a16="http://schemas.microsoft.com/office/drawing/2014/main" id="{E7506D52-0457-BF81-37B7-CC48B4D99D8F}"/>
                </a:ext>
              </a:extLst>
            </p:cNvPr>
            <p:cNvSpPr/>
            <p:nvPr/>
          </p:nvSpPr>
          <p:spPr>
            <a:xfrm>
              <a:off x="5175225" y="770126"/>
              <a:ext cx="876169" cy="1127553"/>
            </a:xfrm>
            <a:custGeom>
              <a:avLst/>
              <a:gdLst>
                <a:gd name="connsiteX0" fmla="*/ 839184 w 839184"/>
                <a:gd name="connsiteY0" fmla="*/ 0 h 1079957"/>
                <a:gd name="connsiteX1" fmla="*/ 839184 w 839184"/>
                <a:gd name="connsiteY1" fmla="*/ 1079957 h 1079957"/>
                <a:gd name="connsiteX2" fmla="*/ 33080 w 839184"/>
                <a:gd name="connsiteY2" fmla="*/ 1079957 h 1079957"/>
                <a:gd name="connsiteX3" fmla="*/ 12579 w 839184"/>
                <a:gd name="connsiteY3" fmla="*/ 1072790 h 1079957"/>
                <a:gd name="connsiteX4" fmla="*/ 7165 w 839184"/>
                <a:gd name="connsiteY4" fmla="*/ 1026191 h 1079957"/>
                <a:gd name="connsiteX5" fmla="*/ 803710 w 839184"/>
                <a:gd name="connsiteY5" fmla="*/ 28184 h 1079957"/>
                <a:gd name="connsiteX6" fmla="*/ 839184 w 839184"/>
                <a:gd name="connsiteY6" fmla="*/ 0 h 107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184" h="1079957">
                  <a:moveTo>
                    <a:pt x="839184" y="0"/>
                  </a:moveTo>
                  <a:lnTo>
                    <a:pt x="839184" y="1079957"/>
                  </a:lnTo>
                  <a:lnTo>
                    <a:pt x="33080" y="1079957"/>
                  </a:lnTo>
                  <a:cubicBezTo>
                    <a:pt x="25639" y="1079936"/>
                    <a:pt x="18418" y="1077414"/>
                    <a:pt x="12579" y="1072790"/>
                  </a:cubicBezTo>
                  <a:cubicBezTo>
                    <a:pt x="-1782" y="1061419"/>
                    <a:pt x="-4207" y="1040558"/>
                    <a:pt x="7165" y="1026191"/>
                  </a:cubicBezTo>
                  <a:lnTo>
                    <a:pt x="803710" y="28184"/>
                  </a:lnTo>
                  <a:lnTo>
                    <a:pt x="839184" y="0"/>
                  </a:lnTo>
                  <a:close/>
                </a:path>
              </a:pathLst>
            </a:custGeom>
            <a:solidFill>
              <a:sysClr val="windowText" lastClr="000000">
                <a:alpha val="20000"/>
              </a:sysClr>
            </a:solidFill>
            <a:ln w="53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2" name="TextBox 71">
              <a:extLst>
                <a:ext uri="{FF2B5EF4-FFF2-40B4-BE49-F238E27FC236}">
                  <a16:creationId xmlns:a16="http://schemas.microsoft.com/office/drawing/2014/main" id="{3A49B486-5A8B-9730-6882-3123B0C0386F}"/>
                </a:ext>
              </a:extLst>
            </p:cNvPr>
            <p:cNvSpPr txBox="1"/>
            <p:nvPr/>
          </p:nvSpPr>
          <p:spPr>
            <a:xfrm>
              <a:off x="5547412" y="1410803"/>
              <a:ext cx="455947"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rPr>
                <a:t>04</a:t>
              </a:r>
            </a:p>
          </p:txBody>
        </p:sp>
        <p:sp>
          <p:nvSpPr>
            <p:cNvPr id="73" name="Freeform: Shape 72">
              <a:extLst>
                <a:ext uri="{FF2B5EF4-FFF2-40B4-BE49-F238E27FC236}">
                  <a16:creationId xmlns:a16="http://schemas.microsoft.com/office/drawing/2014/main" id="{B5C58036-335E-648B-29BB-F61F223418E2}"/>
                </a:ext>
              </a:extLst>
            </p:cNvPr>
            <p:cNvSpPr/>
            <p:nvPr/>
          </p:nvSpPr>
          <p:spPr>
            <a:xfrm>
              <a:off x="4564785" y="2099482"/>
              <a:ext cx="1342108" cy="1059897"/>
            </a:xfrm>
            <a:custGeom>
              <a:avLst/>
              <a:gdLst>
                <a:gd name="connsiteX0" fmla="*/ 162219 w 1555400"/>
                <a:gd name="connsiteY0" fmla="*/ 518763 h 1228340"/>
                <a:gd name="connsiteX1" fmla="*/ 614876 w 1555400"/>
                <a:gd name="connsiteY1" fmla="*/ 937709 h 1228340"/>
                <a:gd name="connsiteX2" fmla="*/ 1370667 w 1555400"/>
                <a:gd name="connsiteY2" fmla="*/ -134 h 1228340"/>
                <a:gd name="connsiteX3" fmla="*/ 1555031 w 1555400"/>
                <a:gd name="connsiteY3" fmla="*/ 149658 h 1228340"/>
                <a:gd name="connsiteX4" fmla="*/ 725903 w 1555400"/>
                <a:gd name="connsiteY4" fmla="*/ 1181968 h 1228340"/>
                <a:gd name="connsiteX5" fmla="*/ 552056 w 1555400"/>
                <a:gd name="connsiteY5" fmla="*/ 1200964 h 1228340"/>
                <a:gd name="connsiteX6" fmla="*/ 545141 w 1555400"/>
                <a:gd name="connsiteY6" fmla="*/ 1194980 h 1228340"/>
                <a:gd name="connsiteX7" fmla="*/ -370 w 1555400"/>
                <a:gd name="connsiteY7" fmla="*/ 686513 h 122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400" h="1228340">
                  <a:moveTo>
                    <a:pt x="162219" y="518763"/>
                  </a:moveTo>
                  <a:lnTo>
                    <a:pt x="614876" y="937709"/>
                  </a:lnTo>
                  <a:lnTo>
                    <a:pt x="1370667" y="-134"/>
                  </a:lnTo>
                  <a:lnTo>
                    <a:pt x="1555031" y="149658"/>
                  </a:lnTo>
                  <a:lnTo>
                    <a:pt x="725903" y="1181968"/>
                  </a:lnTo>
                  <a:cubicBezTo>
                    <a:pt x="683143" y="1235218"/>
                    <a:pt x="605306" y="1243724"/>
                    <a:pt x="552056" y="1200964"/>
                  </a:cubicBezTo>
                  <a:cubicBezTo>
                    <a:pt x="549674" y="1199055"/>
                    <a:pt x="547373" y="1197061"/>
                    <a:pt x="545141" y="1194980"/>
                  </a:cubicBezTo>
                  <a:lnTo>
                    <a:pt x="-370" y="686513"/>
                  </a:lnTo>
                  <a:close/>
                </a:path>
              </a:pathLst>
            </a:custGeom>
            <a:solidFill>
              <a:srgbClr val="13416B"/>
            </a:solidFill>
            <a:ln w="53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4" name="Freeform: Shape 73">
              <a:extLst>
                <a:ext uri="{FF2B5EF4-FFF2-40B4-BE49-F238E27FC236}">
                  <a16:creationId xmlns:a16="http://schemas.microsoft.com/office/drawing/2014/main" id="{2B57C823-21B4-3959-F045-0416F55F44E1}"/>
                </a:ext>
              </a:extLst>
            </p:cNvPr>
            <p:cNvSpPr/>
            <p:nvPr/>
          </p:nvSpPr>
          <p:spPr>
            <a:xfrm>
              <a:off x="5175610" y="2187882"/>
              <a:ext cx="3621776" cy="1140286"/>
            </a:xfrm>
            <a:custGeom>
              <a:avLst/>
              <a:gdLst>
                <a:gd name="connsiteX0" fmla="*/ 803341 w 3468894"/>
                <a:gd name="connsiteY0" fmla="*/ 40245 h 1092152"/>
                <a:gd name="connsiteX1" fmla="*/ 6796 w 3468894"/>
                <a:gd name="connsiteY1" fmla="*/ 1038252 h 1092152"/>
                <a:gd name="connsiteX2" fmla="*/ 12210 w 3468894"/>
                <a:gd name="connsiteY2" fmla="*/ 1084851 h 1092152"/>
                <a:gd name="connsiteX3" fmla="*/ 32711 w 3468894"/>
                <a:gd name="connsiteY3" fmla="*/ 1092018 h 1092152"/>
                <a:gd name="connsiteX4" fmla="*/ 3180880 w 3468894"/>
                <a:gd name="connsiteY4" fmla="*/ 1092018 h 1092152"/>
                <a:gd name="connsiteX5" fmla="*/ 3258303 w 3468894"/>
                <a:gd name="connsiteY5" fmla="*/ 1041801 h 1092152"/>
                <a:gd name="connsiteX6" fmla="*/ 3458260 w 3468894"/>
                <a:gd name="connsiteY6" fmla="*/ 594682 h 1092152"/>
                <a:gd name="connsiteX7" fmla="*/ 3457614 w 3468894"/>
                <a:gd name="connsiteY7" fmla="*/ 497365 h 1092152"/>
                <a:gd name="connsiteX8" fmla="*/ 3249701 w 3468894"/>
                <a:gd name="connsiteY8" fmla="*/ 48955 h 1092152"/>
                <a:gd name="connsiteX9" fmla="*/ 3172761 w 3468894"/>
                <a:gd name="connsiteY9" fmla="*/ -133 h 1092152"/>
                <a:gd name="connsiteX10" fmla="*/ 887700 w 3468894"/>
                <a:gd name="connsiteY10" fmla="*/ -133 h 1092152"/>
                <a:gd name="connsiteX11" fmla="*/ 803341 w 3468894"/>
                <a:gd name="connsiteY11" fmla="*/ 40245 h 109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8894" h="1092152">
                  <a:moveTo>
                    <a:pt x="803341" y="40245"/>
                  </a:moveTo>
                  <a:lnTo>
                    <a:pt x="6796" y="1038252"/>
                  </a:lnTo>
                  <a:cubicBezTo>
                    <a:pt x="-4576" y="1052619"/>
                    <a:pt x="-2151" y="1073480"/>
                    <a:pt x="12210" y="1084851"/>
                  </a:cubicBezTo>
                  <a:cubicBezTo>
                    <a:pt x="18049" y="1089475"/>
                    <a:pt x="25270" y="1091997"/>
                    <a:pt x="32711" y="1092018"/>
                  </a:cubicBezTo>
                  <a:lnTo>
                    <a:pt x="3180880" y="1092018"/>
                  </a:lnTo>
                  <a:cubicBezTo>
                    <a:pt x="3214323" y="1092008"/>
                    <a:pt x="3244647" y="1072340"/>
                    <a:pt x="3258303" y="1041801"/>
                  </a:cubicBezTo>
                  <a:lnTo>
                    <a:pt x="3458260" y="594682"/>
                  </a:lnTo>
                  <a:cubicBezTo>
                    <a:pt x="3472185" y="563685"/>
                    <a:pt x="3471916" y="528178"/>
                    <a:pt x="3457614" y="497365"/>
                  </a:cubicBezTo>
                  <a:lnTo>
                    <a:pt x="3249701" y="48955"/>
                  </a:lnTo>
                  <a:cubicBezTo>
                    <a:pt x="3235775" y="19007"/>
                    <a:pt x="3205773" y="-144"/>
                    <a:pt x="3172761" y="-133"/>
                  </a:cubicBezTo>
                  <a:lnTo>
                    <a:pt x="887700" y="-133"/>
                  </a:lnTo>
                  <a:cubicBezTo>
                    <a:pt x="854892" y="-246"/>
                    <a:pt x="823831" y="14620"/>
                    <a:pt x="803341" y="40245"/>
                  </a:cubicBezTo>
                  <a:close/>
                </a:path>
              </a:pathLst>
            </a:custGeom>
            <a:solidFill>
              <a:srgbClr val="19578F"/>
            </a:solidFill>
            <a:ln w="53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5" name="TextBox 74">
              <a:extLst>
                <a:ext uri="{FF2B5EF4-FFF2-40B4-BE49-F238E27FC236}">
                  <a16:creationId xmlns:a16="http://schemas.microsoft.com/office/drawing/2014/main" id="{375AA2E6-3A45-097D-33AB-5D6249B64D37}"/>
                </a:ext>
              </a:extLst>
            </p:cNvPr>
            <p:cNvSpPr txBox="1"/>
            <p:nvPr/>
          </p:nvSpPr>
          <p:spPr>
            <a:xfrm>
              <a:off x="6105061" y="2408487"/>
              <a:ext cx="2494157" cy="72348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u="none" strike="noStrike" kern="0" cap="none" spc="0" normalizeH="0" baseline="0" noProof="0" dirty="0">
                  <a:ln>
                    <a:noFill/>
                  </a:ln>
                  <a:solidFill>
                    <a:prstClr val="white"/>
                  </a:solidFill>
                  <a:effectLst/>
                  <a:uLnTx/>
                  <a:uFillTx/>
                </a:rPr>
                <a:t>Email notification sent to the site supervisor once payment is processed</a:t>
              </a:r>
            </a:p>
          </p:txBody>
        </p:sp>
        <p:sp>
          <p:nvSpPr>
            <p:cNvPr id="76" name="Freeform: Shape 75">
              <a:extLst>
                <a:ext uri="{FF2B5EF4-FFF2-40B4-BE49-F238E27FC236}">
                  <a16:creationId xmlns:a16="http://schemas.microsoft.com/office/drawing/2014/main" id="{2640E174-6708-2CB1-F4AB-E7ADDE1A5024}"/>
                </a:ext>
              </a:extLst>
            </p:cNvPr>
            <p:cNvSpPr/>
            <p:nvPr/>
          </p:nvSpPr>
          <p:spPr>
            <a:xfrm>
              <a:off x="5175225" y="2200476"/>
              <a:ext cx="876169" cy="1127553"/>
            </a:xfrm>
            <a:custGeom>
              <a:avLst/>
              <a:gdLst>
                <a:gd name="connsiteX0" fmla="*/ 839184 w 839184"/>
                <a:gd name="connsiteY0" fmla="*/ 0 h 1079957"/>
                <a:gd name="connsiteX1" fmla="*/ 839184 w 839184"/>
                <a:gd name="connsiteY1" fmla="*/ 1079957 h 1079957"/>
                <a:gd name="connsiteX2" fmla="*/ 33080 w 839184"/>
                <a:gd name="connsiteY2" fmla="*/ 1079957 h 1079957"/>
                <a:gd name="connsiteX3" fmla="*/ 12579 w 839184"/>
                <a:gd name="connsiteY3" fmla="*/ 1072790 h 1079957"/>
                <a:gd name="connsiteX4" fmla="*/ 7165 w 839184"/>
                <a:gd name="connsiteY4" fmla="*/ 1026191 h 1079957"/>
                <a:gd name="connsiteX5" fmla="*/ 803710 w 839184"/>
                <a:gd name="connsiteY5" fmla="*/ 28184 h 1079957"/>
                <a:gd name="connsiteX6" fmla="*/ 839184 w 839184"/>
                <a:gd name="connsiteY6" fmla="*/ 0 h 107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184" h="1079957">
                  <a:moveTo>
                    <a:pt x="839184" y="0"/>
                  </a:moveTo>
                  <a:lnTo>
                    <a:pt x="839184" y="1079957"/>
                  </a:lnTo>
                  <a:lnTo>
                    <a:pt x="33080" y="1079957"/>
                  </a:lnTo>
                  <a:cubicBezTo>
                    <a:pt x="25639" y="1079936"/>
                    <a:pt x="18418" y="1077414"/>
                    <a:pt x="12579" y="1072790"/>
                  </a:cubicBezTo>
                  <a:cubicBezTo>
                    <a:pt x="-1782" y="1061419"/>
                    <a:pt x="-4207" y="1040558"/>
                    <a:pt x="7165" y="1026191"/>
                  </a:cubicBezTo>
                  <a:lnTo>
                    <a:pt x="803710" y="28184"/>
                  </a:lnTo>
                  <a:lnTo>
                    <a:pt x="839184" y="0"/>
                  </a:lnTo>
                  <a:close/>
                </a:path>
              </a:pathLst>
            </a:custGeom>
            <a:solidFill>
              <a:srgbClr val="144672"/>
            </a:solidFill>
            <a:ln w="53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7" name="TextBox 76">
              <a:extLst>
                <a:ext uri="{FF2B5EF4-FFF2-40B4-BE49-F238E27FC236}">
                  <a16:creationId xmlns:a16="http://schemas.microsoft.com/office/drawing/2014/main" id="{5047D9D1-4609-20A5-98D4-40571940B877}"/>
                </a:ext>
              </a:extLst>
            </p:cNvPr>
            <p:cNvSpPr txBox="1"/>
            <p:nvPr/>
          </p:nvSpPr>
          <p:spPr>
            <a:xfrm>
              <a:off x="5547412" y="2841153"/>
              <a:ext cx="455947"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rPr>
                <a:t>05</a:t>
              </a:r>
            </a:p>
          </p:txBody>
        </p:sp>
        <p:sp>
          <p:nvSpPr>
            <p:cNvPr id="78" name="Freeform: Shape 77">
              <a:extLst>
                <a:ext uri="{FF2B5EF4-FFF2-40B4-BE49-F238E27FC236}">
                  <a16:creationId xmlns:a16="http://schemas.microsoft.com/office/drawing/2014/main" id="{E7292663-E9DD-C5F1-D424-6FFF3883034B}"/>
                </a:ext>
              </a:extLst>
            </p:cNvPr>
            <p:cNvSpPr/>
            <p:nvPr/>
          </p:nvSpPr>
          <p:spPr>
            <a:xfrm>
              <a:off x="4564785" y="3529831"/>
              <a:ext cx="1342108" cy="1059897"/>
            </a:xfrm>
            <a:custGeom>
              <a:avLst/>
              <a:gdLst>
                <a:gd name="connsiteX0" fmla="*/ 162219 w 1555400"/>
                <a:gd name="connsiteY0" fmla="*/ 518763 h 1228340"/>
                <a:gd name="connsiteX1" fmla="*/ 614876 w 1555400"/>
                <a:gd name="connsiteY1" fmla="*/ 937709 h 1228340"/>
                <a:gd name="connsiteX2" fmla="*/ 1370667 w 1555400"/>
                <a:gd name="connsiteY2" fmla="*/ -134 h 1228340"/>
                <a:gd name="connsiteX3" fmla="*/ 1555031 w 1555400"/>
                <a:gd name="connsiteY3" fmla="*/ 149658 h 1228340"/>
                <a:gd name="connsiteX4" fmla="*/ 725903 w 1555400"/>
                <a:gd name="connsiteY4" fmla="*/ 1181968 h 1228340"/>
                <a:gd name="connsiteX5" fmla="*/ 552056 w 1555400"/>
                <a:gd name="connsiteY5" fmla="*/ 1200964 h 1228340"/>
                <a:gd name="connsiteX6" fmla="*/ 545141 w 1555400"/>
                <a:gd name="connsiteY6" fmla="*/ 1194980 h 1228340"/>
                <a:gd name="connsiteX7" fmla="*/ -370 w 1555400"/>
                <a:gd name="connsiteY7" fmla="*/ 686513 h 122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400" h="1228340">
                  <a:moveTo>
                    <a:pt x="162219" y="518763"/>
                  </a:moveTo>
                  <a:lnTo>
                    <a:pt x="614876" y="937709"/>
                  </a:lnTo>
                  <a:lnTo>
                    <a:pt x="1370667" y="-134"/>
                  </a:lnTo>
                  <a:lnTo>
                    <a:pt x="1555031" y="149658"/>
                  </a:lnTo>
                  <a:lnTo>
                    <a:pt x="725903" y="1181968"/>
                  </a:lnTo>
                  <a:cubicBezTo>
                    <a:pt x="683143" y="1235218"/>
                    <a:pt x="605306" y="1243724"/>
                    <a:pt x="552056" y="1200964"/>
                  </a:cubicBezTo>
                  <a:cubicBezTo>
                    <a:pt x="549674" y="1199055"/>
                    <a:pt x="547373" y="1197061"/>
                    <a:pt x="545141" y="1194980"/>
                  </a:cubicBezTo>
                  <a:lnTo>
                    <a:pt x="-370" y="686513"/>
                  </a:lnTo>
                  <a:close/>
                </a:path>
              </a:pathLst>
            </a:custGeom>
            <a:solidFill>
              <a:srgbClr val="13416B"/>
            </a:solidFill>
            <a:ln w="53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9" name="Freeform: Shape 78">
              <a:extLst>
                <a:ext uri="{FF2B5EF4-FFF2-40B4-BE49-F238E27FC236}">
                  <a16:creationId xmlns:a16="http://schemas.microsoft.com/office/drawing/2014/main" id="{91A44FFF-6300-D5F3-FBE4-64F1464B5CFF}"/>
                </a:ext>
              </a:extLst>
            </p:cNvPr>
            <p:cNvSpPr/>
            <p:nvPr/>
          </p:nvSpPr>
          <p:spPr>
            <a:xfrm>
              <a:off x="5175610" y="3618232"/>
              <a:ext cx="3621776" cy="1140286"/>
            </a:xfrm>
            <a:custGeom>
              <a:avLst/>
              <a:gdLst>
                <a:gd name="connsiteX0" fmla="*/ 803341 w 3468894"/>
                <a:gd name="connsiteY0" fmla="*/ 40245 h 1092152"/>
                <a:gd name="connsiteX1" fmla="*/ 6796 w 3468894"/>
                <a:gd name="connsiteY1" fmla="*/ 1038252 h 1092152"/>
                <a:gd name="connsiteX2" fmla="*/ 12210 w 3468894"/>
                <a:gd name="connsiteY2" fmla="*/ 1084851 h 1092152"/>
                <a:gd name="connsiteX3" fmla="*/ 32711 w 3468894"/>
                <a:gd name="connsiteY3" fmla="*/ 1092018 h 1092152"/>
                <a:gd name="connsiteX4" fmla="*/ 3180880 w 3468894"/>
                <a:gd name="connsiteY4" fmla="*/ 1092018 h 1092152"/>
                <a:gd name="connsiteX5" fmla="*/ 3258303 w 3468894"/>
                <a:gd name="connsiteY5" fmla="*/ 1041801 h 1092152"/>
                <a:gd name="connsiteX6" fmla="*/ 3458260 w 3468894"/>
                <a:gd name="connsiteY6" fmla="*/ 594682 h 1092152"/>
                <a:gd name="connsiteX7" fmla="*/ 3457614 w 3468894"/>
                <a:gd name="connsiteY7" fmla="*/ 497365 h 1092152"/>
                <a:gd name="connsiteX8" fmla="*/ 3249701 w 3468894"/>
                <a:gd name="connsiteY8" fmla="*/ 48955 h 1092152"/>
                <a:gd name="connsiteX9" fmla="*/ 3172761 w 3468894"/>
                <a:gd name="connsiteY9" fmla="*/ -133 h 1092152"/>
                <a:gd name="connsiteX10" fmla="*/ 887700 w 3468894"/>
                <a:gd name="connsiteY10" fmla="*/ -133 h 1092152"/>
                <a:gd name="connsiteX11" fmla="*/ 803341 w 3468894"/>
                <a:gd name="connsiteY11" fmla="*/ 40245 h 109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68894" h="1092152">
                  <a:moveTo>
                    <a:pt x="803341" y="40245"/>
                  </a:moveTo>
                  <a:lnTo>
                    <a:pt x="6796" y="1038252"/>
                  </a:lnTo>
                  <a:cubicBezTo>
                    <a:pt x="-4576" y="1052619"/>
                    <a:pt x="-2151" y="1073480"/>
                    <a:pt x="12210" y="1084851"/>
                  </a:cubicBezTo>
                  <a:cubicBezTo>
                    <a:pt x="18049" y="1089475"/>
                    <a:pt x="25270" y="1091997"/>
                    <a:pt x="32711" y="1092018"/>
                  </a:cubicBezTo>
                  <a:lnTo>
                    <a:pt x="3180880" y="1092018"/>
                  </a:lnTo>
                  <a:cubicBezTo>
                    <a:pt x="3214323" y="1092008"/>
                    <a:pt x="3244647" y="1072340"/>
                    <a:pt x="3258303" y="1041801"/>
                  </a:cubicBezTo>
                  <a:lnTo>
                    <a:pt x="3458260" y="594682"/>
                  </a:lnTo>
                  <a:cubicBezTo>
                    <a:pt x="3472185" y="563685"/>
                    <a:pt x="3471916" y="528178"/>
                    <a:pt x="3457614" y="497365"/>
                  </a:cubicBezTo>
                  <a:lnTo>
                    <a:pt x="3249701" y="48955"/>
                  </a:lnTo>
                  <a:cubicBezTo>
                    <a:pt x="3235775" y="19007"/>
                    <a:pt x="3205773" y="-144"/>
                    <a:pt x="3172761" y="-133"/>
                  </a:cubicBezTo>
                  <a:lnTo>
                    <a:pt x="887700" y="-133"/>
                  </a:lnTo>
                  <a:cubicBezTo>
                    <a:pt x="854892" y="-246"/>
                    <a:pt x="823831" y="14620"/>
                    <a:pt x="803341" y="40245"/>
                  </a:cubicBezTo>
                  <a:close/>
                </a:path>
              </a:pathLst>
            </a:custGeom>
            <a:solidFill>
              <a:srgbClr val="19578F"/>
            </a:solidFill>
            <a:ln w="53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0" name="TextBox 79">
              <a:extLst>
                <a:ext uri="{FF2B5EF4-FFF2-40B4-BE49-F238E27FC236}">
                  <a16:creationId xmlns:a16="http://schemas.microsoft.com/office/drawing/2014/main" id="{47C6601A-2975-EDBA-40C7-F2EA1643FB4D}"/>
                </a:ext>
              </a:extLst>
            </p:cNvPr>
            <p:cNvSpPr txBox="1"/>
            <p:nvPr/>
          </p:nvSpPr>
          <p:spPr>
            <a:xfrm>
              <a:off x="6081691" y="3826630"/>
              <a:ext cx="2494157" cy="723489"/>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u="none" strike="noStrike" kern="0" cap="none" spc="0" normalizeH="0" baseline="0" noProof="0" dirty="0">
                  <a:ln>
                    <a:noFill/>
                  </a:ln>
                  <a:solidFill>
                    <a:prstClr val="white"/>
                  </a:solidFill>
                  <a:effectLst/>
                  <a:uLnTx/>
                  <a:uFillTx/>
                </a:rPr>
                <a:t>The student can expect payment 3-5 business days after time record processed</a:t>
              </a:r>
            </a:p>
          </p:txBody>
        </p:sp>
        <p:sp>
          <p:nvSpPr>
            <p:cNvPr id="81" name="Freeform: Shape 80">
              <a:extLst>
                <a:ext uri="{FF2B5EF4-FFF2-40B4-BE49-F238E27FC236}">
                  <a16:creationId xmlns:a16="http://schemas.microsoft.com/office/drawing/2014/main" id="{C48F882F-5CC6-0E68-0CB7-5A57013629A2}"/>
                </a:ext>
              </a:extLst>
            </p:cNvPr>
            <p:cNvSpPr/>
            <p:nvPr/>
          </p:nvSpPr>
          <p:spPr>
            <a:xfrm>
              <a:off x="5175225" y="3630825"/>
              <a:ext cx="876169" cy="1127553"/>
            </a:xfrm>
            <a:custGeom>
              <a:avLst/>
              <a:gdLst>
                <a:gd name="connsiteX0" fmla="*/ 839184 w 839184"/>
                <a:gd name="connsiteY0" fmla="*/ 0 h 1079957"/>
                <a:gd name="connsiteX1" fmla="*/ 839184 w 839184"/>
                <a:gd name="connsiteY1" fmla="*/ 1079957 h 1079957"/>
                <a:gd name="connsiteX2" fmla="*/ 33080 w 839184"/>
                <a:gd name="connsiteY2" fmla="*/ 1079957 h 1079957"/>
                <a:gd name="connsiteX3" fmla="*/ 12579 w 839184"/>
                <a:gd name="connsiteY3" fmla="*/ 1072790 h 1079957"/>
                <a:gd name="connsiteX4" fmla="*/ 7165 w 839184"/>
                <a:gd name="connsiteY4" fmla="*/ 1026191 h 1079957"/>
                <a:gd name="connsiteX5" fmla="*/ 803710 w 839184"/>
                <a:gd name="connsiteY5" fmla="*/ 28184 h 1079957"/>
                <a:gd name="connsiteX6" fmla="*/ 839184 w 839184"/>
                <a:gd name="connsiteY6" fmla="*/ 0 h 107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184" h="1079957">
                  <a:moveTo>
                    <a:pt x="839184" y="0"/>
                  </a:moveTo>
                  <a:lnTo>
                    <a:pt x="839184" y="1079957"/>
                  </a:lnTo>
                  <a:lnTo>
                    <a:pt x="33080" y="1079957"/>
                  </a:lnTo>
                  <a:cubicBezTo>
                    <a:pt x="25639" y="1079936"/>
                    <a:pt x="18418" y="1077414"/>
                    <a:pt x="12579" y="1072790"/>
                  </a:cubicBezTo>
                  <a:cubicBezTo>
                    <a:pt x="-1782" y="1061419"/>
                    <a:pt x="-4207" y="1040558"/>
                    <a:pt x="7165" y="1026191"/>
                  </a:cubicBezTo>
                  <a:lnTo>
                    <a:pt x="803710" y="28184"/>
                  </a:lnTo>
                  <a:lnTo>
                    <a:pt x="839184" y="0"/>
                  </a:lnTo>
                  <a:close/>
                </a:path>
              </a:pathLst>
            </a:custGeom>
            <a:solidFill>
              <a:srgbClr val="144672"/>
            </a:solidFill>
            <a:ln w="5373"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2" name="TextBox 81">
              <a:extLst>
                <a:ext uri="{FF2B5EF4-FFF2-40B4-BE49-F238E27FC236}">
                  <a16:creationId xmlns:a16="http://schemas.microsoft.com/office/drawing/2014/main" id="{D9883D0E-CBF8-1F2C-A2FB-A3F506F627EB}"/>
                </a:ext>
              </a:extLst>
            </p:cNvPr>
            <p:cNvSpPr txBox="1"/>
            <p:nvPr/>
          </p:nvSpPr>
          <p:spPr>
            <a:xfrm>
              <a:off x="5547412" y="4271503"/>
              <a:ext cx="455947" cy="369332"/>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rPr>
                <a:t>06</a:t>
              </a:r>
            </a:p>
          </p:txBody>
        </p:sp>
      </p:grpSp>
    </p:spTree>
    <p:extLst>
      <p:ext uri="{BB962C8B-B14F-4D97-AF65-F5344CB8AC3E}">
        <p14:creationId xmlns:p14="http://schemas.microsoft.com/office/powerpoint/2010/main" val="1315775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217477-6063-8300-A8AB-62FC973EB9F1}"/>
              </a:ext>
            </a:extLst>
          </p:cNvPr>
          <p:cNvSpPr>
            <a:spLocks noGrp="1"/>
          </p:cNvSpPr>
          <p:nvPr>
            <p:ph type="sldNum" sz="quarter" idx="12"/>
          </p:nvPr>
        </p:nvSpPr>
        <p:spPr/>
        <p:txBody>
          <a:bodyPr/>
          <a:lstStyle/>
          <a:p>
            <a:fld id="{D983F1FA-211D-3044-9E35-958DFBC26156}" type="slidenum">
              <a:rPr lang="en-US" smtClean="0">
                <a:solidFill>
                  <a:prstClr val="white"/>
                </a:solidFill>
              </a:rPr>
              <a:pPr/>
              <a:t>24</a:t>
            </a:fld>
            <a:endParaRPr lang="en-US">
              <a:solidFill>
                <a:prstClr val="white"/>
              </a:solidFill>
            </a:endParaRPr>
          </a:p>
        </p:txBody>
      </p:sp>
      <p:sp>
        <p:nvSpPr>
          <p:cNvPr id="3" name="Title 2">
            <a:extLst>
              <a:ext uri="{FF2B5EF4-FFF2-40B4-BE49-F238E27FC236}">
                <a16:creationId xmlns:a16="http://schemas.microsoft.com/office/drawing/2014/main" id="{6AF567FE-B6B0-7D8C-D53F-1F57F35780AF}"/>
              </a:ext>
            </a:extLst>
          </p:cNvPr>
          <p:cNvSpPr>
            <a:spLocks noGrp="1"/>
          </p:cNvSpPr>
          <p:nvPr>
            <p:ph type="title"/>
          </p:nvPr>
        </p:nvSpPr>
        <p:spPr/>
        <p:txBody>
          <a:bodyPr/>
          <a:lstStyle/>
          <a:p>
            <a:r>
              <a:rPr lang="en-US" dirty="0"/>
              <a:t>Advanced Payment</a:t>
            </a:r>
          </a:p>
        </p:txBody>
      </p:sp>
      <p:pic>
        <p:nvPicPr>
          <p:cNvPr id="6" name="Content Placeholder 5" descr="A picture containing person&#10;&#10;AI-generated content may be incorrect.">
            <a:extLst>
              <a:ext uri="{FF2B5EF4-FFF2-40B4-BE49-F238E27FC236}">
                <a16:creationId xmlns:a16="http://schemas.microsoft.com/office/drawing/2014/main" id="{6F9485A8-B178-0291-F982-D1034BB7BD0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10455" y="1139770"/>
            <a:ext cx="4413738" cy="4578460"/>
          </a:xfrm>
        </p:spPr>
      </p:pic>
      <p:sp>
        <p:nvSpPr>
          <p:cNvPr id="7" name="TextBox 6">
            <a:extLst>
              <a:ext uri="{FF2B5EF4-FFF2-40B4-BE49-F238E27FC236}">
                <a16:creationId xmlns:a16="http://schemas.microsoft.com/office/drawing/2014/main" id="{F05C8B4E-565C-D57B-F671-B7F60134252A}"/>
              </a:ext>
            </a:extLst>
          </p:cNvPr>
          <p:cNvSpPr txBox="1"/>
          <p:nvPr/>
        </p:nvSpPr>
        <p:spPr>
          <a:xfrm>
            <a:off x="105509" y="1459230"/>
            <a:ext cx="4325815" cy="3939540"/>
          </a:xfrm>
          <a:prstGeom prst="rect">
            <a:avLst/>
          </a:prstGeom>
          <a:noFill/>
        </p:spPr>
        <p:txBody>
          <a:bodyPr wrap="square" rtlCol="0">
            <a:spAutoFit/>
          </a:bodyPr>
          <a:lstStyle/>
          <a:p>
            <a:pPr marL="342900" indent="-342900" algn="l" defTabSz="228600">
              <a:spcAft>
                <a:spcPts val="1200"/>
              </a:spcAft>
              <a:buFont typeface="Wingdings" panose="05000000000000000000" pitchFamily="2" charset="2"/>
              <a:buChar char="§"/>
            </a:pPr>
            <a:r>
              <a:rPr lang="en-US" sz="2000" noProof="0" dirty="0">
                <a:latin typeface="Calibri" panose="020F0502020204030204" pitchFamily="34" charset="0"/>
                <a:cs typeface="Calibri" panose="020F0502020204030204" pitchFamily="34" charset="0"/>
              </a:rPr>
              <a:t>Students may elect to be paid in advance for 50 hours in their Work Study agreement</a:t>
            </a:r>
          </a:p>
          <a:p>
            <a:pPr marL="342900" indent="-342900" algn="l" defTabSz="228600">
              <a:spcAft>
                <a:spcPts val="1200"/>
              </a:spcAft>
              <a:buFont typeface="Wingdings" panose="05000000000000000000" pitchFamily="2" charset="2"/>
              <a:buChar char="§"/>
            </a:pPr>
            <a:r>
              <a:rPr lang="en-US" sz="2000" dirty="0">
                <a:latin typeface="Calibri" panose="020F0502020204030204" pitchFamily="34" charset="0"/>
                <a:cs typeface="Calibri" panose="020F0502020204030204" pitchFamily="34" charset="0"/>
              </a:rPr>
              <a:t>A</a:t>
            </a:r>
            <a:r>
              <a:rPr lang="en-US" sz="2000" noProof="0" dirty="0" err="1">
                <a:latin typeface="Calibri" panose="020F0502020204030204" pitchFamily="34" charset="0"/>
                <a:cs typeface="Calibri" panose="020F0502020204030204" pitchFamily="34" charset="0"/>
              </a:rPr>
              <a:t>dvanced</a:t>
            </a:r>
            <a:r>
              <a:rPr lang="en-US" sz="2000" noProof="0" dirty="0">
                <a:latin typeface="Calibri" panose="020F0502020204030204" pitchFamily="34" charset="0"/>
                <a:cs typeface="Calibri" panose="020F0502020204030204" pitchFamily="34" charset="0"/>
              </a:rPr>
              <a:t> payment is recouped from the first regular payment</a:t>
            </a:r>
          </a:p>
          <a:p>
            <a:pPr marL="342900" indent="-342900" algn="l" defTabSz="228600">
              <a:spcAft>
                <a:spcPts val="1200"/>
              </a:spcAft>
              <a:buFont typeface="Wingdings" panose="05000000000000000000" pitchFamily="2" charset="2"/>
              <a:buChar char="§"/>
            </a:pPr>
            <a:r>
              <a:rPr lang="en-US" sz="2000" noProof="0" dirty="0">
                <a:latin typeface="Calibri" panose="020F0502020204030204" pitchFamily="34" charset="0"/>
                <a:cs typeface="Calibri" panose="020F0502020204030204" pitchFamily="34" charset="0"/>
              </a:rPr>
              <a:t>Students must fulfill their requirement within 60 days of starting their contract</a:t>
            </a:r>
          </a:p>
          <a:p>
            <a:pPr marL="342900" indent="-342900" algn="l" defTabSz="228600">
              <a:spcAft>
                <a:spcPts val="1200"/>
              </a:spcAft>
              <a:buFont typeface="Wingdings" panose="05000000000000000000" pitchFamily="2" charset="2"/>
              <a:buChar char="§"/>
            </a:pPr>
            <a:r>
              <a:rPr lang="en-US" sz="2000" noProof="0" dirty="0">
                <a:latin typeface="Calibri" panose="020F0502020204030204" pitchFamily="34" charset="0"/>
                <a:cs typeface="Calibri" panose="020F0502020204030204" pitchFamily="34" charset="0"/>
              </a:rPr>
              <a:t>Advance payment and time records cannot be processed until the signed contract is received </a:t>
            </a:r>
          </a:p>
        </p:txBody>
      </p:sp>
    </p:spTree>
    <p:extLst>
      <p:ext uri="{BB962C8B-B14F-4D97-AF65-F5344CB8AC3E}">
        <p14:creationId xmlns:p14="http://schemas.microsoft.com/office/powerpoint/2010/main" val="948831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217477-6063-8300-A8AB-62FC973EB9F1}"/>
              </a:ext>
            </a:extLst>
          </p:cNvPr>
          <p:cNvSpPr>
            <a:spLocks noGrp="1"/>
          </p:cNvSpPr>
          <p:nvPr>
            <p:ph type="sldNum" sz="quarter" idx="12"/>
          </p:nvPr>
        </p:nvSpPr>
        <p:spPr/>
        <p:txBody>
          <a:bodyPr/>
          <a:lstStyle/>
          <a:p>
            <a:fld id="{D983F1FA-211D-3044-9E35-958DFBC26156}" type="slidenum">
              <a:rPr lang="en-US" smtClean="0">
                <a:solidFill>
                  <a:prstClr val="white"/>
                </a:solidFill>
              </a:rPr>
              <a:pPr/>
              <a:t>25</a:t>
            </a:fld>
            <a:endParaRPr lang="en-US">
              <a:solidFill>
                <a:prstClr val="white"/>
              </a:solidFill>
            </a:endParaRPr>
          </a:p>
        </p:txBody>
      </p:sp>
      <p:sp>
        <p:nvSpPr>
          <p:cNvPr id="3" name="Title 2">
            <a:extLst>
              <a:ext uri="{FF2B5EF4-FFF2-40B4-BE49-F238E27FC236}">
                <a16:creationId xmlns:a16="http://schemas.microsoft.com/office/drawing/2014/main" id="{6AF567FE-B6B0-7D8C-D53F-1F57F35780AF}"/>
              </a:ext>
            </a:extLst>
          </p:cNvPr>
          <p:cNvSpPr>
            <a:spLocks noGrp="1"/>
          </p:cNvSpPr>
          <p:nvPr>
            <p:ph type="title"/>
          </p:nvPr>
        </p:nvSpPr>
        <p:spPr/>
        <p:txBody>
          <a:bodyPr/>
          <a:lstStyle/>
          <a:p>
            <a:r>
              <a:rPr lang="en-US" dirty="0"/>
              <a:t>Change in Enrollment Status</a:t>
            </a:r>
          </a:p>
        </p:txBody>
      </p:sp>
      <p:grpSp>
        <p:nvGrpSpPr>
          <p:cNvPr id="68" name="Group 67">
            <a:extLst>
              <a:ext uri="{FF2B5EF4-FFF2-40B4-BE49-F238E27FC236}">
                <a16:creationId xmlns:a16="http://schemas.microsoft.com/office/drawing/2014/main" id="{B44F261B-1206-3EFE-ACCA-FD8B1B6780C1}"/>
              </a:ext>
            </a:extLst>
          </p:cNvPr>
          <p:cNvGrpSpPr/>
          <p:nvPr/>
        </p:nvGrpSpPr>
        <p:grpSpPr>
          <a:xfrm>
            <a:off x="386861" y="1403572"/>
            <a:ext cx="8370277" cy="4050856"/>
            <a:chOff x="2343425" y="1092645"/>
            <a:chExt cx="7505153" cy="3173177"/>
          </a:xfrm>
        </p:grpSpPr>
        <p:sp>
          <p:nvSpPr>
            <p:cNvPr id="5" name="Freeform: Shape 4">
              <a:extLst>
                <a:ext uri="{FF2B5EF4-FFF2-40B4-BE49-F238E27FC236}">
                  <a16:creationId xmlns:a16="http://schemas.microsoft.com/office/drawing/2014/main" id="{24A6926C-125B-10F2-325F-A4B5A9B900BE}"/>
                </a:ext>
              </a:extLst>
            </p:cNvPr>
            <p:cNvSpPr/>
            <p:nvPr/>
          </p:nvSpPr>
          <p:spPr bwMode="auto">
            <a:xfrm flipH="1">
              <a:off x="2708996" y="2215021"/>
              <a:ext cx="3273866" cy="928425"/>
            </a:xfrm>
            <a:custGeom>
              <a:avLst/>
              <a:gdLst>
                <a:gd name="connsiteX0" fmla="*/ 3082178 w 3146121"/>
                <a:gd name="connsiteY0" fmla="*/ 0 h 995396"/>
                <a:gd name="connsiteX1" fmla="*/ 2596897 w 3146121"/>
                <a:gd name="connsiteY1" fmla="*/ 0 h 995396"/>
                <a:gd name="connsiteX2" fmla="*/ 813871 w 3146121"/>
                <a:gd name="connsiteY2" fmla="*/ 0 h 995396"/>
                <a:gd name="connsiteX3" fmla="*/ 328590 w 3146121"/>
                <a:gd name="connsiteY3" fmla="*/ 0 h 995396"/>
                <a:gd name="connsiteX4" fmla="*/ 0 w 3146121"/>
                <a:gd name="connsiteY4" fmla="*/ 497697 h 995396"/>
                <a:gd name="connsiteX5" fmla="*/ 328590 w 3146121"/>
                <a:gd name="connsiteY5" fmla="*/ 995394 h 995396"/>
                <a:gd name="connsiteX6" fmla="*/ 813871 w 3146121"/>
                <a:gd name="connsiteY6" fmla="*/ 995394 h 995396"/>
                <a:gd name="connsiteX7" fmla="*/ 2444684 w 3146121"/>
                <a:gd name="connsiteY7" fmla="*/ 995394 h 995396"/>
                <a:gd name="connsiteX8" fmla="*/ 2444684 w 3146121"/>
                <a:gd name="connsiteY8" fmla="*/ 995396 h 995396"/>
                <a:gd name="connsiteX9" fmla="*/ 2592831 w 3146121"/>
                <a:gd name="connsiteY9" fmla="*/ 995396 h 995396"/>
                <a:gd name="connsiteX10" fmla="*/ 2592832 w 3146121"/>
                <a:gd name="connsiteY10" fmla="*/ 995394 h 995396"/>
                <a:gd name="connsiteX11" fmla="*/ 2596897 w 3146121"/>
                <a:gd name="connsiteY11" fmla="*/ 995394 h 995396"/>
                <a:gd name="connsiteX12" fmla="*/ 2929965 w 3146121"/>
                <a:gd name="connsiteY12" fmla="*/ 995394 h 995396"/>
                <a:gd name="connsiteX13" fmla="*/ 2929965 w 3146121"/>
                <a:gd name="connsiteY13" fmla="*/ 995396 h 995396"/>
                <a:gd name="connsiteX14" fmla="*/ 3078112 w 3146121"/>
                <a:gd name="connsiteY14" fmla="*/ 995396 h 995396"/>
                <a:gd name="connsiteX15" fmla="*/ 3078113 w 3146121"/>
                <a:gd name="connsiteY15" fmla="*/ 995394 h 995396"/>
                <a:gd name="connsiteX16" fmla="*/ 3082178 w 3146121"/>
                <a:gd name="connsiteY16" fmla="*/ 995394 h 995396"/>
                <a:gd name="connsiteX17" fmla="*/ 3082178 w 3146121"/>
                <a:gd name="connsiteY17" fmla="*/ 982897 h 995396"/>
                <a:gd name="connsiteX18" fmla="*/ 3095944 w 3146121"/>
                <a:gd name="connsiteY18" fmla="*/ 940583 h 995396"/>
                <a:gd name="connsiteX19" fmla="*/ 3146121 w 3146121"/>
                <a:gd name="connsiteY19" fmla="*/ 489264 h 995396"/>
                <a:gd name="connsiteX20" fmla="*/ 3095944 w 3146121"/>
                <a:gd name="connsiteY20" fmla="*/ 37944 h 995396"/>
                <a:gd name="connsiteX21" fmla="*/ 3084447 w 3146121"/>
                <a:gd name="connsiteY21" fmla="*/ 2603 h 995396"/>
                <a:gd name="connsiteX22" fmla="*/ 3082178 w 3146121"/>
                <a:gd name="connsiteY22" fmla="*/ 2603 h 99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6121" h="995396">
                  <a:moveTo>
                    <a:pt x="3082178" y="0"/>
                  </a:moveTo>
                  <a:lnTo>
                    <a:pt x="2596897" y="0"/>
                  </a:lnTo>
                  <a:lnTo>
                    <a:pt x="813871" y="0"/>
                  </a:lnTo>
                  <a:lnTo>
                    <a:pt x="328590" y="0"/>
                  </a:lnTo>
                  <a:cubicBezTo>
                    <a:pt x="147115" y="0"/>
                    <a:pt x="0" y="222827"/>
                    <a:pt x="0" y="497697"/>
                  </a:cubicBezTo>
                  <a:cubicBezTo>
                    <a:pt x="0" y="772567"/>
                    <a:pt x="147115" y="995394"/>
                    <a:pt x="328590" y="995394"/>
                  </a:cubicBezTo>
                  <a:lnTo>
                    <a:pt x="813871" y="995394"/>
                  </a:lnTo>
                  <a:lnTo>
                    <a:pt x="2444684" y="995394"/>
                  </a:lnTo>
                  <a:lnTo>
                    <a:pt x="2444684" y="995396"/>
                  </a:lnTo>
                  <a:lnTo>
                    <a:pt x="2592831" y="995396"/>
                  </a:lnTo>
                  <a:lnTo>
                    <a:pt x="2592832" y="995394"/>
                  </a:lnTo>
                  <a:lnTo>
                    <a:pt x="2596897" y="995394"/>
                  </a:lnTo>
                  <a:lnTo>
                    <a:pt x="2929965" y="995394"/>
                  </a:lnTo>
                  <a:lnTo>
                    <a:pt x="2929965" y="995396"/>
                  </a:lnTo>
                  <a:lnTo>
                    <a:pt x="3078112" y="995396"/>
                  </a:lnTo>
                  <a:lnTo>
                    <a:pt x="3078113" y="995394"/>
                  </a:lnTo>
                  <a:lnTo>
                    <a:pt x="3082178" y="995394"/>
                  </a:lnTo>
                  <a:lnTo>
                    <a:pt x="3082178" y="982897"/>
                  </a:lnTo>
                  <a:lnTo>
                    <a:pt x="3095944" y="940583"/>
                  </a:lnTo>
                  <a:cubicBezTo>
                    <a:pt x="3126946" y="825081"/>
                    <a:pt x="3146121" y="665515"/>
                    <a:pt x="3146121" y="489264"/>
                  </a:cubicBezTo>
                  <a:cubicBezTo>
                    <a:pt x="3146121" y="313013"/>
                    <a:pt x="3126946" y="153447"/>
                    <a:pt x="3095944" y="37944"/>
                  </a:cubicBezTo>
                  <a:lnTo>
                    <a:pt x="3084447" y="2603"/>
                  </a:lnTo>
                  <a:lnTo>
                    <a:pt x="3082178" y="2603"/>
                  </a:lnTo>
                  <a:close/>
                </a:path>
              </a:pathLst>
            </a:custGeom>
            <a:solidFill>
              <a:schemeClr val="accent6">
                <a:lumMod val="25000"/>
              </a:schemeClr>
            </a:solidFill>
            <a:ln>
              <a:noFill/>
            </a:ln>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9" name="Freeform: Shape 8">
              <a:extLst>
                <a:ext uri="{FF2B5EF4-FFF2-40B4-BE49-F238E27FC236}">
                  <a16:creationId xmlns:a16="http://schemas.microsoft.com/office/drawing/2014/main" id="{F848C558-3452-4912-99B2-EC5A4F45A37A}"/>
                </a:ext>
              </a:extLst>
            </p:cNvPr>
            <p:cNvSpPr/>
            <p:nvPr/>
          </p:nvSpPr>
          <p:spPr bwMode="auto">
            <a:xfrm>
              <a:off x="2343425" y="2281249"/>
              <a:ext cx="3509997" cy="795968"/>
            </a:xfrm>
            <a:custGeom>
              <a:avLst/>
              <a:gdLst>
                <a:gd name="connsiteX0" fmla="*/ 403316 w 3509997"/>
                <a:gd name="connsiteY0" fmla="*/ 0 h 772558"/>
                <a:gd name="connsiteX1" fmla="*/ 647362 w 3509997"/>
                <a:gd name="connsiteY1" fmla="*/ 0 h 772558"/>
                <a:gd name="connsiteX2" fmla="*/ 3187467 w 3509997"/>
                <a:gd name="connsiteY2" fmla="*/ 0 h 772558"/>
                <a:gd name="connsiteX3" fmla="*/ 3431513 w 3509997"/>
                <a:gd name="connsiteY3" fmla="*/ 0 h 772558"/>
                <a:gd name="connsiteX4" fmla="*/ 3431513 w 3509997"/>
                <a:gd name="connsiteY4" fmla="*/ 2021 h 772558"/>
                <a:gd name="connsiteX5" fmla="*/ 3434298 w 3509997"/>
                <a:gd name="connsiteY5" fmla="*/ 2021 h 772558"/>
                <a:gd name="connsiteX6" fmla="*/ 3448409 w 3509997"/>
                <a:gd name="connsiteY6" fmla="*/ 29450 h 772558"/>
                <a:gd name="connsiteX7" fmla="*/ 3509997 w 3509997"/>
                <a:gd name="connsiteY7" fmla="*/ 379733 h 772558"/>
                <a:gd name="connsiteX8" fmla="*/ 3448409 w 3509997"/>
                <a:gd name="connsiteY8" fmla="*/ 730016 h 772558"/>
                <a:gd name="connsiteX9" fmla="*/ 3431513 w 3509997"/>
                <a:gd name="connsiteY9" fmla="*/ 762857 h 772558"/>
                <a:gd name="connsiteX10" fmla="*/ 3431513 w 3509997"/>
                <a:gd name="connsiteY10" fmla="*/ 772556 h 772558"/>
                <a:gd name="connsiteX11" fmla="*/ 3426523 w 3509997"/>
                <a:gd name="connsiteY11" fmla="*/ 772556 h 772558"/>
                <a:gd name="connsiteX12" fmla="*/ 3426522 w 3509997"/>
                <a:gd name="connsiteY12" fmla="*/ 772558 h 772558"/>
                <a:gd name="connsiteX13" fmla="*/ 3244685 w 3509997"/>
                <a:gd name="connsiteY13" fmla="*/ 772558 h 772558"/>
                <a:gd name="connsiteX14" fmla="*/ 3244685 w 3509997"/>
                <a:gd name="connsiteY14" fmla="*/ 772556 h 772558"/>
                <a:gd name="connsiteX15" fmla="*/ 3187467 w 3509997"/>
                <a:gd name="connsiteY15" fmla="*/ 772556 h 772558"/>
                <a:gd name="connsiteX16" fmla="*/ 3182477 w 3509997"/>
                <a:gd name="connsiteY16" fmla="*/ 772556 h 772558"/>
                <a:gd name="connsiteX17" fmla="*/ 3182476 w 3509997"/>
                <a:gd name="connsiteY17" fmla="*/ 772558 h 772558"/>
                <a:gd name="connsiteX18" fmla="*/ 3000639 w 3509997"/>
                <a:gd name="connsiteY18" fmla="*/ 772558 h 772558"/>
                <a:gd name="connsiteX19" fmla="*/ 3000639 w 3509997"/>
                <a:gd name="connsiteY19" fmla="*/ 772556 h 772558"/>
                <a:gd name="connsiteX20" fmla="*/ 647362 w 3509997"/>
                <a:gd name="connsiteY20" fmla="*/ 772556 h 772558"/>
                <a:gd name="connsiteX21" fmla="*/ 403316 w 3509997"/>
                <a:gd name="connsiteY21" fmla="*/ 772556 h 772558"/>
                <a:gd name="connsiteX22" fmla="*/ 0 w 3509997"/>
                <a:gd name="connsiteY22" fmla="*/ 386278 h 772558"/>
                <a:gd name="connsiteX23" fmla="*/ 403316 w 3509997"/>
                <a:gd name="connsiteY23" fmla="*/ 0 h 772558"/>
                <a:gd name="connsiteX0" fmla="*/ 403316 w 3509997"/>
                <a:gd name="connsiteY0" fmla="*/ 0 h 772558"/>
                <a:gd name="connsiteX1" fmla="*/ 3187467 w 3509997"/>
                <a:gd name="connsiteY1" fmla="*/ 0 h 772558"/>
                <a:gd name="connsiteX2" fmla="*/ 3431513 w 3509997"/>
                <a:gd name="connsiteY2" fmla="*/ 0 h 772558"/>
                <a:gd name="connsiteX3" fmla="*/ 3431513 w 3509997"/>
                <a:gd name="connsiteY3" fmla="*/ 2021 h 772558"/>
                <a:gd name="connsiteX4" fmla="*/ 3434298 w 3509997"/>
                <a:gd name="connsiteY4" fmla="*/ 2021 h 772558"/>
                <a:gd name="connsiteX5" fmla="*/ 3448409 w 3509997"/>
                <a:gd name="connsiteY5" fmla="*/ 29450 h 772558"/>
                <a:gd name="connsiteX6" fmla="*/ 3509997 w 3509997"/>
                <a:gd name="connsiteY6" fmla="*/ 379733 h 772558"/>
                <a:gd name="connsiteX7" fmla="*/ 3448409 w 3509997"/>
                <a:gd name="connsiteY7" fmla="*/ 730016 h 772558"/>
                <a:gd name="connsiteX8" fmla="*/ 3431513 w 3509997"/>
                <a:gd name="connsiteY8" fmla="*/ 762857 h 772558"/>
                <a:gd name="connsiteX9" fmla="*/ 3431513 w 3509997"/>
                <a:gd name="connsiteY9" fmla="*/ 772556 h 772558"/>
                <a:gd name="connsiteX10" fmla="*/ 3426523 w 3509997"/>
                <a:gd name="connsiteY10" fmla="*/ 772556 h 772558"/>
                <a:gd name="connsiteX11" fmla="*/ 3426522 w 3509997"/>
                <a:gd name="connsiteY11" fmla="*/ 772558 h 772558"/>
                <a:gd name="connsiteX12" fmla="*/ 3244685 w 3509997"/>
                <a:gd name="connsiteY12" fmla="*/ 772558 h 772558"/>
                <a:gd name="connsiteX13" fmla="*/ 3244685 w 3509997"/>
                <a:gd name="connsiteY13" fmla="*/ 772556 h 772558"/>
                <a:gd name="connsiteX14" fmla="*/ 3187467 w 3509997"/>
                <a:gd name="connsiteY14" fmla="*/ 772556 h 772558"/>
                <a:gd name="connsiteX15" fmla="*/ 3182477 w 3509997"/>
                <a:gd name="connsiteY15" fmla="*/ 772556 h 772558"/>
                <a:gd name="connsiteX16" fmla="*/ 3182476 w 3509997"/>
                <a:gd name="connsiteY16" fmla="*/ 772558 h 772558"/>
                <a:gd name="connsiteX17" fmla="*/ 3000639 w 3509997"/>
                <a:gd name="connsiteY17" fmla="*/ 772558 h 772558"/>
                <a:gd name="connsiteX18" fmla="*/ 3000639 w 3509997"/>
                <a:gd name="connsiteY18" fmla="*/ 772556 h 772558"/>
                <a:gd name="connsiteX19" fmla="*/ 647362 w 3509997"/>
                <a:gd name="connsiteY19" fmla="*/ 772556 h 772558"/>
                <a:gd name="connsiteX20" fmla="*/ 403316 w 3509997"/>
                <a:gd name="connsiteY20" fmla="*/ 772556 h 772558"/>
                <a:gd name="connsiteX21" fmla="*/ 0 w 3509997"/>
                <a:gd name="connsiteY21" fmla="*/ 386278 h 772558"/>
                <a:gd name="connsiteX22" fmla="*/ 403316 w 3509997"/>
                <a:gd name="connsiteY22" fmla="*/ 0 h 772558"/>
                <a:gd name="connsiteX0" fmla="*/ 403316 w 3509997"/>
                <a:gd name="connsiteY0" fmla="*/ 0 h 772558"/>
                <a:gd name="connsiteX1" fmla="*/ 3187467 w 3509997"/>
                <a:gd name="connsiteY1" fmla="*/ 0 h 772558"/>
                <a:gd name="connsiteX2" fmla="*/ 3431513 w 3509997"/>
                <a:gd name="connsiteY2" fmla="*/ 0 h 772558"/>
                <a:gd name="connsiteX3" fmla="*/ 3431513 w 3509997"/>
                <a:gd name="connsiteY3" fmla="*/ 2021 h 772558"/>
                <a:gd name="connsiteX4" fmla="*/ 3434298 w 3509997"/>
                <a:gd name="connsiteY4" fmla="*/ 2021 h 772558"/>
                <a:gd name="connsiteX5" fmla="*/ 3448409 w 3509997"/>
                <a:gd name="connsiteY5" fmla="*/ 29450 h 772558"/>
                <a:gd name="connsiteX6" fmla="*/ 3509997 w 3509997"/>
                <a:gd name="connsiteY6" fmla="*/ 379733 h 772558"/>
                <a:gd name="connsiteX7" fmla="*/ 3448409 w 3509997"/>
                <a:gd name="connsiteY7" fmla="*/ 730016 h 772558"/>
                <a:gd name="connsiteX8" fmla="*/ 3431513 w 3509997"/>
                <a:gd name="connsiteY8" fmla="*/ 762857 h 772558"/>
                <a:gd name="connsiteX9" fmla="*/ 3431513 w 3509997"/>
                <a:gd name="connsiteY9" fmla="*/ 772556 h 772558"/>
                <a:gd name="connsiteX10" fmla="*/ 3426523 w 3509997"/>
                <a:gd name="connsiteY10" fmla="*/ 772556 h 772558"/>
                <a:gd name="connsiteX11" fmla="*/ 3426522 w 3509997"/>
                <a:gd name="connsiteY11" fmla="*/ 772558 h 772558"/>
                <a:gd name="connsiteX12" fmla="*/ 3244685 w 3509997"/>
                <a:gd name="connsiteY12" fmla="*/ 772558 h 772558"/>
                <a:gd name="connsiteX13" fmla="*/ 3244685 w 3509997"/>
                <a:gd name="connsiteY13" fmla="*/ 772556 h 772558"/>
                <a:gd name="connsiteX14" fmla="*/ 3187467 w 3509997"/>
                <a:gd name="connsiteY14" fmla="*/ 772556 h 772558"/>
                <a:gd name="connsiteX15" fmla="*/ 3182477 w 3509997"/>
                <a:gd name="connsiteY15" fmla="*/ 772556 h 772558"/>
                <a:gd name="connsiteX16" fmla="*/ 3182476 w 3509997"/>
                <a:gd name="connsiteY16" fmla="*/ 772558 h 772558"/>
                <a:gd name="connsiteX17" fmla="*/ 3000639 w 3509997"/>
                <a:gd name="connsiteY17" fmla="*/ 772558 h 772558"/>
                <a:gd name="connsiteX18" fmla="*/ 3000639 w 3509997"/>
                <a:gd name="connsiteY18" fmla="*/ 772556 h 772558"/>
                <a:gd name="connsiteX19" fmla="*/ 403316 w 3509997"/>
                <a:gd name="connsiteY19" fmla="*/ 772556 h 772558"/>
                <a:gd name="connsiteX20" fmla="*/ 0 w 3509997"/>
                <a:gd name="connsiteY20" fmla="*/ 386278 h 772558"/>
                <a:gd name="connsiteX21" fmla="*/ 403316 w 3509997"/>
                <a:gd name="connsiteY21"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187467 w 3509997"/>
                <a:gd name="connsiteY13" fmla="*/ 772556 h 772558"/>
                <a:gd name="connsiteX14" fmla="*/ 3182477 w 3509997"/>
                <a:gd name="connsiteY14" fmla="*/ 772556 h 772558"/>
                <a:gd name="connsiteX15" fmla="*/ 3182476 w 3509997"/>
                <a:gd name="connsiteY15" fmla="*/ 772558 h 772558"/>
                <a:gd name="connsiteX16" fmla="*/ 3000639 w 3509997"/>
                <a:gd name="connsiteY16" fmla="*/ 772558 h 772558"/>
                <a:gd name="connsiteX17" fmla="*/ 3000639 w 3509997"/>
                <a:gd name="connsiteY17" fmla="*/ 772556 h 772558"/>
                <a:gd name="connsiteX18" fmla="*/ 403316 w 3509997"/>
                <a:gd name="connsiteY18" fmla="*/ 772556 h 772558"/>
                <a:gd name="connsiteX19" fmla="*/ 0 w 3509997"/>
                <a:gd name="connsiteY19" fmla="*/ 386278 h 772558"/>
                <a:gd name="connsiteX20" fmla="*/ 403316 w 3509997"/>
                <a:gd name="connsiteY20"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187467 w 3509997"/>
                <a:gd name="connsiteY13" fmla="*/ 772556 h 772558"/>
                <a:gd name="connsiteX14" fmla="*/ 3182477 w 3509997"/>
                <a:gd name="connsiteY14" fmla="*/ 772556 h 772558"/>
                <a:gd name="connsiteX15" fmla="*/ 3182476 w 3509997"/>
                <a:gd name="connsiteY15" fmla="*/ 772558 h 772558"/>
                <a:gd name="connsiteX16" fmla="*/ 3000639 w 3509997"/>
                <a:gd name="connsiteY16" fmla="*/ 772558 h 772558"/>
                <a:gd name="connsiteX17" fmla="*/ 403316 w 3509997"/>
                <a:gd name="connsiteY17" fmla="*/ 772556 h 772558"/>
                <a:gd name="connsiteX18" fmla="*/ 0 w 3509997"/>
                <a:gd name="connsiteY18" fmla="*/ 386278 h 772558"/>
                <a:gd name="connsiteX19" fmla="*/ 403316 w 3509997"/>
                <a:gd name="connsiteY19"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187467 w 3509997"/>
                <a:gd name="connsiteY13" fmla="*/ 772556 h 772558"/>
                <a:gd name="connsiteX14" fmla="*/ 3182477 w 3509997"/>
                <a:gd name="connsiteY14" fmla="*/ 772556 h 772558"/>
                <a:gd name="connsiteX15" fmla="*/ 3000639 w 3509997"/>
                <a:gd name="connsiteY15" fmla="*/ 772558 h 772558"/>
                <a:gd name="connsiteX16" fmla="*/ 403316 w 3509997"/>
                <a:gd name="connsiteY16" fmla="*/ 772556 h 772558"/>
                <a:gd name="connsiteX17" fmla="*/ 0 w 3509997"/>
                <a:gd name="connsiteY17" fmla="*/ 386278 h 772558"/>
                <a:gd name="connsiteX18" fmla="*/ 403316 w 3509997"/>
                <a:gd name="connsiteY18"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182477 w 3509997"/>
                <a:gd name="connsiteY13" fmla="*/ 772556 h 772558"/>
                <a:gd name="connsiteX14" fmla="*/ 3000639 w 3509997"/>
                <a:gd name="connsiteY14" fmla="*/ 772558 h 772558"/>
                <a:gd name="connsiteX15" fmla="*/ 403316 w 3509997"/>
                <a:gd name="connsiteY15" fmla="*/ 772556 h 772558"/>
                <a:gd name="connsiteX16" fmla="*/ 0 w 3509997"/>
                <a:gd name="connsiteY16" fmla="*/ 386278 h 772558"/>
                <a:gd name="connsiteX17" fmla="*/ 403316 w 3509997"/>
                <a:gd name="connsiteY17"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000639 w 3509997"/>
                <a:gd name="connsiteY13" fmla="*/ 772558 h 772558"/>
                <a:gd name="connsiteX14" fmla="*/ 403316 w 3509997"/>
                <a:gd name="connsiteY14" fmla="*/ 772556 h 772558"/>
                <a:gd name="connsiteX15" fmla="*/ 0 w 3509997"/>
                <a:gd name="connsiteY15" fmla="*/ 386278 h 772558"/>
                <a:gd name="connsiteX16" fmla="*/ 403316 w 3509997"/>
                <a:gd name="connsiteY16"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000639 w 3509997"/>
                <a:gd name="connsiteY12" fmla="*/ 772558 h 772558"/>
                <a:gd name="connsiteX13" fmla="*/ 403316 w 3509997"/>
                <a:gd name="connsiteY13" fmla="*/ 772556 h 772558"/>
                <a:gd name="connsiteX14" fmla="*/ 0 w 3509997"/>
                <a:gd name="connsiteY14" fmla="*/ 386278 h 772558"/>
                <a:gd name="connsiteX15" fmla="*/ 403316 w 3509997"/>
                <a:gd name="connsiteY15"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000639 w 3509997"/>
                <a:gd name="connsiteY11" fmla="*/ 772558 h 772558"/>
                <a:gd name="connsiteX12" fmla="*/ 403316 w 3509997"/>
                <a:gd name="connsiteY12" fmla="*/ 772556 h 772558"/>
                <a:gd name="connsiteX13" fmla="*/ 0 w 3509997"/>
                <a:gd name="connsiteY13" fmla="*/ 386278 h 772558"/>
                <a:gd name="connsiteX14" fmla="*/ 403316 w 3509997"/>
                <a:gd name="connsiteY14"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403316 w 3509997"/>
                <a:gd name="connsiteY11" fmla="*/ 772556 h 772558"/>
                <a:gd name="connsiteX12" fmla="*/ 0 w 3509997"/>
                <a:gd name="connsiteY12" fmla="*/ 386278 h 772558"/>
                <a:gd name="connsiteX13" fmla="*/ 403316 w 3509997"/>
                <a:gd name="connsiteY13" fmla="*/ 0 h 77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9997" h="772558">
                  <a:moveTo>
                    <a:pt x="403316" y="0"/>
                  </a:moveTo>
                  <a:lnTo>
                    <a:pt x="3431513" y="0"/>
                  </a:lnTo>
                  <a:lnTo>
                    <a:pt x="3431513" y="2021"/>
                  </a:lnTo>
                  <a:lnTo>
                    <a:pt x="3434298" y="2021"/>
                  </a:lnTo>
                  <a:lnTo>
                    <a:pt x="3448409" y="29450"/>
                  </a:lnTo>
                  <a:cubicBezTo>
                    <a:pt x="3486461" y="119095"/>
                    <a:pt x="3509997" y="242939"/>
                    <a:pt x="3509997" y="379733"/>
                  </a:cubicBezTo>
                  <a:cubicBezTo>
                    <a:pt x="3509997" y="516527"/>
                    <a:pt x="3486461" y="640371"/>
                    <a:pt x="3448409" y="730016"/>
                  </a:cubicBezTo>
                  <a:lnTo>
                    <a:pt x="3431513" y="762857"/>
                  </a:lnTo>
                  <a:lnTo>
                    <a:pt x="3431513" y="772556"/>
                  </a:lnTo>
                  <a:lnTo>
                    <a:pt x="3426523" y="772556"/>
                  </a:lnTo>
                  <a:cubicBezTo>
                    <a:pt x="3426523" y="772557"/>
                    <a:pt x="3426522" y="772557"/>
                    <a:pt x="3426522" y="772558"/>
                  </a:cubicBezTo>
                  <a:lnTo>
                    <a:pt x="403316" y="772556"/>
                  </a:lnTo>
                  <a:cubicBezTo>
                    <a:pt x="180571" y="772556"/>
                    <a:pt x="0" y="599613"/>
                    <a:pt x="0" y="386278"/>
                  </a:cubicBezTo>
                  <a:cubicBezTo>
                    <a:pt x="0" y="172943"/>
                    <a:pt x="180571" y="0"/>
                    <a:pt x="403316" y="0"/>
                  </a:cubicBezTo>
                  <a:close/>
                </a:path>
              </a:pathLst>
            </a:custGeom>
            <a:solidFill>
              <a:schemeClr val="accent6">
                <a:lumMod val="75000"/>
              </a:schemeClr>
            </a:solidFill>
            <a:ln w="28575">
              <a:solidFill>
                <a:schemeClr val="accent6">
                  <a:lumMod val="50000"/>
                </a:schemeClr>
              </a:solidFill>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16" name="TextBox 15">
              <a:extLst>
                <a:ext uri="{FF2B5EF4-FFF2-40B4-BE49-F238E27FC236}">
                  <a16:creationId xmlns:a16="http://schemas.microsoft.com/office/drawing/2014/main" id="{FDB43F18-0AB2-9FD3-360F-5CC23B7077E0}"/>
                </a:ext>
              </a:extLst>
            </p:cNvPr>
            <p:cNvSpPr txBox="1"/>
            <p:nvPr/>
          </p:nvSpPr>
          <p:spPr>
            <a:xfrm>
              <a:off x="2661959" y="2380008"/>
              <a:ext cx="3071396" cy="735331"/>
            </a:xfrm>
            <a:prstGeom prst="rect">
              <a:avLst/>
            </a:prstGeom>
            <a:noFill/>
          </p:spPr>
          <p:txBody>
            <a:bodyPr wrap="square" anchor="ctr">
              <a:spAutoFit/>
            </a:bodyPr>
            <a:lstStyle/>
            <a:p>
              <a:pPr algn="ctr">
                <a:spcBef>
                  <a:spcPts val="600"/>
                </a:spcBef>
              </a:pPr>
              <a:r>
                <a:rPr lang="en-US" b="1" dirty="0">
                  <a:solidFill>
                    <a:schemeClr val="bg1"/>
                  </a:solidFill>
                  <a:latin typeface="Calibri" panose="020F0502020204030204" pitchFamily="34" charset="0"/>
                  <a:cs typeface="Calibri" panose="020F0502020204030204" pitchFamily="34" charset="0"/>
                </a:rPr>
                <a:t>In most instances, VA allows the student to continue/finish </a:t>
              </a:r>
            </a:p>
            <a:p>
              <a:pPr marL="0" marR="0" lvl="0" indent="0" algn="r" defTabSz="914400" eaLnBrk="1" fontAlgn="auto" latinLnBrk="0" hangingPunct="1">
                <a:lnSpc>
                  <a:spcPct val="100000"/>
                </a:lnSpc>
                <a:spcBef>
                  <a:spcPts val="600"/>
                </a:spcBef>
                <a:spcAft>
                  <a:spcPts val="0"/>
                </a:spcAft>
                <a:buClrTx/>
                <a:buSzTx/>
                <a:buFontTx/>
                <a:buNone/>
                <a:tabLst/>
                <a:defRPr/>
              </a:pPr>
              <a:endParaRPr kumimoji="0" lang="en-US" sz="1400" b="0" i="1" u="none" strike="noStrike" kern="0" cap="none" spc="0" normalizeH="0" baseline="0" noProof="0" dirty="0">
                <a:ln>
                  <a:noFill/>
                </a:ln>
                <a:solidFill>
                  <a:prstClr val="white"/>
                </a:solidFill>
                <a:effectLst/>
                <a:uLnTx/>
                <a:uFillTx/>
              </a:endParaRPr>
            </a:p>
          </p:txBody>
        </p:sp>
        <p:sp>
          <p:nvSpPr>
            <p:cNvPr id="17" name="Freeform: Shape 16">
              <a:extLst>
                <a:ext uri="{FF2B5EF4-FFF2-40B4-BE49-F238E27FC236}">
                  <a16:creationId xmlns:a16="http://schemas.microsoft.com/office/drawing/2014/main" id="{BAACD9D4-E7CB-D3AC-5E98-018318CD3AA5}"/>
                </a:ext>
              </a:extLst>
            </p:cNvPr>
            <p:cNvSpPr/>
            <p:nvPr/>
          </p:nvSpPr>
          <p:spPr bwMode="auto">
            <a:xfrm>
              <a:off x="6209141" y="2215021"/>
              <a:ext cx="3273866" cy="928425"/>
            </a:xfrm>
            <a:custGeom>
              <a:avLst/>
              <a:gdLst>
                <a:gd name="connsiteX0" fmla="*/ 3082178 w 3146121"/>
                <a:gd name="connsiteY0" fmla="*/ 0 h 995396"/>
                <a:gd name="connsiteX1" fmla="*/ 2596897 w 3146121"/>
                <a:gd name="connsiteY1" fmla="*/ 0 h 995396"/>
                <a:gd name="connsiteX2" fmla="*/ 813871 w 3146121"/>
                <a:gd name="connsiteY2" fmla="*/ 0 h 995396"/>
                <a:gd name="connsiteX3" fmla="*/ 328590 w 3146121"/>
                <a:gd name="connsiteY3" fmla="*/ 0 h 995396"/>
                <a:gd name="connsiteX4" fmla="*/ 0 w 3146121"/>
                <a:gd name="connsiteY4" fmla="*/ 497697 h 995396"/>
                <a:gd name="connsiteX5" fmla="*/ 328590 w 3146121"/>
                <a:gd name="connsiteY5" fmla="*/ 995394 h 995396"/>
                <a:gd name="connsiteX6" fmla="*/ 813871 w 3146121"/>
                <a:gd name="connsiteY6" fmla="*/ 995394 h 995396"/>
                <a:gd name="connsiteX7" fmla="*/ 2444684 w 3146121"/>
                <a:gd name="connsiteY7" fmla="*/ 995394 h 995396"/>
                <a:gd name="connsiteX8" fmla="*/ 2444684 w 3146121"/>
                <a:gd name="connsiteY8" fmla="*/ 995396 h 995396"/>
                <a:gd name="connsiteX9" fmla="*/ 2592831 w 3146121"/>
                <a:gd name="connsiteY9" fmla="*/ 995396 h 995396"/>
                <a:gd name="connsiteX10" fmla="*/ 2592832 w 3146121"/>
                <a:gd name="connsiteY10" fmla="*/ 995394 h 995396"/>
                <a:gd name="connsiteX11" fmla="*/ 2596897 w 3146121"/>
                <a:gd name="connsiteY11" fmla="*/ 995394 h 995396"/>
                <a:gd name="connsiteX12" fmla="*/ 2929965 w 3146121"/>
                <a:gd name="connsiteY12" fmla="*/ 995394 h 995396"/>
                <a:gd name="connsiteX13" fmla="*/ 2929965 w 3146121"/>
                <a:gd name="connsiteY13" fmla="*/ 995396 h 995396"/>
                <a:gd name="connsiteX14" fmla="*/ 3078112 w 3146121"/>
                <a:gd name="connsiteY14" fmla="*/ 995396 h 995396"/>
                <a:gd name="connsiteX15" fmla="*/ 3078113 w 3146121"/>
                <a:gd name="connsiteY15" fmla="*/ 995394 h 995396"/>
                <a:gd name="connsiteX16" fmla="*/ 3082178 w 3146121"/>
                <a:gd name="connsiteY16" fmla="*/ 995394 h 995396"/>
                <a:gd name="connsiteX17" fmla="*/ 3082178 w 3146121"/>
                <a:gd name="connsiteY17" fmla="*/ 982897 h 995396"/>
                <a:gd name="connsiteX18" fmla="*/ 3095944 w 3146121"/>
                <a:gd name="connsiteY18" fmla="*/ 940583 h 995396"/>
                <a:gd name="connsiteX19" fmla="*/ 3146121 w 3146121"/>
                <a:gd name="connsiteY19" fmla="*/ 489264 h 995396"/>
                <a:gd name="connsiteX20" fmla="*/ 3095944 w 3146121"/>
                <a:gd name="connsiteY20" fmla="*/ 37944 h 995396"/>
                <a:gd name="connsiteX21" fmla="*/ 3084447 w 3146121"/>
                <a:gd name="connsiteY21" fmla="*/ 2603 h 995396"/>
                <a:gd name="connsiteX22" fmla="*/ 3082178 w 3146121"/>
                <a:gd name="connsiteY22" fmla="*/ 2603 h 99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6121" h="995396">
                  <a:moveTo>
                    <a:pt x="3082178" y="0"/>
                  </a:moveTo>
                  <a:lnTo>
                    <a:pt x="2596897" y="0"/>
                  </a:lnTo>
                  <a:lnTo>
                    <a:pt x="813871" y="0"/>
                  </a:lnTo>
                  <a:lnTo>
                    <a:pt x="328590" y="0"/>
                  </a:lnTo>
                  <a:cubicBezTo>
                    <a:pt x="147115" y="0"/>
                    <a:pt x="0" y="222827"/>
                    <a:pt x="0" y="497697"/>
                  </a:cubicBezTo>
                  <a:cubicBezTo>
                    <a:pt x="0" y="772567"/>
                    <a:pt x="147115" y="995394"/>
                    <a:pt x="328590" y="995394"/>
                  </a:cubicBezTo>
                  <a:lnTo>
                    <a:pt x="813871" y="995394"/>
                  </a:lnTo>
                  <a:lnTo>
                    <a:pt x="2444684" y="995394"/>
                  </a:lnTo>
                  <a:lnTo>
                    <a:pt x="2444684" y="995396"/>
                  </a:lnTo>
                  <a:lnTo>
                    <a:pt x="2592831" y="995396"/>
                  </a:lnTo>
                  <a:lnTo>
                    <a:pt x="2592832" y="995394"/>
                  </a:lnTo>
                  <a:lnTo>
                    <a:pt x="2596897" y="995394"/>
                  </a:lnTo>
                  <a:lnTo>
                    <a:pt x="2929965" y="995394"/>
                  </a:lnTo>
                  <a:lnTo>
                    <a:pt x="2929965" y="995396"/>
                  </a:lnTo>
                  <a:lnTo>
                    <a:pt x="3078112" y="995396"/>
                  </a:lnTo>
                  <a:lnTo>
                    <a:pt x="3078113" y="995394"/>
                  </a:lnTo>
                  <a:lnTo>
                    <a:pt x="3082178" y="995394"/>
                  </a:lnTo>
                  <a:lnTo>
                    <a:pt x="3082178" y="982897"/>
                  </a:lnTo>
                  <a:lnTo>
                    <a:pt x="3095944" y="940583"/>
                  </a:lnTo>
                  <a:cubicBezTo>
                    <a:pt x="3126946" y="825081"/>
                    <a:pt x="3146121" y="665515"/>
                    <a:pt x="3146121" y="489264"/>
                  </a:cubicBezTo>
                  <a:cubicBezTo>
                    <a:pt x="3146121" y="313013"/>
                    <a:pt x="3126946" y="153447"/>
                    <a:pt x="3095944" y="37944"/>
                  </a:cubicBezTo>
                  <a:lnTo>
                    <a:pt x="3084447" y="2603"/>
                  </a:lnTo>
                  <a:lnTo>
                    <a:pt x="3082178" y="2603"/>
                  </a:lnTo>
                  <a:close/>
                </a:path>
              </a:pathLst>
            </a:custGeom>
            <a:solidFill>
              <a:schemeClr val="accent6">
                <a:lumMod val="25000"/>
              </a:schemeClr>
            </a:solidFill>
            <a:ln>
              <a:noFill/>
            </a:ln>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21" name="Freeform: Shape 20">
              <a:extLst>
                <a:ext uri="{FF2B5EF4-FFF2-40B4-BE49-F238E27FC236}">
                  <a16:creationId xmlns:a16="http://schemas.microsoft.com/office/drawing/2014/main" id="{BBB68487-B534-F3ED-C2C0-6E8703A7E106}"/>
                </a:ext>
              </a:extLst>
            </p:cNvPr>
            <p:cNvSpPr/>
            <p:nvPr/>
          </p:nvSpPr>
          <p:spPr bwMode="auto">
            <a:xfrm flipH="1">
              <a:off x="6338581" y="2281249"/>
              <a:ext cx="3509997" cy="795968"/>
            </a:xfrm>
            <a:custGeom>
              <a:avLst/>
              <a:gdLst>
                <a:gd name="connsiteX0" fmla="*/ 403316 w 3509997"/>
                <a:gd name="connsiteY0" fmla="*/ 0 h 772558"/>
                <a:gd name="connsiteX1" fmla="*/ 647362 w 3509997"/>
                <a:gd name="connsiteY1" fmla="*/ 0 h 772558"/>
                <a:gd name="connsiteX2" fmla="*/ 3187467 w 3509997"/>
                <a:gd name="connsiteY2" fmla="*/ 0 h 772558"/>
                <a:gd name="connsiteX3" fmla="*/ 3431513 w 3509997"/>
                <a:gd name="connsiteY3" fmla="*/ 0 h 772558"/>
                <a:gd name="connsiteX4" fmla="*/ 3431513 w 3509997"/>
                <a:gd name="connsiteY4" fmla="*/ 2021 h 772558"/>
                <a:gd name="connsiteX5" fmla="*/ 3434298 w 3509997"/>
                <a:gd name="connsiteY5" fmla="*/ 2021 h 772558"/>
                <a:gd name="connsiteX6" fmla="*/ 3448409 w 3509997"/>
                <a:gd name="connsiteY6" fmla="*/ 29450 h 772558"/>
                <a:gd name="connsiteX7" fmla="*/ 3509997 w 3509997"/>
                <a:gd name="connsiteY7" fmla="*/ 379733 h 772558"/>
                <a:gd name="connsiteX8" fmla="*/ 3448409 w 3509997"/>
                <a:gd name="connsiteY8" fmla="*/ 730016 h 772558"/>
                <a:gd name="connsiteX9" fmla="*/ 3431513 w 3509997"/>
                <a:gd name="connsiteY9" fmla="*/ 762857 h 772558"/>
                <a:gd name="connsiteX10" fmla="*/ 3431513 w 3509997"/>
                <a:gd name="connsiteY10" fmla="*/ 772556 h 772558"/>
                <a:gd name="connsiteX11" fmla="*/ 3426523 w 3509997"/>
                <a:gd name="connsiteY11" fmla="*/ 772556 h 772558"/>
                <a:gd name="connsiteX12" fmla="*/ 3426522 w 3509997"/>
                <a:gd name="connsiteY12" fmla="*/ 772558 h 772558"/>
                <a:gd name="connsiteX13" fmla="*/ 3244685 w 3509997"/>
                <a:gd name="connsiteY13" fmla="*/ 772558 h 772558"/>
                <a:gd name="connsiteX14" fmla="*/ 3244685 w 3509997"/>
                <a:gd name="connsiteY14" fmla="*/ 772556 h 772558"/>
                <a:gd name="connsiteX15" fmla="*/ 3187467 w 3509997"/>
                <a:gd name="connsiteY15" fmla="*/ 772556 h 772558"/>
                <a:gd name="connsiteX16" fmla="*/ 3182477 w 3509997"/>
                <a:gd name="connsiteY16" fmla="*/ 772556 h 772558"/>
                <a:gd name="connsiteX17" fmla="*/ 3182476 w 3509997"/>
                <a:gd name="connsiteY17" fmla="*/ 772558 h 772558"/>
                <a:gd name="connsiteX18" fmla="*/ 3000639 w 3509997"/>
                <a:gd name="connsiteY18" fmla="*/ 772558 h 772558"/>
                <a:gd name="connsiteX19" fmla="*/ 3000639 w 3509997"/>
                <a:gd name="connsiteY19" fmla="*/ 772556 h 772558"/>
                <a:gd name="connsiteX20" fmla="*/ 647362 w 3509997"/>
                <a:gd name="connsiteY20" fmla="*/ 772556 h 772558"/>
                <a:gd name="connsiteX21" fmla="*/ 403316 w 3509997"/>
                <a:gd name="connsiteY21" fmla="*/ 772556 h 772558"/>
                <a:gd name="connsiteX22" fmla="*/ 0 w 3509997"/>
                <a:gd name="connsiteY22" fmla="*/ 386278 h 772558"/>
                <a:gd name="connsiteX23" fmla="*/ 403316 w 3509997"/>
                <a:gd name="connsiteY23" fmla="*/ 0 h 772558"/>
                <a:gd name="connsiteX0" fmla="*/ 403316 w 3509997"/>
                <a:gd name="connsiteY0" fmla="*/ 0 h 772558"/>
                <a:gd name="connsiteX1" fmla="*/ 3187467 w 3509997"/>
                <a:gd name="connsiteY1" fmla="*/ 0 h 772558"/>
                <a:gd name="connsiteX2" fmla="*/ 3431513 w 3509997"/>
                <a:gd name="connsiteY2" fmla="*/ 0 h 772558"/>
                <a:gd name="connsiteX3" fmla="*/ 3431513 w 3509997"/>
                <a:gd name="connsiteY3" fmla="*/ 2021 h 772558"/>
                <a:gd name="connsiteX4" fmla="*/ 3434298 w 3509997"/>
                <a:gd name="connsiteY4" fmla="*/ 2021 h 772558"/>
                <a:gd name="connsiteX5" fmla="*/ 3448409 w 3509997"/>
                <a:gd name="connsiteY5" fmla="*/ 29450 h 772558"/>
                <a:gd name="connsiteX6" fmla="*/ 3509997 w 3509997"/>
                <a:gd name="connsiteY6" fmla="*/ 379733 h 772558"/>
                <a:gd name="connsiteX7" fmla="*/ 3448409 w 3509997"/>
                <a:gd name="connsiteY7" fmla="*/ 730016 h 772558"/>
                <a:gd name="connsiteX8" fmla="*/ 3431513 w 3509997"/>
                <a:gd name="connsiteY8" fmla="*/ 762857 h 772558"/>
                <a:gd name="connsiteX9" fmla="*/ 3431513 w 3509997"/>
                <a:gd name="connsiteY9" fmla="*/ 772556 h 772558"/>
                <a:gd name="connsiteX10" fmla="*/ 3426523 w 3509997"/>
                <a:gd name="connsiteY10" fmla="*/ 772556 h 772558"/>
                <a:gd name="connsiteX11" fmla="*/ 3426522 w 3509997"/>
                <a:gd name="connsiteY11" fmla="*/ 772558 h 772558"/>
                <a:gd name="connsiteX12" fmla="*/ 3244685 w 3509997"/>
                <a:gd name="connsiteY12" fmla="*/ 772558 h 772558"/>
                <a:gd name="connsiteX13" fmla="*/ 3244685 w 3509997"/>
                <a:gd name="connsiteY13" fmla="*/ 772556 h 772558"/>
                <a:gd name="connsiteX14" fmla="*/ 3187467 w 3509997"/>
                <a:gd name="connsiteY14" fmla="*/ 772556 h 772558"/>
                <a:gd name="connsiteX15" fmla="*/ 3182477 w 3509997"/>
                <a:gd name="connsiteY15" fmla="*/ 772556 h 772558"/>
                <a:gd name="connsiteX16" fmla="*/ 3182476 w 3509997"/>
                <a:gd name="connsiteY16" fmla="*/ 772558 h 772558"/>
                <a:gd name="connsiteX17" fmla="*/ 3000639 w 3509997"/>
                <a:gd name="connsiteY17" fmla="*/ 772558 h 772558"/>
                <a:gd name="connsiteX18" fmla="*/ 3000639 w 3509997"/>
                <a:gd name="connsiteY18" fmla="*/ 772556 h 772558"/>
                <a:gd name="connsiteX19" fmla="*/ 647362 w 3509997"/>
                <a:gd name="connsiteY19" fmla="*/ 772556 h 772558"/>
                <a:gd name="connsiteX20" fmla="*/ 403316 w 3509997"/>
                <a:gd name="connsiteY20" fmla="*/ 772556 h 772558"/>
                <a:gd name="connsiteX21" fmla="*/ 0 w 3509997"/>
                <a:gd name="connsiteY21" fmla="*/ 386278 h 772558"/>
                <a:gd name="connsiteX22" fmla="*/ 403316 w 3509997"/>
                <a:gd name="connsiteY22" fmla="*/ 0 h 772558"/>
                <a:gd name="connsiteX0" fmla="*/ 403316 w 3509997"/>
                <a:gd name="connsiteY0" fmla="*/ 0 h 772558"/>
                <a:gd name="connsiteX1" fmla="*/ 3187467 w 3509997"/>
                <a:gd name="connsiteY1" fmla="*/ 0 h 772558"/>
                <a:gd name="connsiteX2" fmla="*/ 3431513 w 3509997"/>
                <a:gd name="connsiteY2" fmla="*/ 0 h 772558"/>
                <a:gd name="connsiteX3" fmla="*/ 3431513 w 3509997"/>
                <a:gd name="connsiteY3" fmla="*/ 2021 h 772558"/>
                <a:gd name="connsiteX4" fmla="*/ 3434298 w 3509997"/>
                <a:gd name="connsiteY4" fmla="*/ 2021 h 772558"/>
                <a:gd name="connsiteX5" fmla="*/ 3448409 w 3509997"/>
                <a:gd name="connsiteY5" fmla="*/ 29450 h 772558"/>
                <a:gd name="connsiteX6" fmla="*/ 3509997 w 3509997"/>
                <a:gd name="connsiteY6" fmla="*/ 379733 h 772558"/>
                <a:gd name="connsiteX7" fmla="*/ 3448409 w 3509997"/>
                <a:gd name="connsiteY7" fmla="*/ 730016 h 772558"/>
                <a:gd name="connsiteX8" fmla="*/ 3431513 w 3509997"/>
                <a:gd name="connsiteY8" fmla="*/ 762857 h 772558"/>
                <a:gd name="connsiteX9" fmla="*/ 3431513 w 3509997"/>
                <a:gd name="connsiteY9" fmla="*/ 772556 h 772558"/>
                <a:gd name="connsiteX10" fmla="*/ 3426523 w 3509997"/>
                <a:gd name="connsiteY10" fmla="*/ 772556 h 772558"/>
                <a:gd name="connsiteX11" fmla="*/ 3426522 w 3509997"/>
                <a:gd name="connsiteY11" fmla="*/ 772558 h 772558"/>
                <a:gd name="connsiteX12" fmla="*/ 3244685 w 3509997"/>
                <a:gd name="connsiteY12" fmla="*/ 772558 h 772558"/>
                <a:gd name="connsiteX13" fmla="*/ 3244685 w 3509997"/>
                <a:gd name="connsiteY13" fmla="*/ 772556 h 772558"/>
                <a:gd name="connsiteX14" fmla="*/ 3187467 w 3509997"/>
                <a:gd name="connsiteY14" fmla="*/ 772556 h 772558"/>
                <a:gd name="connsiteX15" fmla="*/ 3182477 w 3509997"/>
                <a:gd name="connsiteY15" fmla="*/ 772556 h 772558"/>
                <a:gd name="connsiteX16" fmla="*/ 3182476 w 3509997"/>
                <a:gd name="connsiteY16" fmla="*/ 772558 h 772558"/>
                <a:gd name="connsiteX17" fmla="*/ 3000639 w 3509997"/>
                <a:gd name="connsiteY17" fmla="*/ 772558 h 772558"/>
                <a:gd name="connsiteX18" fmla="*/ 3000639 w 3509997"/>
                <a:gd name="connsiteY18" fmla="*/ 772556 h 772558"/>
                <a:gd name="connsiteX19" fmla="*/ 403316 w 3509997"/>
                <a:gd name="connsiteY19" fmla="*/ 772556 h 772558"/>
                <a:gd name="connsiteX20" fmla="*/ 0 w 3509997"/>
                <a:gd name="connsiteY20" fmla="*/ 386278 h 772558"/>
                <a:gd name="connsiteX21" fmla="*/ 403316 w 3509997"/>
                <a:gd name="connsiteY21"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187467 w 3509997"/>
                <a:gd name="connsiteY13" fmla="*/ 772556 h 772558"/>
                <a:gd name="connsiteX14" fmla="*/ 3182477 w 3509997"/>
                <a:gd name="connsiteY14" fmla="*/ 772556 h 772558"/>
                <a:gd name="connsiteX15" fmla="*/ 3182476 w 3509997"/>
                <a:gd name="connsiteY15" fmla="*/ 772558 h 772558"/>
                <a:gd name="connsiteX16" fmla="*/ 3000639 w 3509997"/>
                <a:gd name="connsiteY16" fmla="*/ 772558 h 772558"/>
                <a:gd name="connsiteX17" fmla="*/ 3000639 w 3509997"/>
                <a:gd name="connsiteY17" fmla="*/ 772556 h 772558"/>
                <a:gd name="connsiteX18" fmla="*/ 403316 w 3509997"/>
                <a:gd name="connsiteY18" fmla="*/ 772556 h 772558"/>
                <a:gd name="connsiteX19" fmla="*/ 0 w 3509997"/>
                <a:gd name="connsiteY19" fmla="*/ 386278 h 772558"/>
                <a:gd name="connsiteX20" fmla="*/ 403316 w 3509997"/>
                <a:gd name="connsiteY20"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187467 w 3509997"/>
                <a:gd name="connsiteY13" fmla="*/ 772556 h 772558"/>
                <a:gd name="connsiteX14" fmla="*/ 3182477 w 3509997"/>
                <a:gd name="connsiteY14" fmla="*/ 772556 h 772558"/>
                <a:gd name="connsiteX15" fmla="*/ 3182476 w 3509997"/>
                <a:gd name="connsiteY15" fmla="*/ 772558 h 772558"/>
                <a:gd name="connsiteX16" fmla="*/ 3000639 w 3509997"/>
                <a:gd name="connsiteY16" fmla="*/ 772558 h 772558"/>
                <a:gd name="connsiteX17" fmla="*/ 403316 w 3509997"/>
                <a:gd name="connsiteY17" fmla="*/ 772556 h 772558"/>
                <a:gd name="connsiteX18" fmla="*/ 0 w 3509997"/>
                <a:gd name="connsiteY18" fmla="*/ 386278 h 772558"/>
                <a:gd name="connsiteX19" fmla="*/ 403316 w 3509997"/>
                <a:gd name="connsiteY19"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187467 w 3509997"/>
                <a:gd name="connsiteY13" fmla="*/ 772556 h 772558"/>
                <a:gd name="connsiteX14" fmla="*/ 3182477 w 3509997"/>
                <a:gd name="connsiteY14" fmla="*/ 772556 h 772558"/>
                <a:gd name="connsiteX15" fmla="*/ 3000639 w 3509997"/>
                <a:gd name="connsiteY15" fmla="*/ 772558 h 772558"/>
                <a:gd name="connsiteX16" fmla="*/ 403316 w 3509997"/>
                <a:gd name="connsiteY16" fmla="*/ 772556 h 772558"/>
                <a:gd name="connsiteX17" fmla="*/ 0 w 3509997"/>
                <a:gd name="connsiteY17" fmla="*/ 386278 h 772558"/>
                <a:gd name="connsiteX18" fmla="*/ 403316 w 3509997"/>
                <a:gd name="connsiteY18"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182477 w 3509997"/>
                <a:gd name="connsiteY13" fmla="*/ 772556 h 772558"/>
                <a:gd name="connsiteX14" fmla="*/ 3000639 w 3509997"/>
                <a:gd name="connsiteY14" fmla="*/ 772558 h 772558"/>
                <a:gd name="connsiteX15" fmla="*/ 403316 w 3509997"/>
                <a:gd name="connsiteY15" fmla="*/ 772556 h 772558"/>
                <a:gd name="connsiteX16" fmla="*/ 0 w 3509997"/>
                <a:gd name="connsiteY16" fmla="*/ 386278 h 772558"/>
                <a:gd name="connsiteX17" fmla="*/ 403316 w 3509997"/>
                <a:gd name="connsiteY17"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000639 w 3509997"/>
                <a:gd name="connsiteY13" fmla="*/ 772558 h 772558"/>
                <a:gd name="connsiteX14" fmla="*/ 403316 w 3509997"/>
                <a:gd name="connsiteY14" fmla="*/ 772556 h 772558"/>
                <a:gd name="connsiteX15" fmla="*/ 0 w 3509997"/>
                <a:gd name="connsiteY15" fmla="*/ 386278 h 772558"/>
                <a:gd name="connsiteX16" fmla="*/ 403316 w 3509997"/>
                <a:gd name="connsiteY16"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000639 w 3509997"/>
                <a:gd name="connsiteY12" fmla="*/ 772558 h 772558"/>
                <a:gd name="connsiteX13" fmla="*/ 403316 w 3509997"/>
                <a:gd name="connsiteY13" fmla="*/ 772556 h 772558"/>
                <a:gd name="connsiteX14" fmla="*/ 0 w 3509997"/>
                <a:gd name="connsiteY14" fmla="*/ 386278 h 772558"/>
                <a:gd name="connsiteX15" fmla="*/ 403316 w 3509997"/>
                <a:gd name="connsiteY15"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000639 w 3509997"/>
                <a:gd name="connsiteY11" fmla="*/ 772558 h 772558"/>
                <a:gd name="connsiteX12" fmla="*/ 403316 w 3509997"/>
                <a:gd name="connsiteY12" fmla="*/ 772556 h 772558"/>
                <a:gd name="connsiteX13" fmla="*/ 0 w 3509997"/>
                <a:gd name="connsiteY13" fmla="*/ 386278 h 772558"/>
                <a:gd name="connsiteX14" fmla="*/ 403316 w 3509997"/>
                <a:gd name="connsiteY14"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403316 w 3509997"/>
                <a:gd name="connsiteY11" fmla="*/ 772556 h 772558"/>
                <a:gd name="connsiteX12" fmla="*/ 0 w 3509997"/>
                <a:gd name="connsiteY12" fmla="*/ 386278 h 772558"/>
                <a:gd name="connsiteX13" fmla="*/ 403316 w 3509997"/>
                <a:gd name="connsiteY13" fmla="*/ 0 h 77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9997" h="772558">
                  <a:moveTo>
                    <a:pt x="403316" y="0"/>
                  </a:moveTo>
                  <a:lnTo>
                    <a:pt x="3431513" y="0"/>
                  </a:lnTo>
                  <a:lnTo>
                    <a:pt x="3431513" y="2021"/>
                  </a:lnTo>
                  <a:lnTo>
                    <a:pt x="3434298" y="2021"/>
                  </a:lnTo>
                  <a:lnTo>
                    <a:pt x="3448409" y="29450"/>
                  </a:lnTo>
                  <a:cubicBezTo>
                    <a:pt x="3486461" y="119095"/>
                    <a:pt x="3509997" y="242939"/>
                    <a:pt x="3509997" y="379733"/>
                  </a:cubicBezTo>
                  <a:cubicBezTo>
                    <a:pt x="3509997" y="516527"/>
                    <a:pt x="3486461" y="640371"/>
                    <a:pt x="3448409" y="730016"/>
                  </a:cubicBezTo>
                  <a:lnTo>
                    <a:pt x="3431513" y="762857"/>
                  </a:lnTo>
                  <a:lnTo>
                    <a:pt x="3431513" y="772556"/>
                  </a:lnTo>
                  <a:lnTo>
                    <a:pt x="3426523" y="772556"/>
                  </a:lnTo>
                  <a:cubicBezTo>
                    <a:pt x="3426523" y="772557"/>
                    <a:pt x="3426522" y="772557"/>
                    <a:pt x="3426522" y="772558"/>
                  </a:cubicBezTo>
                  <a:lnTo>
                    <a:pt x="403316" y="772556"/>
                  </a:lnTo>
                  <a:cubicBezTo>
                    <a:pt x="180571" y="772556"/>
                    <a:pt x="0" y="599613"/>
                    <a:pt x="0" y="386278"/>
                  </a:cubicBezTo>
                  <a:cubicBezTo>
                    <a:pt x="0" y="172943"/>
                    <a:pt x="180571" y="0"/>
                    <a:pt x="403316" y="0"/>
                  </a:cubicBezTo>
                  <a:close/>
                </a:path>
              </a:pathLst>
            </a:custGeom>
            <a:solidFill>
              <a:schemeClr val="accent6">
                <a:lumMod val="75000"/>
              </a:schemeClr>
            </a:solidFill>
            <a:ln w="28575">
              <a:solidFill>
                <a:schemeClr val="accent6">
                  <a:lumMod val="50000"/>
                </a:schemeClr>
              </a:solidFill>
            </a:ln>
            <a:effectLst>
              <a:outerShdw blurRad="50800" dist="38100" dir="10800000" algn="r" rotWithShape="0">
                <a:prstClr val="black">
                  <a:alpha val="40000"/>
                </a:prstClr>
              </a:outerShdw>
            </a:effectLst>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28" name="TextBox 27">
              <a:extLst>
                <a:ext uri="{FF2B5EF4-FFF2-40B4-BE49-F238E27FC236}">
                  <a16:creationId xmlns:a16="http://schemas.microsoft.com/office/drawing/2014/main" id="{425BE923-6385-10F4-9EFE-B6D56007BF08}"/>
                </a:ext>
              </a:extLst>
            </p:cNvPr>
            <p:cNvSpPr txBox="1"/>
            <p:nvPr/>
          </p:nvSpPr>
          <p:spPr>
            <a:xfrm flipH="1">
              <a:off x="6492689" y="2426085"/>
              <a:ext cx="3071396" cy="506294"/>
            </a:xfrm>
            <a:prstGeom prst="rect">
              <a:avLst/>
            </a:prstGeom>
            <a:noFill/>
          </p:spPr>
          <p:txBody>
            <a:bodyPr wrap="square" anchor="ctr">
              <a:sp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b="1" u="none" strike="noStrike" kern="0" cap="none" spc="0" normalizeH="0" baseline="0" noProof="0" dirty="0">
                  <a:ln>
                    <a:noFill/>
                  </a:ln>
                  <a:solidFill>
                    <a:prstClr val="white"/>
                  </a:solidFill>
                  <a:effectLst/>
                  <a:uLnTx/>
                  <a:uFillTx/>
                </a:rPr>
                <a:t>Contract stopped at the end of the month of withdrawal </a:t>
              </a:r>
            </a:p>
          </p:txBody>
        </p:sp>
        <p:sp>
          <p:nvSpPr>
            <p:cNvPr id="29" name="Freeform: Shape 28">
              <a:extLst>
                <a:ext uri="{FF2B5EF4-FFF2-40B4-BE49-F238E27FC236}">
                  <a16:creationId xmlns:a16="http://schemas.microsoft.com/office/drawing/2014/main" id="{9EE3CCB0-BFEE-8B71-68F1-48A9D6329F83}"/>
                </a:ext>
              </a:extLst>
            </p:cNvPr>
            <p:cNvSpPr/>
            <p:nvPr/>
          </p:nvSpPr>
          <p:spPr bwMode="auto">
            <a:xfrm flipH="1">
              <a:off x="2708996" y="3337397"/>
              <a:ext cx="3273866" cy="928425"/>
            </a:xfrm>
            <a:custGeom>
              <a:avLst/>
              <a:gdLst>
                <a:gd name="connsiteX0" fmla="*/ 3082178 w 3146121"/>
                <a:gd name="connsiteY0" fmla="*/ 0 h 995396"/>
                <a:gd name="connsiteX1" fmla="*/ 2596897 w 3146121"/>
                <a:gd name="connsiteY1" fmla="*/ 0 h 995396"/>
                <a:gd name="connsiteX2" fmla="*/ 813871 w 3146121"/>
                <a:gd name="connsiteY2" fmla="*/ 0 h 995396"/>
                <a:gd name="connsiteX3" fmla="*/ 328590 w 3146121"/>
                <a:gd name="connsiteY3" fmla="*/ 0 h 995396"/>
                <a:gd name="connsiteX4" fmla="*/ 0 w 3146121"/>
                <a:gd name="connsiteY4" fmla="*/ 497697 h 995396"/>
                <a:gd name="connsiteX5" fmla="*/ 328590 w 3146121"/>
                <a:gd name="connsiteY5" fmla="*/ 995394 h 995396"/>
                <a:gd name="connsiteX6" fmla="*/ 813871 w 3146121"/>
                <a:gd name="connsiteY6" fmla="*/ 995394 h 995396"/>
                <a:gd name="connsiteX7" fmla="*/ 2444684 w 3146121"/>
                <a:gd name="connsiteY7" fmla="*/ 995394 h 995396"/>
                <a:gd name="connsiteX8" fmla="*/ 2444684 w 3146121"/>
                <a:gd name="connsiteY8" fmla="*/ 995396 h 995396"/>
                <a:gd name="connsiteX9" fmla="*/ 2592831 w 3146121"/>
                <a:gd name="connsiteY9" fmla="*/ 995396 h 995396"/>
                <a:gd name="connsiteX10" fmla="*/ 2592832 w 3146121"/>
                <a:gd name="connsiteY10" fmla="*/ 995394 h 995396"/>
                <a:gd name="connsiteX11" fmla="*/ 2596897 w 3146121"/>
                <a:gd name="connsiteY11" fmla="*/ 995394 h 995396"/>
                <a:gd name="connsiteX12" fmla="*/ 2929965 w 3146121"/>
                <a:gd name="connsiteY12" fmla="*/ 995394 h 995396"/>
                <a:gd name="connsiteX13" fmla="*/ 2929965 w 3146121"/>
                <a:gd name="connsiteY13" fmla="*/ 995396 h 995396"/>
                <a:gd name="connsiteX14" fmla="*/ 3078112 w 3146121"/>
                <a:gd name="connsiteY14" fmla="*/ 995396 h 995396"/>
                <a:gd name="connsiteX15" fmla="*/ 3078113 w 3146121"/>
                <a:gd name="connsiteY15" fmla="*/ 995394 h 995396"/>
                <a:gd name="connsiteX16" fmla="*/ 3082178 w 3146121"/>
                <a:gd name="connsiteY16" fmla="*/ 995394 h 995396"/>
                <a:gd name="connsiteX17" fmla="*/ 3082178 w 3146121"/>
                <a:gd name="connsiteY17" fmla="*/ 982897 h 995396"/>
                <a:gd name="connsiteX18" fmla="*/ 3095944 w 3146121"/>
                <a:gd name="connsiteY18" fmla="*/ 940583 h 995396"/>
                <a:gd name="connsiteX19" fmla="*/ 3146121 w 3146121"/>
                <a:gd name="connsiteY19" fmla="*/ 489264 h 995396"/>
                <a:gd name="connsiteX20" fmla="*/ 3095944 w 3146121"/>
                <a:gd name="connsiteY20" fmla="*/ 37944 h 995396"/>
                <a:gd name="connsiteX21" fmla="*/ 3084447 w 3146121"/>
                <a:gd name="connsiteY21" fmla="*/ 2603 h 995396"/>
                <a:gd name="connsiteX22" fmla="*/ 3082178 w 3146121"/>
                <a:gd name="connsiteY22" fmla="*/ 2603 h 99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6121" h="995396">
                  <a:moveTo>
                    <a:pt x="3082178" y="0"/>
                  </a:moveTo>
                  <a:lnTo>
                    <a:pt x="2596897" y="0"/>
                  </a:lnTo>
                  <a:lnTo>
                    <a:pt x="813871" y="0"/>
                  </a:lnTo>
                  <a:lnTo>
                    <a:pt x="328590" y="0"/>
                  </a:lnTo>
                  <a:cubicBezTo>
                    <a:pt x="147115" y="0"/>
                    <a:pt x="0" y="222827"/>
                    <a:pt x="0" y="497697"/>
                  </a:cubicBezTo>
                  <a:cubicBezTo>
                    <a:pt x="0" y="772567"/>
                    <a:pt x="147115" y="995394"/>
                    <a:pt x="328590" y="995394"/>
                  </a:cubicBezTo>
                  <a:lnTo>
                    <a:pt x="813871" y="995394"/>
                  </a:lnTo>
                  <a:lnTo>
                    <a:pt x="2444684" y="995394"/>
                  </a:lnTo>
                  <a:lnTo>
                    <a:pt x="2444684" y="995396"/>
                  </a:lnTo>
                  <a:lnTo>
                    <a:pt x="2592831" y="995396"/>
                  </a:lnTo>
                  <a:lnTo>
                    <a:pt x="2592832" y="995394"/>
                  </a:lnTo>
                  <a:lnTo>
                    <a:pt x="2596897" y="995394"/>
                  </a:lnTo>
                  <a:lnTo>
                    <a:pt x="2929965" y="995394"/>
                  </a:lnTo>
                  <a:lnTo>
                    <a:pt x="2929965" y="995396"/>
                  </a:lnTo>
                  <a:lnTo>
                    <a:pt x="3078112" y="995396"/>
                  </a:lnTo>
                  <a:lnTo>
                    <a:pt x="3078113" y="995394"/>
                  </a:lnTo>
                  <a:lnTo>
                    <a:pt x="3082178" y="995394"/>
                  </a:lnTo>
                  <a:lnTo>
                    <a:pt x="3082178" y="982897"/>
                  </a:lnTo>
                  <a:lnTo>
                    <a:pt x="3095944" y="940583"/>
                  </a:lnTo>
                  <a:cubicBezTo>
                    <a:pt x="3126946" y="825081"/>
                    <a:pt x="3146121" y="665515"/>
                    <a:pt x="3146121" y="489264"/>
                  </a:cubicBezTo>
                  <a:cubicBezTo>
                    <a:pt x="3146121" y="313013"/>
                    <a:pt x="3126946" y="153447"/>
                    <a:pt x="3095944" y="37944"/>
                  </a:cubicBezTo>
                  <a:lnTo>
                    <a:pt x="3084447" y="2603"/>
                  </a:lnTo>
                  <a:lnTo>
                    <a:pt x="3082178" y="2603"/>
                  </a:lnTo>
                  <a:close/>
                </a:path>
              </a:pathLst>
            </a:custGeom>
            <a:solidFill>
              <a:schemeClr val="accent6">
                <a:lumMod val="25000"/>
              </a:schemeClr>
            </a:solidFill>
            <a:ln>
              <a:noFill/>
            </a:ln>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33" name="Freeform: Shape 32">
              <a:extLst>
                <a:ext uri="{FF2B5EF4-FFF2-40B4-BE49-F238E27FC236}">
                  <a16:creationId xmlns:a16="http://schemas.microsoft.com/office/drawing/2014/main" id="{1A89E526-9B0C-A7DA-02DD-B1FD5941119E}"/>
                </a:ext>
              </a:extLst>
            </p:cNvPr>
            <p:cNvSpPr/>
            <p:nvPr/>
          </p:nvSpPr>
          <p:spPr bwMode="auto">
            <a:xfrm>
              <a:off x="2343425" y="3403625"/>
              <a:ext cx="3509997" cy="795968"/>
            </a:xfrm>
            <a:custGeom>
              <a:avLst/>
              <a:gdLst>
                <a:gd name="connsiteX0" fmla="*/ 403316 w 3509997"/>
                <a:gd name="connsiteY0" fmla="*/ 0 h 772558"/>
                <a:gd name="connsiteX1" fmla="*/ 647362 w 3509997"/>
                <a:gd name="connsiteY1" fmla="*/ 0 h 772558"/>
                <a:gd name="connsiteX2" fmla="*/ 3187467 w 3509997"/>
                <a:gd name="connsiteY2" fmla="*/ 0 h 772558"/>
                <a:gd name="connsiteX3" fmla="*/ 3431513 w 3509997"/>
                <a:gd name="connsiteY3" fmla="*/ 0 h 772558"/>
                <a:gd name="connsiteX4" fmla="*/ 3431513 w 3509997"/>
                <a:gd name="connsiteY4" fmla="*/ 2021 h 772558"/>
                <a:gd name="connsiteX5" fmla="*/ 3434298 w 3509997"/>
                <a:gd name="connsiteY5" fmla="*/ 2021 h 772558"/>
                <a:gd name="connsiteX6" fmla="*/ 3448409 w 3509997"/>
                <a:gd name="connsiteY6" fmla="*/ 29450 h 772558"/>
                <a:gd name="connsiteX7" fmla="*/ 3509997 w 3509997"/>
                <a:gd name="connsiteY7" fmla="*/ 379733 h 772558"/>
                <a:gd name="connsiteX8" fmla="*/ 3448409 w 3509997"/>
                <a:gd name="connsiteY8" fmla="*/ 730016 h 772558"/>
                <a:gd name="connsiteX9" fmla="*/ 3431513 w 3509997"/>
                <a:gd name="connsiteY9" fmla="*/ 762857 h 772558"/>
                <a:gd name="connsiteX10" fmla="*/ 3431513 w 3509997"/>
                <a:gd name="connsiteY10" fmla="*/ 772556 h 772558"/>
                <a:gd name="connsiteX11" fmla="*/ 3426523 w 3509997"/>
                <a:gd name="connsiteY11" fmla="*/ 772556 h 772558"/>
                <a:gd name="connsiteX12" fmla="*/ 3426522 w 3509997"/>
                <a:gd name="connsiteY12" fmla="*/ 772558 h 772558"/>
                <a:gd name="connsiteX13" fmla="*/ 3244685 w 3509997"/>
                <a:gd name="connsiteY13" fmla="*/ 772558 h 772558"/>
                <a:gd name="connsiteX14" fmla="*/ 3244685 w 3509997"/>
                <a:gd name="connsiteY14" fmla="*/ 772556 h 772558"/>
                <a:gd name="connsiteX15" fmla="*/ 3187467 w 3509997"/>
                <a:gd name="connsiteY15" fmla="*/ 772556 h 772558"/>
                <a:gd name="connsiteX16" fmla="*/ 3182477 w 3509997"/>
                <a:gd name="connsiteY16" fmla="*/ 772556 h 772558"/>
                <a:gd name="connsiteX17" fmla="*/ 3182476 w 3509997"/>
                <a:gd name="connsiteY17" fmla="*/ 772558 h 772558"/>
                <a:gd name="connsiteX18" fmla="*/ 3000639 w 3509997"/>
                <a:gd name="connsiteY18" fmla="*/ 772558 h 772558"/>
                <a:gd name="connsiteX19" fmla="*/ 3000639 w 3509997"/>
                <a:gd name="connsiteY19" fmla="*/ 772556 h 772558"/>
                <a:gd name="connsiteX20" fmla="*/ 647362 w 3509997"/>
                <a:gd name="connsiteY20" fmla="*/ 772556 h 772558"/>
                <a:gd name="connsiteX21" fmla="*/ 403316 w 3509997"/>
                <a:gd name="connsiteY21" fmla="*/ 772556 h 772558"/>
                <a:gd name="connsiteX22" fmla="*/ 0 w 3509997"/>
                <a:gd name="connsiteY22" fmla="*/ 386278 h 772558"/>
                <a:gd name="connsiteX23" fmla="*/ 403316 w 3509997"/>
                <a:gd name="connsiteY23" fmla="*/ 0 h 772558"/>
                <a:gd name="connsiteX0" fmla="*/ 403316 w 3509997"/>
                <a:gd name="connsiteY0" fmla="*/ 0 h 772558"/>
                <a:gd name="connsiteX1" fmla="*/ 3187467 w 3509997"/>
                <a:gd name="connsiteY1" fmla="*/ 0 h 772558"/>
                <a:gd name="connsiteX2" fmla="*/ 3431513 w 3509997"/>
                <a:gd name="connsiteY2" fmla="*/ 0 h 772558"/>
                <a:gd name="connsiteX3" fmla="*/ 3431513 w 3509997"/>
                <a:gd name="connsiteY3" fmla="*/ 2021 h 772558"/>
                <a:gd name="connsiteX4" fmla="*/ 3434298 w 3509997"/>
                <a:gd name="connsiteY4" fmla="*/ 2021 h 772558"/>
                <a:gd name="connsiteX5" fmla="*/ 3448409 w 3509997"/>
                <a:gd name="connsiteY5" fmla="*/ 29450 h 772558"/>
                <a:gd name="connsiteX6" fmla="*/ 3509997 w 3509997"/>
                <a:gd name="connsiteY6" fmla="*/ 379733 h 772558"/>
                <a:gd name="connsiteX7" fmla="*/ 3448409 w 3509997"/>
                <a:gd name="connsiteY7" fmla="*/ 730016 h 772558"/>
                <a:gd name="connsiteX8" fmla="*/ 3431513 w 3509997"/>
                <a:gd name="connsiteY8" fmla="*/ 762857 h 772558"/>
                <a:gd name="connsiteX9" fmla="*/ 3431513 w 3509997"/>
                <a:gd name="connsiteY9" fmla="*/ 772556 h 772558"/>
                <a:gd name="connsiteX10" fmla="*/ 3426523 w 3509997"/>
                <a:gd name="connsiteY10" fmla="*/ 772556 h 772558"/>
                <a:gd name="connsiteX11" fmla="*/ 3426522 w 3509997"/>
                <a:gd name="connsiteY11" fmla="*/ 772558 h 772558"/>
                <a:gd name="connsiteX12" fmla="*/ 3244685 w 3509997"/>
                <a:gd name="connsiteY12" fmla="*/ 772558 h 772558"/>
                <a:gd name="connsiteX13" fmla="*/ 3244685 w 3509997"/>
                <a:gd name="connsiteY13" fmla="*/ 772556 h 772558"/>
                <a:gd name="connsiteX14" fmla="*/ 3187467 w 3509997"/>
                <a:gd name="connsiteY14" fmla="*/ 772556 h 772558"/>
                <a:gd name="connsiteX15" fmla="*/ 3182477 w 3509997"/>
                <a:gd name="connsiteY15" fmla="*/ 772556 h 772558"/>
                <a:gd name="connsiteX16" fmla="*/ 3182476 w 3509997"/>
                <a:gd name="connsiteY16" fmla="*/ 772558 h 772558"/>
                <a:gd name="connsiteX17" fmla="*/ 3000639 w 3509997"/>
                <a:gd name="connsiteY17" fmla="*/ 772558 h 772558"/>
                <a:gd name="connsiteX18" fmla="*/ 3000639 w 3509997"/>
                <a:gd name="connsiteY18" fmla="*/ 772556 h 772558"/>
                <a:gd name="connsiteX19" fmla="*/ 647362 w 3509997"/>
                <a:gd name="connsiteY19" fmla="*/ 772556 h 772558"/>
                <a:gd name="connsiteX20" fmla="*/ 403316 w 3509997"/>
                <a:gd name="connsiteY20" fmla="*/ 772556 h 772558"/>
                <a:gd name="connsiteX21" fmla="*/ 0 w 3509997"/>
                <a:gd name="connsiteY21" fmla="*/ 386278 h 772558"/>
                <a:gd name="connsiteX22" fmla="*/ 403316 w 3509997"/>
                <a:gd name="connsiteY22" fmla="*/ 0 h 772558"/>
                <a:gd name="connsiteX0" fmla="*/ 403316 w 3509997"/>
                <a:gd name="connsiteY0" fmla="*/ 0 h 772558"/>
                <a:gd name="connsiteX1" fmla="*/ 3187467 w 3509997"/>
                <a:gd name="connsiteY1" fmla="*/ 0 h 772558"/>
                <a:gd name="connsiteX2" fmla="*/ 3431513 w 3509997"/>
                <a:gd name="connsiteY2" fmla="*/ 0 h 772558"/>
                <a:gd name="connsiteX3" fmla="*/ 3431513 w 3509997"/>
                <a:gd name="connsiteY3" fmla="*/ 2021 h 772558"/>
                <a:gd name="connsiteX4" fmla="*/ 3434298 w 3509997"/>
                <a:gd name="connsiteY4" fmla="*/ 2021 h 772558"/>
                <a:gd name="connsiteX5" fmla="*/ 3448409 w 3509997"/>
                <a:gd name="connsiteY5" fmla="*/ 29450 h 772558"/>
                <a:gd name="connsiteX6" fmla="*/ 3509997 w 3509997"/>
                <a:gd name="connsiteY6" fmla="*/ 379733 h 772558"/>
                <a:gd name="connsiteX7" fmla="*/ 3448409 w 3509997"/>
                <a:gd name="connsiteY7" fmla="*/ 730016 h 772558"/>
                <a:gd name="connsiteX8" fmla="*/ 3431513 w 3509997"/>
                <a:gd name="connsiteY8" fmla="*/ 762857 h 772558"/>
                <a:gd name="connsiteX9" fmla="*/ 3431513 w 3509997"/>
                <a:gd name="connsiteY9" fmla="*/ 772556 h 772558"/>
                <a:gd name="connsiteX10" fmla="*/ 3426523 w 3509997"/>
                <a:gd name="connsiteY10" fmla="*/ 772556 h 772558"/>
                <a:gd name="connsiteX11" fmla="*/ 3426522 w 3509997"/>
                <a:gd name="connsiteY11" fmla="*/ 772558 h 772558"/>
                <a:gd name="connsiteX12" fmla="*/ 3244685 w 3509997"/>
                <a:gd name="connsiteY12" fmla="*/ 772558 h 772558"/>
                <a:gd name="connsiteX13" fmla="*/ 3244685 w 3509997"/>
                <a:gd name="connsiteY13" fmla="*/ 772556 h 772558"/>
                <a:gd name="connsiteX14" fmla="*/ 3187467 w 3509997"/>
                <a:gd name="connsiteY14" fmla="*/ 772556 h 772558"/>
                <a:gd name="connsiteX15" fmla="*/ 3182477 w 3509997"/>
                <a:gd name="connsiteY15" fmla="*/ 772556 h 772558"/>
                <a:gd name="connsiteX16" fmla="*/ 3182476 w 3509997"/>
                <a:gd name="connsiteY16" fmla="*/ 772558 h 772558"/>
                <a:gd name="connsiteX17" fmla="*/ 3000639 w 3509997"/>
                <a:gd name="connsiteY17" fmla="*/ 772558 h 772558"/>
                <a:gd name="connsiteX18" fmla="*/ 3000639 w 3509997"/>
                <a:gd name="connsiteY18" fmla="*/ 772556 h 772558"/>
                <a:gd name="connsiteX19" fmla="*/ 403316 w 3509997"/>
                <a:gd name="connsiteY19" fmla="*/ 772556 h 772558"/>
                <a:gd name="connsiteX20" fmla="*/ 0 w 3509997"/>
                <a:gd name="connsiteY20" fmla="*/ 386278 h 772558"/>
                <a:gd name="connsiteX21" fmla="*/ 403316 w 3509997"/>
                <a:gd name="connsiteY21"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187467 w 3509997"/>
                <a:gd name="connsiteY13" fmla="*/ 772556 h 772558"/>
                <a:gd name="connsiteX14" fmla="*/ 3182477 w 3509997"/>
                <a:gd name="connsiteY14" fmla="*/ 772556 h 772558"/>
                <a:gd name="connsiteX15" fmla="*/ 3182476 w 3509997"/>
                <a:gd name="connsiteY15" fmla="*/ 772558 h 772558"/>
                <a:gd name="connsiteX16" fmla="*/ 3000639 w 3509997"/>
                <a:gd name="connsiteY16" fmla="*/ 772558 h 772558"/>
                <a:gd name="connsiteX17" fmla="*/ 3000639 w 3509997"/>
                <a:gd name="connsiteY17" fmla="*/ 772556 h 772558"/>
                <a:gd name="connsiteX18" fmla="*/ 403316 w 3509997"/>
                <a:gd name="connsiteY18" fmla="*/ 772556 h 772558"/>
                <a:gd name="connsiteX19" fmla="*/ 0 w 3509997"/>
                <a:gd name="connsiteY19" fmla="*/ 386278 h 772558"/>
                <a:gd name="connsiteX20" fmla="*/ 403316 w 3509997"/>
                <a:gd name="connsiteY20"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187467 w 3509997"/>
                <a:gd name="connsiteY13" fmla="*/ 772556 h 772558"/>
                <a:gd name="connsiteX14" fmla="*/ 3182477 w 3509997"/>
                <a:gd name="connsiteY14" fmla="*/ 772556 h 772558"/>
                <a:gd name="connsiteX15" fmla="*/ 3182476 w 3509997"/>
                <a:gd name="connsiteY15" fmla="*/ 772558 h 772558"/>
                <a:gd name="connsiteX16" fmla="*/ 3000639 w 3509997"/>
                <a:gd name="connsiteY16" fmla="*/ 772558 h 772558"/>
                <a:gd name="connsiteX17" fmla="*/ 403316 w 3509997"/>
                <a:gd name="connsiteY17" fmla="*/ 772556 h 772558"/>
                <a:gd name="connsiteX18" fmla="*/ 0 w 3509997"/>
                <a:gd name="connsiteY18" fmla="*/ 386278 h 772558"/>
                <a:gd name="connsiteX19" fmla="*/ 403316 w 3509997"/>
                <a:gd name="connsiteY19"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187467 w 3509997"/>
                <a:gd name="connsiteY13" fmla="*/ 772556 h 772558"/>
                <a:gd name="connsiteX14" fmla="*/ 3182477 w 3509997"/>
                <a:gd name="connsiteY14" fmla="*/ 772556 h 772558"/>
                <a:gd name="connsiteX15" fmla="*/ 3000639 w 3509997"/>
                <a:gd name="connsiteY15" fmla="*/ 772558 h 772558"/>
                <a:gd name="connsiteX16" fmla="*/ 403316 w 3509997"/>
                <a:gd name="connsiteY16" fmla="*/ 772556 h 772558"/>
                <a:gd name="connsiteX17" fmla="*/ 0 w 3509997"/>
                <a:gd name="connsiteY17" fmla="*/ 386278 h 772558"/>
                <a:gd name="connsiteX18" fmla="*/ 403316 w 3509997"/>
                <a:gd name="connsiteY18"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182477 w 3509997"/>
                <a:gd name="connsiteY13" fmla="*/ 772556 h 772558"/>
                <a:gd name="connsiteX14" fmla="*/ 3000639 w 3509997"/>
                <a:gd name="connsiteY14" fmla="*/ 772558 h 772558"/>
                <a:gd name="connsiteX15" fmla="*/ 403316 w 3509997"/>
                <a:gd name="connsiteY15" fmla="*/ 772556 h 772558"/>
                <a:gd name="connsiteX16" fmla="*/ 0 w 3509997"/>
                <a:gd name="connsiteY16" fmla="*/ 386278 h 772558"/>
                <a:gd name="connsiteX17" fmla="*/ 403316 w 3509997"/>
                <a:gd name="connsiteY17"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000639 w 3509997"/>
                <a:gd name="connsiteY13" fmla="*/ 772558 h 772558"/>
                <a:gd name="connsiteX14" fmla="*/ 403316 w 3509997"/>
                <a:gd name="connsiteY14" fmla="*/ 772556 h 772558"/>
                <a:gd name="connsiteX15" fmla="*/ 0 w 3509997"/>
                <a:gd name="connsiteY15" fmla="*/ 386278 h 772558"/>
                <a:gd name="connsiteX16" fmla="*/ 403316 w 3509997"/>
                <a:gd name="connsiteY16"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000639 w 3509997"/>
                <a:gd name="connsiteY12" fmla="*/ 772558 h 772558"/>
                <a:gd name="connsiteX13" fmla="*/ 403316 w 3509997"/>
                <a:gd name="connsiteY13" fmla="*/ 772556 h 772558"/>
                <a:gd name="connsiteX14" fmla="*/ 0 w 3509997"/>
                <a:gd name="connsiteY14" fmla="*/ 386278 h 772558"/>
                <a:gd name="connsiteX15" fmla="*/ 403316 w 3509997"/>
                <a:gd name="connsiteY15"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000639 w 3509997"/>
                <a:gd name="connsiteY11" fmla="*/ 772558 h 772558"/>
                <a:gd name="connsiteX12" fmla="*/ 403316 w 3509997"/>
                <a:gd name="connsiteY12" fmla="*/ 772556 h 772558"/>
                <a:gd name="connsiteX13" fmla="*/ 0 w 3509997"/>
                <a:gd name="connsiteY13" fmla="*/ 386278 h 772558"/>
                <a:gd name="connsiteX14" fmla="*/ 403316 w 3509997"/>
                <a:gd name="connsiteY14"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403316 w 3509997"/>
                <a:gd name="connsiteY11" fmla="*/ 772556 h 772558"/>
                <a:gd name="connsiteX12" fmla="*/ 0 w 3509997"/>
                <a:gd name="connsiteY12" fmla="*/ 386278 h 772558"/>
                <a:gd name="connsiteX13" fmla="*/ 403316 w 3509997"/>
                <a:gd name="connsiteY13" fmla="*/ 0 h 77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9997" h="772558">
                  <a:moveTo>
                    <a:pt x="403316" y="0"/>
                  </a:moveTo>
                  <a:lnTo>
                    <a:pt x="3431513" y="0"/>
                  </a:lnTo>
                  <a:lnTo>
                    <a:pt x="3431513" y="2021"/>
                  </a:lnTo>
                  <a:lnTo>
                    <a:pt x="3434298" y="2021"/>
                  </a:lnTo>
                  <a:lnTo>
                    <a:pt x="3448409" y="29450"/>
                  </a:lnTo>
                  <a:cubicBezTo>
                    <a:pt x="3486461" y="119095"/>
                    <a:pt x="3509997" y="242939"/>
                    <a:pt x="3509997" y="379733"/>
                  </a:cubicBezTo>
                  <a:cubicBezTo>
                    <a:pt x="3509997" y="516527"/>
                    <a:pt x="3486461" y="640371"/>
                    <a:pt x="3448409" y="730016"/>
                  </a:cubicBezTo>
                  <a:lnTo>
                    <a:pt x="3431513" y="762857"/>
                  </a:lnTo>
                  <a:lnTo>
                    <a:pt x="3431513" y="772556"/>
                  </a:lnTo>
                  <a:lnTo>
                    <a:pt x="3426523" y="772556"/>
                  </a:lnTo>
                  <a:cubicBezTo>
                    <a:pt x="3426523" y="772557"/>
                    <a:pt x="3426522" y="772557"/>
                    <a:pt x="3426522" y="772558"/>
                  </a:cubicBezTo>
                  <a:lnTo>
                    <a:pt x="403316" y="772556"/>
                  </a:lnTo>
                  <a:cubicBezTo>
                    <a:pt x="180571" y="772556"/>
                    <a:pt x="0" y="599613"/>
                    <a:pt x="0" y="386278"/>
                  </a:cubicBezTo>
                  <a:cubicBezTo>
                    <a:pt x="0" y="172943"/>
                    <a:pt x="180571" y="0"/>
                    <a:pt x="403316" y="0"/>
                  </a:cubicBezTo>
                  <a:close/>
                </a:path>
              </a:pathLst>
            </a:custGeom>
            <a:solidFill>
              <a:schemeClr val="accent6">
                <a:lumMod val="75000"/>
              </a:schemeClr>
            </a:solidFill>
            <a:ln w="28575">
              <a:solidFill>
                <a:schemeClr val="accent6">
                  <a:lumMod val="50000"/>
                </a:schemeClr>
              </a:solidFill>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34" name="TextBox 33">
              <a:extLst>
                <a:ext uri="{FF2B5EF4-FFF2-40B4-BE49-F238E27FC236}">
                  <a16:creationId xmlns:a16="http://schemas.microsoft.com/office/drawing/2014/main" id="{9DB6888B-40DB-F747-5FD2-DEF9AB060858}"/>
                </a:ext>
              </a:extLst>
            </p:cNvPr>
            <p:cNvSpPr txBox="1"/>
            <p:nvPr/>
          </p:nvSpPr>
          <p:spPr>
            <a:xfrm>
              <a:off x="2649230" y="3548461"/>
              <a:ext cx="3071396" cy="506294"/>
            </a:xfrm>
            <a:prstGeom prst="rect">
              <a:avLst/>
            </a:prstGeom>
            <a:noFill/>
          </p:spPr>
          <p:txBody>
            <a:bodyPr wrap="square" anchor="ctr">
              <a:sp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b="1" u="none" strike="noStrike" kern="0" cap="none" spc="0" normalizeH="0" baseline="0" noProof="0" dirty="0">
                  <a:ln>
                    <a:noFill/>
                  </a:ln>
                  <a:solidFill>
                    <a:prstClr val="white"/>
                  </a:solidFill>
                  <a:effectLst/>
                  <a:uLnTx/>
                  <a:uFillTx/>
                </a:rPr>
                <a:t>If the pattern continues, VA will notify site and student</a:t>
              </a:r>
            </a:p>
          </p:txBody>
        </p:sp>
        <p:sp>
          <p:nvSpPr>
            <p:cNvPr id="35" name="Freeform: Shape 34">
              <a:extLst>
                <a:ext uri="{FF2B5EF4-FFF2-40B4-BE49-F238E27FC236}">
                  <a16:creationId xmlns:a16="http://schemas.microsoft.com/office/drawing/2014/main" id="{922A063B-4E95-5090-613D-DC1F60240C73}"/>
                </a:ext>
              </a:extLst>
            </p:cNvPr>
            <p:cNvSpPr/>
            <p:nvPr/>
          </p:nvSpPr>
          <p:spPr bwMode="auto">
            <a:xfrm>
              <a:off x="6209141" y="3337397"/>
              <a:ext cx="3273866" cy="928425"/>
            </a:xfrm>
            <a:custGeom>
              <a:avLst/>
              <a:gdLst>
                <a:gd name="connsiteX0" fmla="*/ 3082178 w 3146121"/>
                <a:gd name="connsiteY0" fmla="*/ 0 h 995396"/>
                <a:gd name="connsiteX1" fmla="*/ 2596897 w 3146121"/>
                <a:gd name="connsiteY1" fmla="*/ 0 h 995396"/>
                <a:gd name="connsiteX2" fmla="*/ 813871 w 3146121"/>
                <a:gd name="connsiteY2" fmla="*/ 0 h 995396"/>
                <a:gd name="connsiteX3" fmla="*/ 328590 w 3146121"/>
                <a:gd name="connsiteY3" fmla="*/ 0 h 995396"/>
                <a:gd name="connsiteX4" fmla="*/ 0 w 3146121"/>
                <a:gd name="connsiteY4" fmla="*/ 497697 h 995396"/>
                <a:gd name="connsiteX5" fmla="*/ 328590 w 3146121"/>
                <a:gd name="connsiteY5" fmla="*/ 995394 h 995396"/>
                <a:gd name="connsiteX6" fmla="*/ 813871 w 3146121"/>
                <a:gd name="connsiteY6" fmla="*/ 995394 h 995396"/>
                <a:gd name="connsiteX7" fmla="*/ 2444684 w 3146121"/>
                <a:gd name="connsiteY7" fmla="*/ 995394 h 995396"/>
                <a:gd name="connsiteX8" fmla="*/ 2444684 w 3146121"/>
                <a:gd name="connsiteY8" fmla="*/ 995396 h 995396"/>
                <a:gd name="connsiteX9" fmla="*/ 2592831 w 3146121"/>
                <a:gd name="connsiteY9" fmla="*/ 995396 h 995396"/>
                <a:gd name="connsiteX10" fmla="*/ 2592832 w 3146121"/>
                <a:gd name="connsiteY10" fmla="*/ 995394 h 995396"/>
                <a:gd name="connsiteX11" fmla="*/ 2596897 w 3146121"/>
                <a:gd name="connsiteY11" fmla="*/ 995394 h 995396"/>
                <a:gd name="connsiteX12" fmla="*/ 2929965 w 3146121"/>
                <a:gd name="connsiteY12" fmla="*/ 995394 h 995396"/>
                <a:gd name="connsiteX13" fmla="*/ 2929965 w 3146121"/>
                <a:gd name="connsiteY13" fmla="*/ 995396 h 995396"/>
                <a:gd name="connsiteX14" fmla="*/ 3078112 w 3146121"/>
                <a:gd name="connsiteY14" fmla="*/ 995396 h 995396"/>
                <a:gd name="connsiteX15" fmla="*/ 3078113 w 3146121"/>
                <a:gd name="connsiteY15" fmla="*/ 995394 h 995396"/>
                <a:gd name="connsiteX16" fmla="*/ 3082178 w 3146121"/>
                <a:gd name="connsiteY16" fmla="*/ 995394 h 995396"/>
                <a:gd name="connsiteX17" fmla="*/ 3082178 w 3146121"/>
                <a:gd name="connsiteY17" fmla="*/ 982897 h 995396"/>
                <a:gd name="connsiteX18" fmla="*/ 3095944 w 3146121"/>
                <a:gd name="connsiteY18" fmla="*/ 940583 h 995396"/>
                <a:gd name="connsiteX19" fmla="*/ 3146121 w 3146121"/>
                <a:gd name="connsiteY19" fmla="*/ 489264 h 995396"/>
                <a:gd name="connsiteX20" fmla="*/ 3095944 w 3146121"/>
                <a:gd name="connsiteY20" fmla="*/ 37944 h 995396"/>
                <a:gd name="connsiteX21" fmla="*/ 3084447 w 3146121"/>
                <a:gd name="connsiteY21" fmla="*/ 2603 h 995396"/>
                <a:gd name="connsiteX22" fmla="*/ 3082178 w 3146121"/>
                <a:gd name="connsiteY22" fmla="*/ 2603 h 99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6121" h="995396">
                  <a:moveTo>
                    <a:pt x="3082178" y="0"/>
                  </a:moveTo>
                  <a:lnTo>
                    <a:pt x="2596897" y="0"/>
                  </a:lnTo>
                  <a:lnTo>
                    <a:pt x="813871" y="0"/>
                  </a:lnTo>
                  <a:lnTo>
                    <a:pt x="328590" y="0"/>
                  </a:lnTo>
                  <a:cubicBezTo>
                    <a:pt x="147115" y="0"/>
                    <a:pt x="0" y="222827"/>
                    <a:pt x="0" y="497697"/>
                  </a:cubicBezTo>
                  <a:cubicBezTo>
                    <a:pt x="0" y="772567"/>
                    <a:pt x="147115" y="995394"/>
                    <a:pt x="328590" y="995394"/>
                  </a:cubicBezTo>
                  <a:lnTo>
                    <a:pt x="813871" y="995394"/>
                  </a:lnTo>
                  <a:lnTo>
                    <a:pt x="2444684" y="995394"/>
                  </a:lnTo>
                  <a:lnTo>
                    <a:pt x="2444684" y="995396"/>
                  </a:lnTo>
                  <a:lnTo>
                    <a:pt x="2592831" y="995396"/>
                  </a:lnTo>
                  <a:lnTo>
                    <a:pt x="2592832" y="995394"/>
                  </a:lnTo>
                  <a:lnTo>
                    <a:pt x="2596897" y="995394"/>
                  </a:lnTo>
                  <a:lnTo>
                    <a:pt x="2929965" y="995394"/>
                  </a:lnTo>
                  <a:lnTo>
                    <a:pt x="2929965" y="995396"/>
                  </a:lnTo>
                  <a:lnTo>
                    <a:pt x="3078112" y="995396"/>
                  </a:lnTo>
                  <a:lnTo>
                    <a:pt x="3078113" y="995394"/>
                  </a:lnTo>
                  <a:lnTo>
                    <a:pt x="3082178" y="995394"/>
                  </a:lnTo>
                  <a:lnTo>
                    <a:pt x="3082178" y="982897"/>
                  </a:lnTo>
                  <a:lnTo>
                    <a:pt x="3095944" y="940583"/>
                  </a:lnTo>
                  <a:cubicBezTo>
                    <a:pt x="3126946" y="825081"/>
                    <a:pt x="3146121" y="665515"/>
                    <a:pt x="3146121" y="489264"/>
                  </a:cubicBezTo>
                  <a:cubicBezTo>
                    <a:pt x="3146121" y="313013"/>
                    <a:pt x="3126946" y="153447"/>
                    <a:pt x="3095944" y="37944"/>
                  </a:cubicBezTo>
                  <a:lnTo>
                    <a:pt x="3084447" y="2603"/>
                  </a:lnTo>
                  <a:lnTo>
                    <a:pt x="3082178" y="2603"/>
                  </a:lnTo>
                  <a:close/>
                </a:path>
              </a:pathLst>
            </a:custGeom>
            <a:solidFill>
              <a:schemeClr val="accent6">
                <a:lumMod val="25000"/>
              </a:schemeClr>
            </a:solidFill>
            <a:ln>
              <a:noFill/>
            </a:ln>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39" name="Freeform: Shape 38">
              <a:extLst>
                <a:ext uri="{FF2B5EF4-FFF2-40B4-BE49-F238E27FC236}">
                  <a16:creationId xmlns:a16="http://schemas.microsoft.com/office/drawing/2014/main" id="{7A371F33-3391-DAF6-647A-3AAC897BC998}"/>
                </a:ext>
              </a:extLst>
            </p:cNvPr>
            <p:cNvSpPr/>
            <p:nvPr/>
          </p:nvSpPr>
          <p:spPr bwMode="auto">
            <a:xfrm flipH="1">
              <a:off x="6338581" y="3403625"/>
              <a:ext cx="3509997" cy="795968"/>
            </a:xfrm>
            <a:custGeom>
              <a:avLst/>
              <a:gdLst>
                <a:gd name="connsiteX0" fmla="*/ 403316 w 3509997"/>
                <a:gd name="connsiteY0" fmla="*/ 0 h 772558"/>
                <a:gd name="connsiteX1" fmla="*/ 647362 w 3509997"/>
                <a:gd name="connsiteY1" fmla="*/ 0 h 772558"/>
                <a:gd name="connsiteX2" fmla="*/ 3187467 w 3509997"/>
                <a:gd name="connsiteY2" fmla="*/ 0 h 772558"/>
                <a:gd name="connsiteX3" fmla="*/ 3431513 w 3509997"/>
                <a:gd name="connsiteY3" fmla="*/ 0 h 772558"/>
                <a:gd name="connsiteX4" fmla="*/ 3431513 w 3509997"/>
                <a:gd name="connsiteY4" fmla="*/ 2021 h 772558"/>
                <a:gd name="connsiteX5" fmla="*/ 3434298 w 3509997"/>
                <a:gd name="connsiteY5" fmla="*/ 2021 h 772558"/>
                <a:gd name="connsiteX6" fmla="*/ 3448409 w 3509997"/>
                <a:gd name="connsiteY6" fmla="*/ 29450 h 772558"/>
                <a:gd name="connsiteX7" fmla="*/ 3509997 w 3509997"/>
                <a:gd name="connsiteY7" fmla="*/ 379733 h 772558"/>
                <a:gd name="connsiteX8" fmla="*/ 3448409 w 3509997"/>
                <a:gd name="connsiteY8" fmla="*/ 730016 h 772558"/>
                <a:gd name="connsiteX9" fmla="*/ 3431513 w 3509997"/>
                <a:gd name="connsiteY9" fmla="*/ 762857 h 772558"/>
                <a:gd name="connsiteX10" fmla="*/ 3431513 w 3509997"/>
                <a:gd name="connsiteY10" fmla="*/ 772556 h 772558"/>
                <a:gd name="connsiteX11" fmla="*/ 3426523 w 3509997"/>
                <a:gd name="connsiteY11" fmla="*/ 772556 h 772558"/>
                <a:gd name="connsiteX12" fmla="*/ 3426522 w 3509997"/>
                <a:gd name="connsiteY12" fmla="*/ 772558 h 772558"/>
                <a:gd name="connsiteX13" fmla="*/ 3244685 w 3509997"/>
                <a:gd name="connsiteY13" fmla="*/ 772558 h 772558"/>
                <a:gd name="connsiteX14" fmla="*/ 3244685 w 3509997"/>
                <a:gd name="connsiteY14" fmla="*/ 772556 h 772558"/>
                <a:gd name="connsiteX15" fmla="*/ 3187467 w 3509997"/>
                <a:gd name="connsiteY15" fmla="*/ 772556 h 772558"/>
                <a:gd name="connsiteX16" fmla="*/ 3182477 w 3509997"/>
                <a:gd name="connsiteY16" fmla="*/ 772556 h 772558"/>
                <a:gd name="connsiteX17" fmla="*/ 3182476 w 3509997"/>
                <a:gd name="connsiteY17" fmla="*/ 772558 h 772558"/>
                <a:gd name="connsiteX18" fmla="*/ 3000639 w 3509997"/>
                <a:gd name="connsiteY18" fmla="*/ 772558 h 772558"/>
                <a:gd name="connsiteX19" fmla="*/ 3000639 w 3509997"/>
                <a:gd name="connsiteY19" fmla="*/ 772556 h 772558"/>
                <a:gd name="connsiteX20" fmla="*/ 647362 w 3509997"/>
                <a:gd name="connsiteY20" fmla="*/ 772556 h 772558"/>
                <a:gd name="connsiteX21" fmla="*/ 403316 w 3509997"/>
                <a:gd name="connsiteY21" fmla="*/ 772556 h 772558"/>
                <a:gd name="connsiteX22" fmla="*/ 0 w 3509997"/>
                <a:gd name="connsiteY22" fmla="*/ 386278 h 772558"/>
                <a:gd name="connsiteX23" fmla="*/ 403316 w 3509997"/>
                <a:gd name="connsiteY23" fmla="*/ 0 h 772558"/>
                <a:gd name="connsiteX0" fmla="*/ 403316 w 3509997"/>
                <a:gd name="connsiteY0" fmla="*/ 0 h 772558"/>
                <a:gd name="connsiteX1" fmla="*/ 3187467 w 3509997"/>
                <a:gd name="connsiteY1" fmla="*/ 0 h 772558"/>
                <a:gd name="connsiteX2" fmla="*/ 3431513 w 3509997"/>
                <a:gd name="connsiteY2" fmla="*/ 0 h 772558"/>
                <a:gd name="connsiteX3" fmla="*/ 3431513 w 3509997"/>
                <a:gd name="connsiteY3" fmla="*/ 2021 h 772558"/>
                <a:gd name="connsiteX4" fmla="*/ 3434298 w 3509997"/>
                <a:gd name="connsiteY4" fmla="*/ 2021 h 772558"/>
                <a:gd name="connsiteX5" fmla="*/ 3448409 w 3509997"/>
                <a:gd name="connsiteY5" fmla="*/ 29450 h 772558"/>
                <a:gd name="connsiteX6" fmla="*/ 3509997 w 3509997"/>
                <a:gd name="connsiteY6" fmla="*/ 379733 h 772558"/>
                <a:gd name="connsiteX7" fmla="*/ 3448409 w 3509997"/>
                <a:gd name="connsiteY7" fmla="*/ 730016 h 772558"/>
                <a:gd name="connsiteX8" fmla="*/ 3431513 w 3509997"/>
                <a:gd name="connsiteY8" fmla="*/ 762857 h 772558"/>
                <a:gd name="connsiteX9" fmla="*/ 3431513 w 3509997"/>
                <a:gd name="connsiteY9" fmla="*/ 772556 h 772558"/>
                <a:gd name="connsiteX10" fmla="*/ 3426523 w 3509997"/>
                <a:gd name="connsiteY10" fmla="*/ 772556 h 772558"/>
                <a:gd name="connsiteX11" fmla="*/ 3426522 w 3509997"/>
                <a:gd name="connsiteY11" fmla="*/ 772558 h 772558"/>
                <a:gd name="connsiteX12" fmla="*/ 3244685 w 3509997"/>
                <a:gd name="connsiteY12" fmla="*/ 772558 h 772558"/>
                <a:gd name="connsiteX13" fmla="*/ 3244685 w 3509997"/>
                <a:gd name="connsiteY13" fmla="*/ 772556 h 772558"/>
                <a:gd name="connsiteX14" fmla="*/ 3187467 w 3509997"/>
                <a:gd name="connsiteY14" fmla="*/ 772556 h 772558"/>
                <a:gd name="connsiteX15" fmla="*/ 3182477 w 3509997"/>
                <a:gd name="connsiteY15" fmla="*/ 772556 h 772558"/>
                <a:gd name="connsiteX16" fmla="*/ 3182476 w 3509997"/>
                <a:gd name="connsiteY16" fmla="*/ 772558 h 772558"/>
                <a:gd name="connsiteX17" fmla="*/ 3000639 w 3509997"/>
                <a:gd name="connsiteY17" fmla="*/ 772558 h 772558"/>
                <a:gd name="connsiteX18" fmla="*/ 3000639 w 3509997"/>
                <a:gd name="connsiteY18" fmla="*/ 772556 h 772558"/>
                <a:gd name="connsiteX19" fmla="*/ 647362 w 3509997"/>
                <a:gd name="connsiteY19" fmla="*/ 772556 h 772558"/>
                <a:gd name="connsiteX20" fmla="*/ 403316 w 3509997"/>
                <a:gd name="connsiteY20" fmla="*/ 772556 h 772558"/>
                <a:gd name="connsiteX21" fmla="*/ 0 w 3509997"/>
                <a:gd name="connsiteY21" fmla="*/ 386278 h 772558"/>
                <a:gd name="connsiteX22" fmla="*/ 403316 w 3509997"/>
                <a:gd name="connsiteY22" fmla="*/ 0 h 772558"/>
                <a:gd name="connsiteX0" fmla="*/ 403316 w 3509997"/>
                <a:gd name="connsiteY0" fmla="*/ 0 h 772558"/>
                <a:gd name="connsiteX1" fmla="*/ 3187467 w 3509997"/>
                <a:gd name="connsiteY1" fmla="*/ 0 h 772558"/>
                <a:gd name="connsiteX2" fmla="*/ 3431513 w 3509997"/>
                <a:gd name="connsiteY2" fmla="*/ 0 h 772558"/>
                <a:gd name="connsiteX3" fmla="*/ 3431513 w 3509997"/>
                <a:gd name="connsiteY3" fmla="*/ 2021 h 772558"/>
                <a:gd name="connsiteX4" fmla="*/ 3434298 w 3509997"/>
                <a:gd name="connsiteY4" fmla="*/ 2021 h 772558"/>
                <a:gd name="connsiteX5" fmla="*/ 3448409 w 3509997"/>
                <a:gd name="connsiteY5" fmla="*/ 29450 h 772558"/>
                <a:gd name="connsiteX6" fmla="*/ 3509997 w 3509997"/>
                <a:gd name="connsiteY6" fmla="*/ 379733 h 772558"/>
                <a:gd name="connsiteX7" fmla="*/ 3448409 w 3509997"/>
                <a:gd name="connsiteY7" fmla="*/ 730016 h 772558"/>
                <a:gd name="connsiteX8" fmla="*/ 3431513 w 3509997"/>
                <a:gd name="connsiteY8" fmla="*/ 762857 h 772558"/>
                <a:gd name="connsiteX9" fmla="*/ 3431513 w 3509997"/>
                <a:gd name="connsiteY9" fmla="*/ 772556 h 772558"/>
                <a:gd name="connsiteX10" fmla="*/ 3426523 w 3509997"/>
                <a:gd name="connsiteY10" fmla="*/ 772556 h 772558"/>
                <a:gd name="connsiteX11" fmla="*/ 3426522 w 3509997"/>
                <a:gd name="connsiteY11" fmla="*/ 772558 h 772558"/>
                <a:gd name="connsiteX12" fmla="*/ 3244685 w 3509997"/>
                <a:gd name="connsiteY12" fmla="*/ 772558 h 772558"/>
                <a:gd name="connsiteX13" fmla="*/ 3244685 w 3509997"/>
                <a:gd name="connsiteY13" fmla="*/ 772556 h 772558"/>
                <a:gd name="connsiteX14" fmla="*/ 3187467 w 3509997"/>
                <a:gd name="connsiteY14" fmla="*/ 772556 h 772558"/>
                <a:gd name="connsiteX15" fmla="*/ 3182477 w 3509997"/>
                <a:gd name="connsiteY15" fmla="*/ 772556 h 772558"/>
                <a:gd name="connsiteX16" fmla="*/ 3182476 w 3509997"/>
                <a:gd name="connsiteY16" fmla="*/ 772558 h 772558"/>
                <a:gd name="connsiteX17" fmla="*/ 3000639 w 3509997"/>
                <a:gd name="connsiteY17" fmla="*/ 772558 h 772558"/>
                <a:gd name="connsiteX18" fmla="*/ 3000639 w 3509997"/>
                <a:gd name="connsiteY18" fmla="*/ 772556 h 772558"/>
                <a:gd name="connsiteX19" fmla="*/ 403316 w 3509997"/>
                <a:gd name="connsiteY19" fmla="*/ 772556 h 772558"/>
                <a:gd name="connsiteX20" fmla="*/ 0 w 3509997"/>
                <a:gd name="connsiteY20" fmla="*/ 386278 h 772558"/>
                <a:gd name="connsiteX21" fmla="*/ 403316 w 3509997"/>
                <a:gd name="connsiteY21"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187467 w 3509997"/>
                <a:gd name="connsiteY13" fmla="*/ 772556 h 772558"/>
                <a:gd name="connsiteX14" fmla="*/ 3182477 w 3509997"/>
                <a:gd name="connsiteY14" fmla="*/ 772556 h 772558"/>
                <a:gd name="connsiteX15" fmla="*/ 3182476 w 3509997"/>
                <a:gd name="connsiteY15" fmla="*/ 772558 h 772558"/>
                <a:gd name="connsiteX16" fmla="*/ 3000639 w 3509997"/>
                <a:gd name="connsiteY16" fmla="*/ 772558 h 772558"/>
                <a:gd name="connsiteX17" fmla="*/ 3000639 w 3509997"/>
                <a:gd name="connsiteY17" fmla="*/ 772556 h 772558"/>
                <a:gd name="connsiteX18" fmla="*/ 403316 w 3509997"/>
                <a:gd name="connsiteY18" fmla="*/ 772556 h 772558"/>
                <a:gd name="connsiteX19" fmla="*/ 0 w 3509997"/>
                <a:gd name="connsiteY19" fmla="*/ 386278 h 772558"/>
                <a:gd name="connsiteX20" fmla="*/ 403316 w 3509997"/>
                <a:gd name="connsiteY20"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187467 w 3509997"/>
                <a:gd name="connsiteY13" fmla="*/ 772556 h 772558"/>
                <a:gd name="connsiteX14" fmla="*/ 3182477 w 3509997"/>
                <a:gd name="connsiteY14" fmla="*/ 772556 h 772558"/>
                <a:gd name="connsiteX15" fmla="*/ 3182476 w 3509997"/>
                <a:gd name="connsiteY15" fmla="*/ 772558 h 772558"/>
                <a:gd name="connsiteX16" fmla="*/ 3000639 w 3509997"/>
                <a:gd name="connsiteY16" fmla="*/ 772558 h 772558"/>
                <a:gd name="connsiteX17" fmla="*/ 403316 w 3509997"/>
                <a:gd name="connsiteY17" fmla="*/ 772556 h 772558"/>
                <a:gd name="connsiteX18" fmla="*/ 0 w 3509997"/>
                <a:gd name="connsiteY18" fmla="*/ 386278 h 772558"/>
                <a:gd name="connsiteX19" fmla="*/ 403316 w 3509997"/>
                <a:gd name="connsiteY19"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187467 w 3509997"/>
                <a:gd name="connsiteY13" fmla="*/ 772556 h 772558"/>
                <a:gd name="connsiteX14" fmla="*/ 3182477 w 3509997"/>
                <a:gd name="connsiteY14" fmla="*/ 772556 h 772558"/>
                <a:gd name="connsiteX15" fmla="*/ 3000639 w 3509997"/>
                <a:gd name="connsiteY15" fmla="*/ 772558 h 772558"/>
                <a:gd name="connsiteX16" fmla="*/ 403316 w 3509997"/>
                <a:gd name="connsiteY16" fmla="*/ 772556 h 772558"/>
                <a:gd name="connsiteX17" fmla="*/ 0 w 3509997"/>
                <a:gd name="connsiteY17" fmla="*/ 386278 h 772558"/>
                <a:gd name="connsiteX18" fmla="*/ 403316 w 3509997"/>
                <a:gd name="connsiteY18"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182477 w 3509997"/>
                <a:gd name="connsiteY13" fmla="*/ 772556 h 772558"/>
                <a:gd name="connsiteX14" fmla="*/ 3000639 w 3509997"/>
                <a:gd name="connsiteY14" fmla="*/ 772558 h 772558"/>
                <a:gd name="connsiteX15" fmla="*/ 403316 w 3509997"/>
                <a:gd name="connsiteY15" fmla="*/ 772556 h 772558"/>
                <a:gd name="connsiteX16" fmla="*/ 0 w 3509997"/>
                <a:gd name="connsiteY16" fmla="*/ 386278 h 772558"/>
                <a:gd name="connsiteX17" fmla="*/ 403316 w 3509997"/>
                <a:gd name="connsiteY17"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000639 w 3509997"/>
                <a:gd name="connsiteY13" fmla="*/ 772558 h 772558"/>
                <a:gd name="connsiteX14" fmla="*/ 403316 w 3509997"/>
                <a:gd name="connsiteY14" fmla="*/ 772556 h 772558"/>
                <a:gd name="connsiteX15" fmla="*/ 0 w 3509997"/>
                <a:gd name="connsiteY15" fmla="*/ 386278 h 772558"/>
                <a:gd name="connsiteX16" fmla="*/ 403316 w 3509997"/>
                <a:gd name="connsiteY16"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000639 w 3509997"/>
                <a:gd name="connsiteY12" fmla="*/ 772558 h 772558"/>
                <a:gd name="connsiteX13" fmla="*/ 403316 w 3509997"/>
                <a:gd name="connsiteY13" fmla="*/ 772556 h 772558"/>
                <a:gd name="connsiteX14" fmla="*/ 0 w 3509997"/>
                <a:gd name="connsiteY14" fmla="*/ 386278 h 772558"/>
                <a:gd name="connsiteX15" fmla="*/ 403316 w 3509997"/>
                <a:gd name="connsiteY15"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000639 w 3509997"/>
                <a:gd name="connsiteY11" fmla="*/ 772558 h 772558"/>
                <a:gd name="connsiteX12" fmla="*/ 403316 w 3509997"/>
                <a:gd name="connsiteY12" fmla="*/ 772556 h 772558"/>
                <a:gd name="connsiteX13" fmla="*/ 0 w 3509997"/>
                <a:gd name="connsiteY13" fmla="*/ 386278 h 772558"/>
                <a:gd name="connsiteX14" fmla="*/ 403316 w 3509997"/>
                <a:gd name="connsiteY14"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403316 w 3509997"/>
                <a:gd name="connsiteY11" fmla="*/ 772556 h 772558"/>
                <a:gd name="connsiteX12" fmla="*/ 0 w 3509997"/>
                <a:gd name="connsiteY12" fmla="*/ 386278 h 772558"/>
                <a:gd name="connsiteX13" fmla="*/ 403316 w 3509997"/>
                <a:gd name="connsiteY13" fmla="*/ 0 h 77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9997" h="772558">
                  <a:moveTo>
                    <a:pt x="403316" y="0"/>
                  </a:moveTo>
                  <a:lnTo>
                    <a:pt x="3431513" y="0"/>
                  </a:lnTo>
                  <a:lnTo>
                    <a:pt x="3431513" y="2021"/>
                  </a:lnTo>
                  <a:lnTo>
                    <a:pt x="3434298" y="2021"/>
                  </a:lnTo>
                  <a:lnTo>
                    <a:pt x="3448409" y="29450"/>
                  </a:lnTo>
                  <a:cubicBezTo>
                    <a:pt x="3486461" y="119095"/>
                    <a:pt x="3509997" y="242939"/>
                    <a:pt x="3509997" y="379733"/>
                  </a:cubicBezTo>
                  <a:cubicBezTo>
                    <a:pt x="3509997" y="516527"/>
                    <a:pt x="3486461" y="640371"/>
                    <a:pt x="3448409" y="730016"/>
                  </a:cubicBezTo>
                  <a:lnTo>
                    <a:pt x="3431513" y="762857"/>
                  </a:lnTo>
                  <a:lnTo>
                    <a:pt x="3431513" y="772556"/>
                  </a:lnTo>
                  <a:lnTo>
                    <a:pt x="3426523" y="772556"/>
                  </a:lnTo>
                  <a:cubicBezTo>
                    <a:pt x="3426523" y="772557"/>
                    <a:pt x="3426522" y="772557"/>
                    <a:pt x="3426522" y="772558"/>
                  </a:cubicBezTo>
                  <a:lnTo>
                    <a:pt x="403316" y="772556"/>
                  </a:lnTo>
                  <a:cubicBezTo>
                    <a:pt x="180571" y="772556"/>
                    <a:pt x="0" y="599613"/>
                    <a:pt x="0" y="386278"/>
                  </a:cubicBezTo>
                  <a:cubicBezTo>
                    <a:pt x="0" y="172943"/>
                    <a:pt x="180571" y="0"/>
                    <a:pt x="403316" y="0"/>
                  </a:cubicBezTo>
                  <a:close/>
                </a:path>
              </a:pathLst>
            </a:custGeom>
            <a:solidFill>
              <a:schemeClr val="accent6">
                <a:lumMod val="75000"/>
              </a:schemeClr>
            </a:solidFill>
            <a:ln w="28575">
              <a:solidFill>
                <a:schemeClr val="accent6">
                  <a:lumMod val="50000"/>
                </a:schemeClr>
              </a:solidFill>
            </a:ln>
            <a:effectLst>
              <a:outerShdw blurRad="50800" dist="38100" dir="10800000" algn="r" rotWithShape="0">
                <a:prstClr val="black">
                  <a:alpha val="40000"/>
                </a:prstClr>
              </a:outerShdw>
            </a:effectLst>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40" name="TextBox 39">
              <a:extLst>
                <a:ext uri="{FF2B5EF4-FFF2-40B4-BE49-F238E27FC236}">
                  <a16:creationId xmlns:a16="http://schemas.microsoft.com/office/drawing/2014/main" id="{42DB70B9-B01D-425A-DED5-246BA8C16D6E}"/>
                </a:ext>
              </a:extLst>
            </p:cNvPr>
            <p:cNvSpPr txBox="1"/>
            <p:nvPr/>
          </p:nvSpPr>
          <p:spPr>
            <a:xfrm flipH="1">
              <a:off x="6492689" y="3439969"/>
              <a:ext cx="3071396" cy="723277"/>
            </a:xfrm>
            <a:prstGeom prst="rect">
              <a:avLst/>
            </a:prstGeom>
            <a:noFill/>
          </p:spPr>
          <p:txBody>
            <a:bodyPr wrap="square" anchor="ctr">
              <a:spAutoFit/>
            </a:bodyPr>
            <a:lstStyle/>
            <a:p>
              <a:pPr marL="0" marR="0" lvl="0" indent="0" algn="ctr" defTabSz="914400" eaLnBrk="1" fontAlgn="auto" latinLnBrk="0" hangingPunct="1">
                <a:lnSpc>
                  <a:spcPct val="100000"/>
                </a:lnSpc>
                <a:spcBef>
                  <a:spcPts val="600"/>
                </a:spcBef>
                <a:spcAft>
                  <a:spcPts val="0"/>
                </a:spcAft>
                <a:buClrTx/>
                <a:buSzTx/>
                <a:buFontTx/>
                <a:buNone/>
                <a:tabLst/>
                <a:defRPr/>
              </a:pPr>
              <a:r>
                <a:rPr kumimoji="0" lang="en-US" b="1" u="none" strike="noStrike" kern="0" cap="none" spc="0" normalizeH="0" baseline="0" noProof="0" dirty="0">
                  <a:ln>
                    <a:noFill/>
                  </a:ln>
                  <a:solidFill>
                    <a:prstClr val="white"/>
                  </a:solidFill>
                  <a:effectLst/>
                  <a:uLnTx/>
                  <a:uFillTx/>
                </a:rPr>
                <a:t>If advancement received, the student is allowed to work until it’s paid</a:t>
              </a:r>
            </a:p>
          </p:txBody>
        </p:sp>
        <p:sp>
          <p:nvSpPr>
            <p:cNvPr id="41" name="Freeform: Shape 40">
              <a:extLst>
                <a:ext uri="{FF2B5EF4-FFF2-40B4-BE49-F238E27FC236}">
                  <a16:creationId xmlns:a16="http://schemas.microsoft.com/office/drawing/2014/main" id="{DB6D56DC-0B3F-CCB8-45A1-C4E118784260}"/>
                </a:ext>
              </a:extLst>
            </p:cNvPr>
            <p:cNvSpPr/>
            <p:nvPr/>
          </p:nvSpPr>
          <p:spPr bwMode="auto">
            <a:xfrm flipH="1">
              <a:off x="2708996" y="1092645"/>
              <a:ext cx="3273866" cy="928425"/>
            </a:xfrm>
            <a:custGeom>
              <a:avLst/>
              <a:gdLst>
                <a:gd name="connsiteX0" fmla="*/ 3082178 w 3146121"/>
                <a:gd name="connsiteY0" fmla="*/ 0 h 995396"/>
                <a:gd name="connsiteX1" fmla="*/ 2596897 w 3146121"/>
                <a:gd name="connsiteY1" fmla="*/ 0 h 995396"/>
                <a:gd name="connsiteX2" fmla="*/ 813871 w 3146121"/>
                <a:gd name="connsiteY2" fmla="*/ 0 h 995396"/>
                <a:gd name="connsiteX3" fmla="*/ 328590 w 3146121"/>
                <a:gd name="connsiteY3" fmla="*/ 0 h 995396"/>
                <a:gd name="connsiteX4" fmla="*/ 0 w 3146121"/>
                <a:gd name="connsiteY4" fmla="*/ 497697 h 995396"/>
                <a:gd name="connsiteX5" fmla="*/ 328590 w 3146121"/>
                <a:gd name="connsiteY5" fmla="*/ 995394 h 995396"/>
                <a:gd name="connsiteX6" fmla="*/ 813871 w 3146121"/>
                <a:gd name="connsiteY6" fmla="*/ 995394 h 995396"/>
                <a:gd name="connsiteX7" fmla="*/ 2444684 w 3146121"/>
                <a:gd name="connsiteY7" fmla="*/ 995394 h 995396"/>
                <a:gd name="connsiteX8" fmla="*/ 2444684 w 3146121"/>
                <a:gd name="connsiteY8" fmla="*/ 995396 h 995396"/>
                <a:gd name="connsiteX9" fmla="*/ 2592831 w 3146121"/>
                <a:gd name="connsiteY9" fmla="*/ 995396 h 995396"/>
                <a:gd name="connsiteX10" fmla="*/ 2592832 w 3146121"/>
                <a:gd name="connsiteY10" fmla="*/ 995394 h 995396"/>
                <a:gd name="connsiteX11" fmla="*/ 2596897 w 3146121"/>
                <a:gd name="connsiteY11" fmla="*/ 995394 h 995396"/>
                <a:gd name="connsiteX12" fmla="*/ 2929965 w 3146121"/>
                <a:gd name="connsiteY12" fmla="*/ 995394 h 995396"/>
                <a:gd name="connsiteX13" fmla="*/ 2929965 w 3146121"/>
                <a:gd name="connsiteY13" fmla="*/ 995396 h 995396"/>
                <a:gd name="connsiteX14" fmla="*/ 3078112 w 3146121"/>
                <a:gd name="connsiteY14" fmla="*/ 995396 h 995396"/>
                <a:gd name="connsiteX15" fmla="*/ 3078113 w 3146121"/>
                <a:gd name="connsiteY15" fmla="*/ 995394 h 995396"/>
                <a:gd name="connsiteX16" fmla="*/ 3082178 w 3146121"/>
                <a:gd name="connsiteY16" fmla="*/ 995394 h 995396"/>
                <a:gd name="connsiteX17" fmla="*/ 3082178 w 3146121"/>
                <a:gd name="connsiteY17" fmla="*/ 982897 h 995396"/>
                <a:gd name="connsiteX18" fmla="*/ 3095944 w 3146121"/>
                <a:gd name="connsiteY18" fmla="*/ 940583 h 995396"/>
                <a:gd name="connsiteX19" fmla="*/ 3146121 w 3146121"/>
                <a:gd name="connsiteY19" fmla="*/ 489264 h 995396"/>
                <a:gd name="connsiteX20" fmla="*/ 3095944 w 3146121"/>
                <a:gd name="connsiteY20" fmla="*/ 37944 h 995396"/>
                <a:gd name="connsiteX21" fmla="*/ 3084447 w 3146121"/>
                <a:gd name="connsiteY21" fmla="*/ 2603 h 995396"/>
                <a:gd name="connsiteX22" fmla="*/ 3082178 w 3146121"/>
                <a:gd name="connsiteY22" fmla="*/ 2603 h 99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6121" h="995396">
                  <a:moveTo>
                    <a:pt x="3082178" y="0"/>
                  </a:moveTo>
                  <a:lnTo>
                    <a:pt x="2596897" y="0"/>
                  </a:lnTo>
                  <a:lnTo>
                    <a:pt x="813871" y="0"/>
                  </a:lnTo>
                  <a:lnTo>
                    <a:pt x="328590" y="0"/>
                  </a:lnTo>
                  <a:cubicBezTo>
                    <a:pt x="147115" y="0"/>
                    <a:pt x="0" y="222827"/>
                    <a:pt x="0" y="497697"/>
                  </a:cubicBezTo>
                  <a:cubicBezTo>
                    <a:pt x="0" y="772567"/>
                    <a:pt x="147115" y="995394"/>
                    <a:pt x="328590" y="995394"/>
                  </a:cubicBezTo>
                  <a:lnTo>
                    <a:pt x="813871" y="995394"/>
                  </a:lnTo>
                  <a:lnTo>
                    <a:pt x="2444684" y="995394"/>
                  </a:lnTo>
                  <a:lnTo>
                    <a:pt x="2444684" y="995396"/>
                  </a:lnTo>
                  <a:lnTo>
                    <a:pt x="2592831" y="995396"/>
                  </a:lnTo>
                  <a:lnTo>
                    <a:pt x="2592832" y="995394"/>
                  </a:lnTo>
                  <a:lnTo>
                    <a:pt x="2596897" y="995394"/>
                  </a:lnTo>
                  <a:lnTo>
                    <a:pt x="2929965" y="995394"/>
                  </a:lnTo>
                  <a:lnTo>
                    <a:pt x="2929965" y="995396"/>
                  </a:lnTo>
                  <a:lnTo>
                    <a:pt x="3078112" y="995396"/>
                  </a:lnTo>
                  <a:lnTo>
                    <a:pt x="3078113" y="995394"/>
                  </a:lnTo>
                  <a:lnTo>
                    <a:pt x="3082178" y="995394"/>
                  </a:lnTo>
                  <a:lnTo>
                    <a:pt x="3082178" y="982897"/>
                  </a:lnTo>
                  <a:lnTo>
                    <a:pt x="3095944" y="940583"/>
                  </a:lnTo>
                  <a:cubicBezTo>
                    <a:pt x="3126946" y="825081"/>
                    <a:pt x="3146121" y="665515"/>
                    <a:pt x="3146121" y="489264"/>
                  </a:cubicBezTo>
                  <a:cubicBezTo>
                    <a:pt x="3146121" y="313013"/>
                    <a:pt x="3126946" y="153447"/>
                    <a:pt x="3095944" y="37944"/>
                  </a:cubicBezTo>
                  <a:lnTo>
                    <a:pt x="3084447" y="2603"/>
                  </a:lnTo>
                  <a:lnTo>
                    <a:pt x="3082178" y="2603"/>
                  </a:lnTo>
                  <a:close/>
                </a:path>
              </a:pathLst>
            </a:custGeom>
            <a:solidFill>
              <a:srgbClr val="0E4374">
                <a:lumMod val="75000"/>
              </a:srgbClr>
            </a:solidFill>
            <a:ln>
              <a:noFill/>
            </a:ln>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45" name="Freeform: Shape 44">
              <a:extLst>
                <a:ext uri="{FF2B5EF4-FFF2-40B4-BE49-F238E27FC236}">
                  <a16:creationId xmlns:a16="http://schemas.microsoft.com/office/drawing/2014/main" id="{05B0587D-D913-1D51-DC56-A18AFDC36FB6}"/>
                </a:ext>
              </a:extLst>
            </p:cNvPr>
            <p:cNvSpPr/>
            <p:nvPr/>
          </p:nvSpPr>
          <p:spPr bwMode="auto">
            <a:xfrm>
              <a:off x="2343425" y="1158873"/>
              <a:ext cx="3509997" cy="795968"/>
            </a:xfrm>
            <a:custGeom>
              <a:avLst/>
              <a:gdLst>
                <a:gd name="connsiteX0" fmla="*/ 403316 w 3509997"/>
                <a:gd name="connsiteY0" fmla="*/ 0 h 772558"/>
                <a:gd name="connsiteX1" fmla="*/ 647362 w 3509997"/>
                <a:gd name="connsiteY1" fmla="*/ 0 h 772558"/>
                <a:gd name="connsiteX2" fmla="*/ 3187467 w 3509997"/>
                <a:gd name="connsiteY2" fmla="*/ 0 h 772558"/>
                <a:gd name="connsiteX3" fmla="*/ 3431513 w 3509997"/>
                <a:gd name="connsiteY3" fmla="*/ 0 h 772558"/>
                <a:gd name="connsiteX4" fmla="*/ 3431513 w 3509997"/>
                <a:gd name="connsiteY4" fmla="*/ 2021 h 772558"/>
                <a:gd name="connsiteX5" fmla="*/ 3434298 w 3509997"/>
                <a:gd name="connsiteY5" fmla="*/ 2021 h 772558"/>
                <a:gd name="connsiteX6" fmla="*/ 3448409 w 3509997"/>
                <a:gd name="connsiteY6" fmla="*/ 29450 h 772558"/>
                <a:gd name="connsiteX7" fmla="*/ 3509997 w 3509997"/>
                <a:gd name="connsiteY7" fmla="*/ 379733 h 772558"/>
                <a:gd name="connsiteX8" fmla="*/ 3448409 w 3509997"/>
                <a:gd name="connsiteY8" fmla="*/ 730016 h 772558"/>
                <a:gd name="connsiteX9" fmla="*/ 3431513 w 3509997"/>
                <a:gd name="connsiteY9" fmla="*/ 762857 h 772558"/>
                <a:gd name="connsiteX10" fmla="*/ 3431513 w 3509997"/>
                <a:gd name="connsiteY10" fmla="*/ 772556 h 772558"/>
                <a:gd name="connsiteX11" fmla="*/ 3426523 w 3509997"/>
                <a:gd name="connsiteY11" fmla="*/ 772556 h 772558"/>
                <a:gd name="connsiteX12" fmla="*/ 3426522 w 3509997"/>
                <a:gd name="connsiteY12" fmla="*/ 772558 h 772558"/>
                <a:gd name="connsiteX13" fmla="*/ 3244685 w 3509997"/>
                <a:gd name="connsiteY13" fmla="*/ 772558 h 772558"/>
                <a:gd name="connsiteX14" fmla="*/ 3244685 w 3509997"/>
                <a:gd name="connsiteY14" fmla="*/ 772556 h 772558"/>
                <a:gd name="connsiteX15" fmla="*/ 3187467 w 3509997"/>
                <a:gd name="connsiteY15" fmla="*/ 772556 h 772558"/>
                <a:gd name="connsiteX16" fmla="*/ 3182477 w 3509997"/>
                <a:gd name="connsiteY16" fmla="*/ 772556 h 772558"/>
                <a:gd name="connsiteX17" fmla="*/ 3182476 w 3509997"/>
                <a:gd name="connsiteY17" fmla="*/ 772558 h 772558"/>
                <a:gd name="connsiteX18" fmla="*/ 3000639 w 3509997"/>
                <a:gd name="connsiteY18" fmla="*/ 772558 h 772558"/>
                <a:gd name="connsiteX19" fmla="*/ 3000639 w 3509997"/>
                <a:gd name="connsiteY19" fmla="*/ 772556 h 772558"/>
                <a:gd name="connsiteX20" fmla="*/ 647362 w 3509997"/>
                <a:gd name="connsiteY20" fmla="*/ 772556 h 772558"/>
                <a:gd name="connsiteX21" fmla="*/ 403316 w 3509997"/>
                <a:gd name="connsiteY21" fmla="*/ 772556 h 772558"/>
                <a:gd name="connsiteX22" fmla="*/ 0 w 3509997"/>
                <a:gd name="connsiteY22" fmla="*/ 386278 h 772558"/>
                <a:gd name="connsiteX23" fmla="*/ 403316 w 3509997"/>
                <a:gd name="connsiteY23" fmla="*/ 0 h 772558"/>
                <a:gd name="connsiteX0" fmla="*/ 403316 w 3509997"/>
                <a:gd name="connsiteY0" fmla="*/ 0 h 772558"/>
                <a:gd name="connsiteX1" fmla="*/ 3187467 w 3509997"/>
                <a:gd name="connsiteY1" fmla="*/ 0 h 772558"/>
                <a:gd name="connsiteX2" fmla="*/ 3431513 w 3509997"/>
                <a:gd name="connsiteY2" fmla="*/ 0 h 772558"/>
                <a:gd name="connsiteX3" fmla="*/ 3431513 w 3509997"/>
                <a:gd name="connsiteY3" fmla="*/ 2021 h 772558"/>
                <a:gd name="connsiteX4" fmla="*/ 3434298 w 3509997"/>
                <a:gd name="connsiteY4" fmla="*/ 2021 h 772558"/>
                <a:gd name="connsiteX5" fmla="*/ 3448409 w 3509997"/>
                <a:gd name="connsiteY5" fmla="*/ 29450 h 772558"/>
                <a:gd name="connsiteX6" fmla="*/ 3509997 w 3509997"/>
                <a:gd name="connsiteY6" fmla="*/ 379733 h 772558"/>
                <a:gd name="connsiteX7" fmla="*/ 3448409 w 3509997"/>
                <a:gd name="connsiteY7" fmla="*/ 730016 h 772558"/>
                <a:gd name="connsiteX8" fmla="*/ 3431513 w 3509997"/>
                <a:gd name="connsiteY8" fmla="*/ 762857 h 772558"/>
                <a:gd name="connsiteX9" fmla="*/ 3431513 w 3509997"/>
                <a:gd name="connsiteY9" fmla="*/ 772556 h 772558"/>
                <a:gd name="connsiteX10" fmla="*/ 3426523 w 3509997"/>
                <a:gd name="connsiteY10" fmla="*/ 772556 h 772558"/>
                <a:gd name="connsiteX11" fmla="*/ 3426522 w 3509997"/>
                <a:gd name="connsiteY11" fmla="*/ 772558 h 772558"/>
                <a:gd name="connsiteX12" fmla="*/ 3244685 w 3509997"/>
                <a:gd name="connsiteY12" fmla="*/ 772558 h 772558"/>
                <a:gd name="connsiteX13" fmla="*/ 3244685 w 3509997"/>
                <a:gd name="connsiteY13" fmla="*/ 772556 h 772558"/>
                <a:gd name="connsiteX14" fmla="*/ 3187467 w 3509997"/>
                <a:gd name="connsiteY14" fmla="*/ 772556 h 772558"/>
                <a:gd name="connsiteX15" fmla="*/ 3182477 w 3509997"/>
                <a:gd name="connsiteY15" fmla="*/ 772556 h 772558"/>
                <a:gd name="connsiteX16" fmla="*/ 3182476 w 3509997"/>
                <a:gd name="connsiteY16" fmla="*/ 772558 h 772558"/>
                <a:gd name="connsiteX17" fmla="*/ 3000639 w 3509997"/>
                <a:gd name="connsiteY17" fmla="*/ 772558 h 772558"/>
                <a:gd name="connsiteX18" fmla="*/ 3000639 w 3509997"/>
                <a:gd name="connsiteY18" fmla="*/ 772556 h 772558"/>
                <a:gd name="connsiteX19" fmla="*/ 647362 w 3509997"/>
                <a:gd name="connsiteY19" fmla="*/ 772556 h 772558"/>
                <a:gd name="connsiteX20" fmla="*/ 403316 w 3509997"/>
                <a:gd name="connsiteY20" fmla="*/ 772556 h 772558"/>
                <a:gd name="connsiteX21" fmla="*/ 0 w 3509997"/>
                <a:gd name="connsiteY21" fmla="*/ 386278 h 772558"/>
                <a:gd name="connsiteX22" fmla="*/ 403316 w 3509997"/>
                <a:gd name="connsiteY22" fmla="*/ 0 h 772558"/>
                <a:gd name="connsiteX0" fmla="*/ 403316 w 3509997"/>
                <a:gd name="connsiteY0" fmla="*/ 0 h 772558"/>
                <a:gd name="connsiteX1" fmla="*/ 3187467 w 3509997"/>
                <a:gd name="connsiteY1" fmla="*/ 0 h 772558"/>
                <a:gd name="connsiteX2" fmla="*/ 3431513 w 3509997"/>
                <a:gd name="connsiteY2" fmla="*/ 0 h 772558"/>
                <a:gd name="connsiteX3" fmla="*/ 3431513 w 3509997"/>
                <a:gd name="connsiteY3" fmla="*/ 2021 h 772558"/>
                <a:gd name="connsiteX4" fmla="*/ 3434298 w 3509997"/>
                <a:gd name="connsiteY4" fmla="*/ 2021 h 772558"/>
                <a:gd name="connsiteX5" fmla="*/ 3448409 w 3509997"/>
                <a:gd name="connsiteY5" fmla="*/ 29450 h 772558"/>
                <a:gd name="connsiteX6" fmla="*/ 3509997 w 3509997"/>
                <a:gd name="connsiteY6" fmla="*/ 379733 h 772558"/>
                <a:gd name="connsiteX7" fmla="*/ 3448409 w 3509997"/>
                <a:gd name="connsiteY7" fmla="*/ 730016 h 772558"/>
                <a:gd name="connsiteX8" fmla="*/ 3431513 w 3509997"/>
                <a:gd name="connsiteY8" fmla="*/ 762857 h 772558"/>
                <a:gd name="connsiteX9" fmla="*/ 3431513 w 3509997"/>
                <a:gd name="connsiteY9" fmla="*/ 772556 h 772558"/>
                <a:gd name="connsiteX10" fmla="*/ 3426523 w 3509997"/>
                <a:gd name="connsiteY10" fmla="*/ 772556 h 772558"/>
                <a:gd name="connsiteX11" fmla="*/ 3426522 w 3509997"/>
                <a:gd name="connsiteY11" fmla="*/ 772558 h 772558"/>
                <a:gd name="connsiteX12" fmla="*/ 3244685 w 3509997"/>
                <a:gd name="connsiteY12" fmla="*/ 772558 h 772558"/>
                <a:gd name="connsiteX13" fmla="*/ 3244685 w 3509997"/>
                <a:gd name="connsiteY13" fmla="*/ 772556 h 772558"/>
                <a:gd name="connsiteX14" fmla="*/ 3187467 w 3509997"/>
                <a:gd name="connsiteY14" fmla="*/ 772556 h 772558"/>
                <a:gd name="connsiteX15" fmla="*/ 3182477 w 3509997"/>
                <a:gd name="connsiteY15" fmla="*/ 772556 h 772558"/>
                <a:gd name="connsiteX16" fmla="*/ 3182476 w 3509997"/>
                <a:gd name="connsiteY16" fmla="*/ 772558 h 772558"/>
                <a:gd name="connsiteX17" fmla="*/ 3000639 w 3509997"/>
                <a:gd name="connsiteY17" fmla="*/ 772558 h 772558"/>
                <a:gd name="connsiteX18" fmla="*/ 3000639 w 3509997"/>
                <a:gd name="connsiteY18" fmla="*/ 772556 h 772558"/>
                <a:gd name="connsiteX19" fmla="*/ 403316 w 3509997"/>
                <a:gd name="connsiteY19" fmla="*/ 772556 h 772558"/>
                <a:gd name="connsiteX20" fmla="*/ 0 w 3509997"/>
                <a:gd name="connsiteY20" fmla="*/ 386278 h 772558"/>
                <a:gd name="connsiteX21" fmla="*/ 403316 w 3509997"/>
                <a:gd name="connsiteY21"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187467 w 3509997"/>
                <a:gd name="connsiteY13" fmla="*/ 772556 h 772558"/>
                <a:gd name="connsiteX14" fmla="*/ 3182477 w 3509997"/>
                <a:gd name="connsiteY14" fmla="*/ 772556 h 772558"/>
                <a:gd name="connsiteX15" fmla="*/ 3182476 w 3509997"/>
                <a:gd name="connsiteY15" fmla="*/ 772558 h 772558"/>
                <a:gd name="connsiteX16" fmla="*/ 3000639 w 3509997"/>
                <a:gd name="connsiteY16" fmla="*/ 772558 h 772558"/>
                <a:gd name="connsiteX17" fmla="*/ 3000639 w 3509997"/>
                <a:gd name="connsiteY17" fmla="*/ 772556 h 772558"/>
                <a:gd name="connsiteX18" fmla="*/ 403316 w 3509997"/>
                <a:gd name="connsiteY18" fmla="*/ 772556 h 772558"/>
                <a:gd name="connsiteX19" fmla="*/ 0 w 3509997"/>
                <a:gd name="connsiteY19" fmla="*/ 386278 h 772558"/>
                <a:gd name="connsiteX20" fmla="*/ 403316 w 3509997"/>
                <a:gd name="connsiteY20"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187467 w 3509997"/>
                <a:gd name="connsiteY13" fmla="*/ 772556 h 772558"/>
                <a:gd name="connsiteX14" fmla="*/ 3182477 w 3509997"/>
                <a:gd name="connsiteY14" fmla="*/ 772556 h 772558"/>
                <a:gd name="connsiteX15" fmla="*/ 3182476 w 3509997"/>
                <a:gd name="connsiteY15" fmla="*/ 772558 h 772558"/>
                <a:gd name="connsiteX16" fmla="*/ 3000639 w 3509997"/>
                <a:gd name="connsiteY16" fmla="*/ 772558 h 772558"/>
                <a:gd name="connsiteX17" fmla="*/ 403316 w 3509997"/>
                <a:gd name="connsiteY17" fmla="*/ 772556 h 772558"/>
                <a:gd name="connsiteX18" fmla="*/ 0 w 3509997"/>
                <a:gd name="connsiteY18" fmla="*/ 386278 h 772558"/>
                <a:gd name="connsiteX19" fmla="*/ 403316 w 3509997"/>
                <a:gd name="connsiteY19"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187467 w 3509997"/>
                <a:gd name="connsiteY13" fmla="*/ 772556 h 772558"/>
                <a:gd name="connsiteX14" fmla="*/ 3182477 w 3509997"/>
                <a:gd name="connsiteY14" fmla="*/ 772556 h 772558"/>
                <a:gd name="connsiteX15" fmla="*/ 3000639 w 3509997"/>
                <a:gd name="connsiteY15" fmla="*/ 772558 h 772558"/>
                <a:gd name="connsiteX16" fmla="*/ 403316 w 3509997"/>
                <a:gd name="connsiteY16" fmla="*/ 772556 h 772558"/>
                <a:gd name="connsiteX17" fmla="*/ 0 w 3509997"/>
                <a:gd name="connsiteY17" fmla="*/ 386278 h 772558"/>
                <a:gd name="connsiteX18" fmla="*/ 403316 w 3509997"/>
                <a:gd name="connsiteY18"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182477 w 3509997"/>
                <a:gd name="connsiteY13" fmla="*/ 772556 h 772558"/>
                <a:gd name="connsiteX14" fmla="*/ 3000639 w 3509997"/>
                <a:gd name="connsiteY14" fmla="*/ 772558 h 772558"/>
                <a:gd name="connsiteX15" fmla="*/ 403316 w 3509997"/>
                <a:gd name="connsiteY15" fmla="*/ 772556 h 772558"/>
                <a:gd name="connsiteX16" fmla="*/ 0 w 3509997"/>
                <a:gd name="connsiteY16" fmla="*/ 386278 h 772558"/>
                <a:gd name="connsiteX17" fmla="*/ 403316 w 3509997"/>
                <a:gd name="connsiteY17"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000639 w 3509997"/>
                <a:gd name="connsiteY13" fmla="*/ 772558 h 772558"/>
                <a:gd name="connsiteX14" fmla="*/ 403316 w 3509997"/>
                <a:gd name="connsiteY14" fmla="*/ 772556 h 772558"/>
                <a:gd name="connsiteX15" fmla="*/ 0 w 3509997"/>
                <a:gd name="connsiteY15" fmla="*/ 386278 h 772558"/>
                <a:gd name="connsiteX16" fmla="*/ 403316 w 3509997"/>
                <a:gd name="connsiteY16"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000639 w 3509997"/>
                <a:gd name="connsiteY12" fmla="*/ 772558 h 772558"/>
                <a:gd name="connsiteX13" fmla="*/ 403316 w 3509997"/>
                <a:gd name="connsiteY13" fmla="*/ 772556 h 772558"/>
                <a:gd name="connsiteX14" fmla="*/ 0 w 3509997"/>
                <a:gd name="connsiteY14" fmla="*/ 386278 h 772558"/>
                <a:gd name="connsiteX15" fmla="*/ 403316 w 3509997"/>
                <a:gd name="connsiteY15"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000639 w 3509997"/>
                <a:gd name="connsiteY11" fmla="*/ 772558 h 772558"/>
                <a:gd name="connsiteX12" fmla="*/ 403316 w 3509997"/>
                <a:gd name="connsiteY12" fmla="*/ 772556 h 772558"/>
                <a:gd name="connsiteX13" fmla="*/ 0 w 3509997"/>
                <a:gd name="connsiteY13" fmla="*/ 386278 h 772558"/>
                <a:gd name="connsiteX14" fmla="*/ 403316 w 3509997"/>
                <a:gd name="connsiteY14"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403316 w 3509997"/>
                <a:gd name="connsiteY11" fmla="*/ 772556 h 772558"/>
                <a:gd name="connsiteX12" fmla="*/ 0 w 3509997"/>
                <a:gd name="connsiteY12" fmla="*/ 386278 h 772558"/>
                <a:gd name="connsiteX13" fmla="*/ 403316 w 3509997"/>
                <a:gd name="connsiteY13" fmla="*/ 0 h 77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9997" h="772558">
                  <a:moveTo>
                    <a:pt x="403316" y="0"/>
                  </a:moveTo>
                  <a:lnTo>
                    <a:pt x="3431513" y="0"/>
                  </a:lnTo>
                  <a:lnTo>
                    <a:pt x="3431513" y="2021"/>
                  </a:lnTo>
                  <a:lnTo>
                    <a:pt x="3434298" y="2021"/>
                  </a:lnTo>
                  <a:lnTo>
                    <a:pt x="3448409" y="29450"/>
                  </a:lnTo>
                  <a:cubicBezTo>
                    <a:pt x="3486461" y="119095"/>
                    <a:pt x="3509997" y="242939"/>
                    <a:pt x="3509997" y="379733"/>
                  </a:cubicBezTo>
                  <a:cubicBezTo>
                    <a:pt x="3509997" y="516527"/>
                    <a:pt x="3486461" y="640371"/>
                    <a:pt x="3448409" y="730016"/>
                  </a:cubicBezTo>
                  <a:lnTo>
                    <a:pt x="3431513" y="762857"/>
                  </a:lnTo>
                  <a:lnTo>
                    <a:pt x="3431513" y="772556"/>
                  </a:lnTo>
                  <a:lnTo>
                    <a:pt x="3426523" y="772556"/>
                  </a:lnTo>
                  <a:cubicBezTo>
                    <a:pt x="3426523" y="772557"/>
                    <a:pt x="3426522" y="772557"/>
                    <a:pt x="3426522" y="772558"/>
                  </a:cubicBezTo>
                  <a:lnTo>
                    <a:pt x="403316" y="772556"/>
                  </a:lnTo>
                  <a:cubicBezTo>
                    <a:pt x="180571" y="772556"/>
                    <a:pt x="0" y="599613"/>
                    <a:pt x="0" y="386278"/>
                  </a:cubicBezTo>
                  <a:cubicBezTo>
                    <a:pt x="0" y="172943"/>
                    <a:pt x="180571" y="0"/>
                    <a:pt x="403316" y="0"/>
                  </a:cubicBezTo>
                  <a:close/>
                </a:path>
              </a:pathLst>
            </a:custGeom>
            <a:solidFill>
              <a:srgbClr val="0E4374"/>
            </a:solidFill>
            <a:ln w="28575">
              <a:solidFill>
                <a:srgbClr val="0E4374">
                  <a:lumMod val="75000"/>
                </a:srgbClr>
              </a:solidFill>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53" name="Freeform: Shape 52">
              <a:extLst>
                <a:ext uri="{FF2B5EF4-FFF2-40B4-BE49-F238E27FC236}">
                  <a16:creationId xmlns:a16="http://schemas.microsoft.com/office/drawing/2014/main" id="{B92B45EC-0023-B719-63D6-F2E68D48B5CA}"/>
                </a:ext>
              </a:extLst>
            </p:cNvPr>
            <p:cNvSpPr/>
            <p:nvPr/>
          </p:nvSpPr>
          <p:spPr bwMode="auto">
            <a:xfrm>
              <a:off x="6209141" y="1092645"/>
              <a:ext cx="3273866" cy="928425"/>
            </a:xfrm>
            <a:custGeom>
              <a:avLst/>
              <a:gdLst>
                <a:gd name="connsiteX0" fmla="*/ 3082178 w 3146121"/>
                <a:gd name="connsiteY0" fmla="*/ 0 h 995396"/>
                <a:gd name="connsiteX1" fmla="*/ 2596897 w 3146121"/>
                <a:gd name="connsiteY1" fmla="*/ 0 h 995396"/>
                <a:gd name="connsiteX2" fmla="*/ 813871 w 3146121"/>
                <a:gd name="connsiteY2" fmla="*/ 0 h 995396"/>
                <a:gd name="connsiteX3" fmla="*/ 328590 w 3146121"/>
                <a:gd name="connsiteY3" fmla="*/ 0 h 995396"/>
                <a:gd name="connsiteX4" fmla="*/ 0 w 3146121"/>
                <a:gd name="connsiteY4" fmla="*/ 497697 h 995396"/>
                <a:gd name="connsiteX5" fmla="*/ 328590 w 3146121"/>
                <a:gd name="connsiteY5" fmla="*/ 995394 h 995396"/>
                <a:gd name="connsiteX6" fmla="*/ 813871 w 3146121"/>
                <a:gd name="connsiteY6" fmla="*/ 995394 h 995396"/>
                <a:gd name="connsiteX7" fmla="*/ 2444684 w 3146121"/>
                <a:gd name="connsiteY7" fmla="*/ 995394 h 995396"/>
                <a:gd name="connsiteX8" fmla="*/ 2444684 w 3146121"/>
                <a:gd name="connsiteY8" fmla="*/ 995396 h 995396"/>
                <a:gd name="connsiteX9" fmla="*/ 2592831 w 3146121"/>
                <a:gd name="connsiteY9" fmla="*/ 995396 h 995396"/>
                <a:gd name="connsiteX10" fmla="*/ 2592832 w 3146121"/>
                <a:gd name="connsiteY10" fmla="*/ 995394 h 995396"/>
                <a:gd name="connsiteX11" fmla="*/ 2596897 w 3146121"/>
                <a:gd name="connsiteY11" fmla="*/ 995394 h 995396"/>
                <a:gd name="connsiteX12" fmla="*/ 2929965 w 3146121"/>
                <a:gd name="connsiteY12" fmla="*/ 995394 h 995396"/>
                <a:gd name="connsiteX13" fmla="*/ 2929965 w 3146121"/>
                <a:gd name="connsiteY13" fmla="*/ 995396 h 995396"/>
                <a:gd name="connsiteX14" fmla="*/ 3078112 w 3146121"/>
                <a:gd name="connsiteY14" fmla="*/ 995396 h 995396"/>
                <a:gd name="connsiteX15" fmla="*/ 3078113 w 3146121"/>
                <a:gd name="connsiteY15" fmla="*/ 995394 h 995396"/>
                <a:gd name="connsiteX16" fmla="*/ 3082178 w 3146121"/>
                <a:gd name="connsiteY16" fmla="*/ 995394 h 995396"/>
                <a:gd name="connsiteX17" fmla="*/ 3082178 w 3146121"/>
                <a:gd name="connsiteY17" fmla="*/ 982897 h 995396"/>
                <a:gd name="connsiteX18" fmla="*/ 3095944 w 3146121"/>
                <a:gd name="connsiteY18" fmla="*/ 940583 h 995396"/>
                <a:gd name="connsiteX19" fmla="*/ 3146121 w 3146121"/>
                <a:gd name="connsiteY19" fmla="*/ 489264 h 995396"/>
                <a:gd name="connsiteX20" fmla="*/ 3095944 w 3146121"/>
                <a:gd name="connsiteY20" fmla="*/ 37944 h 995396"/>
                <a:gd name="connsiteX21" fmla="*/ 3084447 w 3146121"/>
                <a:gd name="connsiteY21" fmla="*/ 2603 h 995396"/>
                <a:gd name="connsiteX22" fmla="*/ 3082178 w 3146121"/>
                <a:gd name="connsiteY22" fmla="*/ 2603 h 99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6121" h="995396">
                  <a:moveTo>
                    <a:pt x="3082178" y="0"/>
                  </a:moveTo>
                  <a:lnTo>
                    <a:pt x="2596897" y="0"/>
                  </a:lnTo>
                  <a:lnTo>
                    <a:pt x="813871" y="0"/>
                  </a:lnTo>
                  <a:lnTo>
                    <a:pt x="328590" y="0"/>
                  </a:lnTo>
                  <a:cubicBezTo>
                    <a:pt x="147115" y="0"/>
                    <a:pt x="0" y="222827"/>
                    <a:pt x="0" y="497697"/>
                  </a:cubicBezTo>
                  <a:cubicBezTo>
                    <a:pt x="0" y="772567"/>
                    <a:pt x="147115" y="995394"/>
                    <a:pt x="328590" y="995394"/>
                  </a:cubicBezTo>
                  <a:lnTo>
                    <a:pt x="813871" y="995394"/>
                  </a:lnTo>
                  <a:lnTo>
                    <a:pt x="2444684" y="995394"/>
                  </a:lnTo>
                  <a:lnTo>
                    <a:pt x="2444684" y="995396"/>
                  </a:lnTo>
                  <a:lnTo>
                    <a:pt x="2592831" y="995396"/>
                  </a:lnTo>
                  <a:lnTo>
                    <a:pt x="2592832" y="995394"/>
                  </a:lnTo>
                  <a:lnTo>
                    <a:pt x="2596897" y="995394"/>
                  </a:lnTo>
                  <a:lnTo>
                    <a:pt x="2929965" y="995394"/>
                  </a:lnTo>
                  <a:lnTo>
                    <a:pt x="2929965" y="995396"/>
                  </a:lnTo>
                  <a:lnTo>
                    <a:pt x="3078112" y="995396"/>
                  </a:lnTo>
                  <a:lnTo>
                    <a:pt x="3078113" y="995394"/>
                  </a:lnTo>
                  <a:lnTo>
                    <a:pt x="3082178" y="995394"/>
                  </a:lnTo>
                  <a:lnTo>
                    <a:pt x="3082178" y="982897"/>
                  </a:lnTo>
                  <a:lnTo>
                    <a:pt x="3095944" y="940583"/>
                  </a:lnTo>
                  <a:cubicBezTo>
                    <a:pt x="3126946" y="825081"/>
                    <a:pt x="3146121" y="665515"/>
                    <a:pt x="3146121" y="489264"/>
                  </a:cubicBezTo>
                  <a:cubicBezTo>
                    <a:pt x="3146121" y="313013"/>
                    <a:pt x="3126946" y="153447"/>
                    <a:pt x="3095944" y="37944"/>
                  </a:cubicBezTo>
                  <a:lnTo>
                    <a:pt x="3084447" y="2603"/>
                  </a:lnTo>
                  <a:lnTo>
                    <a:pt x="3082178" y="2603"/>
                  </a:lnTo>
                  <a:close/>
                </a:path>
              </a:pathLst>
            </a:custGeom>
            <a:solidFill>
              <a:srgbClr val="0E4374">
                <a:lumMod val="75000"/>
              </a:srgbClr>
            </a:solidFill>
            <a:ln>
              <a:noFill/>
            </a:ln>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endParaRPr>
            </a:p>
          </p:txBody>
        </p:sp>
        <p:sp>
          <p:nvSpPr>
            <p:cNvPr id="57" name="Freeform: Shape 56">
              <a:extLst>
                <a:ext uri="{FF2B5EF4-FFF2-40B4-BE49-F238E27FC236}">
                  <a16:creationId xmlns:a16="http://schemas.microsoft.com/office/drawing/2014/main" id="{3C954B26-3D7A-F542-B195-407EA42146FC}"/>
                </a:ext>
              </a:extLst>
            </p:cNvPr>
            <p:cNvSpPr/>
            <p:nvPr/>
          </p:nvSpPr>
          <p:spPr bwMode="auto">
            <a:xfrm flipH="1">
              <a:off x="6338581" y="1158873"/>
              <a:ext cx="3509997" cy="795968"/>
            </a:xfrm>
            <a:custGeom>
              <a:avLst/>
              <a:gdLst>
                <a:gd name="connsiteX0" fmla="*/ 403316 w 3509997"/>
                <a:gd name="connsiteY0" fmla="*/ 0 h 772558"/>
                <a:gd name="connsiteX1" fmla="*/ 647362 w 3509997"/>
                <a:gd name="connsiteY1" fmla="*/ 0 h 772558"/>
                <a:gd name="connsiteX2" fmla="*/ 3187467 w 3509997"/>
                <a:gd name="connsiteY2" fmla="*/ 0 h 772558"/>
                <a:gd name="connsiteX3" fmla="*/ 3431513 w 3509997"/>
                <a:gd name="connsiteY3" fmla="*/ 0 h 772558"/>
                <a:gd name="connsiteX4" fmla="*/ 3431513 w 3509997"/>
                <a:gd name="connsiteY4" fmla="*/ 2021 h 772558"/>
                <a:gd name="connsiteX5" fmla="*/ 3434298 w 3509997"/>
                <a:gd name="connsiteY5" fmla="*/ 2021 h 772558"/>
                <a:gd name="connsiteX6" fmla="*/ 3448409 w 3509997"/>
                <a:gd name="connsiteY6" fmla="*/ 29450 h 772558"/>
                <a:gd name="connsiteX7" fmla="*/ 3509997 w 3509997"/>
                <a:gd name="connsiteY7" fmla="*/ 379733 h 772558"/>
                <a:gd name="connsiteX8" fmla="*/ 3448409 w 3509997"/>
                <a:gd name="connsiteY8" fmla="*/ 730016 h 772558"/>
                <a:gd name="connsiteX9" fmla="*/ 3431513 w 3509997"/>
                <a:gd name="connsiteY9" fmla="*/ 762857 h 772558"/>
                <a:gd name="connsiteX10" fmla="*/ 3431513 w 3509997"/>
                <a:gd name="connsiteY10" fmla="*/ 772556 h 772558"/>
                <a:gd name="connsiteX11" fmla="*/ 3426523 w 3509997"/>
                <a:gd name="connsiteY11" fmla="*/ 772556 h 772558"/>
                <a:gd name="connsiteX12" fmla="*/ 3426522 w 3509997"/>
                <a:gd name="connsiteY12" fmla="*/ 772558 h 772558"/>
                <a:gd name="connsiteX13" fmla="*/ 3244685 w 3509997"/>
                <a:gd name="connsiteY13" fmla="*/ 772558 h 772558"/>
                <a:gd name="connsiteX14" fmla="*/ 3244685 w 3509997"/>
                <a:gd name="connsiteY14" fmla="*/ 772556 h 772558"/>
                <a:gd name="connsiteX15" fmla="*/ 3187467 w 3509997"/>
                <a:gd name="connsiteY15" fmla="*/ 772556 h 772558"/>
                <a:gd name="connsiteX16" fmla="*/ 3182477 w 3509997"/>
                <a:gd name="connsiteY16" fmla="*/ 772556 h 772558"/>
                <a:gd name="connsiteX17" fmla="*/ 3182476 w 3509997"/>
                <a:gd name="connsiteY17" fmla="*/ 772558 h 772558"/>
                <a:gd name="connsiteX18" fmla="*/ 3000639 w 3509997"/>
                <a:gd name="connsiteY18" fmla="*/ 772558 h 772558"/>
                <a:gd name="connsiteX19" fmla="*/ 3000639 w 3509997"/>
                <a:gd name="connsiteY19" fmla="*/ 772556 h 772558"/>
                <a:gd name="connsiteX20" fmla="*/ 647362 w 3509997"/>
                <a:gd name="connsiteY20" fmla="*/ 772556 h 772558"/>
                <a:gd name="connsiteX21" fmla="*/ 403316 w 3509997"/>
                <a:gd name="connsiteY21" fmla="*/ 772556 h 772558"/>
                <a:gd name="connsiteX22" fmla="*/ 0 w 3509997"/>
                <a:gd name="connsiteY22" fmla="*/ 386278 h 772558"/>
                <a:gd name="connsiteX23" fmla="*/ 403316 w 3509997"/>
                <a:gd name="connsiteY23" fmla="*/ 0 h 772558"/>
                <a:gd name="connsiteX0" fmla="*/ 403316 w 3509997"/>
                <a:gd name="connsiteY0" fmla="*/ 0 h 772558"/>
                <a:gd name="connsiteX1" fmla="*/ 3187467 w 3509997"/>
                <a:gd name="connsiteY1" fmla="*/ 0 h 772558"/>
                <a:gd name="connsiteX2" fmla="*/ 3431513 w 3509997"/>
                <a:gd name="connsiteY2" fmla="*/ 0 h 772558"/>
                <a:gd name="connsiteX3" fmla="*/ 3431513 w 3509997"/>
                <a:gd name="connsiteY3" fmla="*/ 2021 h 772558"/>
                <a:gd name="connsiteX4" fmla="*/ 3434298 w 3509997"/>
                <a:gd name="connsiteY4" fmla="*/ 2021 h 772558"/>
                <a:gd name="connsiteX5" fmla="*/ 3448409 w 3509997"/>
                <a:gd name="connsiteY5" fmla="*/ 29450 h 772558"/>
                <a:gd name="connsiteX6" fmla="*/ 3509997 w 3509997"/>
                <a:gd name="connsiteY6" fmla="*/ 379733 h 772558"/>
                <a:gd name="connsiteX7" fmla="*/ 3448409 w 3509997"/>
                <a:gd name="connsiteY7" fmla="*/ 730016 h 772558"/>
                <a:gd name="connsiteX8" fmla="*/ 3431513 w 3509997"/>
                <a:gd name="connsiteY8" fmla="*/ 762857 h 772558"/>
                <a:gd name="connsiteX9" fmla="*/ 3431513 w 3509997"/>
                <a:gd name="connsiteY9" fmla="*/ 772556 h 772558"/>
                <a:gd name="connsiteX10" fmla="*/ 3426523 w 3509997"/>
                <a:gd name="connsiteY10" fmla="*/ 772556 h 772558"/>
                <a:gd name="connsiteX11" fmla="*/ 3426522 w 3509997"/>
                <a:gd name="connsiteY11" fmla="*/ 772558 h 772558"/>
                <a:gd name="connsiteX12" fmla="*/ 3244685 w 3509997"/>
                <a:gd name="connsiteY12" fmla="*/ 772558 h 772558"/>
                <a:gd name="connsiteX13" fmla="*/ 3244685 w 3509997"/>
                <a:gd name="connsiteY13" fmla="*/ 772556 h 772558"/>
                <a:gd name="connsiteX14" fmla="*/ 3187467 w 3509997"/>
                <a:gd name="connsiteY14" fmla="*/ 772556 h 772558"/>
                <a:gd name="connsiteX15" fmla="*/ 3182477 w 3509997"/>
                <a:gd name="connsiteY15" fmla="*/ 772556 h 772558"/>
                <a:gd name="connsiteX16" fmla="*/ 3182476 w 3509997"/>
                <a:gd name="connsiteY16" fmla="*/ 772558 h 772558"/>
                <a:gd name="connsiteX17" fmla="*/ 3000639 w 3509997"/>
                <a:gd name="connsiteY17" fmla="*/ 772558 h 772558"/>
                <a:gd name="connsiteX18" fmla="*/ 3000639 w 3509997"/>
                <a:gd name="connsiteY18" fmla="*/ 772556 h 772558"/>
                <a:gd name="connsiteX19" fmla="*/ 647362 w 3509997"/>
                <a:gd name="connsiteY19" fmla="*/ 772556 h 772558"/>
                <a:gd name="connsiteX20" fmla="*/ 403316 w 3509997"/>
                <a:gd name="connsiteY20" fmla="*/ 772556 h 772558"/>
                <a:gd name="connsiteX21" fmla="*/ 0 w 3509997"/>
                <a:gd name="connsiteY21" fmla="*/ 386278 h 772558"/>
                <a:gd name="connsiteX22" fmla="*/ 403316 w 3509997"/>
                <a:gd name="connsiteY22" fmla="*/ 0 h 772558"/>
                <a:gd name="connsiteX0" fmla="*/ 403316 w 3509997"/>
                <a:gd name="connsiteY0" fmla="*/ 0 h 772558"/>
                <a:gd name="connsiteX1" fmla="*/ 3187467 w 3509997"/>
                <a:gd name="connsiteY1" fmla="*/ 0 h 772558"/>
                <a:gd name="connsiteX2" fmla="*/ 3431513 w 3509997"/>
                <a:gd name="connsiteY2" fmla="*/ 0 h 772558"/>
                <a:gd name="connsiteX3" fmla="*/ 3431513 w 3509997"/>
                <a:gd name="connsiteY3" fmla="*/ 2021 h 772558"/>
                <a:gd name="connsiteX4" fmla="*/ 3434298 w 3509997"/>
                <a:gd name="connsiteY4" fmla="*/ 2021 h 772558"/>
                <a:gd name="connsiteX5" fmla="*/ 3448409 w 3509997"/>
                <a:gd name="connsiteY5" fmla="*/ 29450 h 772558"/>
                <a:gd name="connsiteX6" fmla="*/ 3509997 w 3509997"/>
                <a:gd name="connsiteY6" fmla="*/ 379733 h 772558"/>
                <a:gd name="connsiteX7" fmla="*/ 3448409 w 3509997"/>
                <a:gd name="connsiteY7" fmla="*/ 730016 h 772558"/>
                <a:gd name="connsiteX8" fmla="*/ 3431513 w 3509997"/>
                <a:gd name="connsiteY8" fmla="*/ 762857 h 772558"/>
                <a:gd name="connsiteX9" fmla="*/ 3431513 w 3509997"/>
                <a:gd name="connsiteY9" fmla="*/ 772556 h 772558"/>
                <a:gd name="connsiteX10" fmla="*/ 3426523 w 3509997"/>
                <a:gd name="connsiteY10" fmla="*/ 772556 h 772558"/>
                <a:gd name="connsiteX11" fmla="*/ 3426522 w 3509997"/>
                <a:gd name="connsiteY11" fmla="*/ 772558 h 772558"/>
                <a:gd name="connsiteX12" fmla="*/ 3244685 w 3509997"/>
                <a:gd name="connsiteY12" fmla="*/ 772558 h 772558"/>
                <a:gd name="connsiteX13" fmla="*/ 3244685 w 3509997"/>
                <a:gd name="connsiteY13" fmla="*/ 772556 h 772558"/>
                <a:gd name="connsiteX14" fmla="*/ 3187467 w 3509997"/>
                <a:gd name="connsiteY14" fmla="*/ 772556 h 772558"/>
                <a:gd name="connsiteX15" fmla="*/ 3182477 w 3509997"/>
                <a:gd name="connsiteY15" fmla="*/ 772556 h 772558"/>
                <a:gd name="connsiteX16" fmla="*/ 3182476 w 3509997"/>
                <a:gd name="connsiteY16" fmla="*/ 772558 h 772558"/>
                <a:gd name="connsiteX17" fmla="*/ 3000639 w 3509997"/>
                <a:gd name="connsiteY17" fmla="*/ 772558 h 772558"/>
                <a:gd name="connsiteX18" fmla="*/ 3000639 w 3509997"/>
                <a:gd name="connsiteY18" fmla="*/ 772556 h 772558"/>
                <a:gd name="connsiteX19" fmla="*/ 403316 w 3509997"/>
                <a:gd name="connsiteY19" fmla="*/ 772556 h 772558"/>
                <a:gd name="connsiteX20" fmla="*/ 0 w 3509997"/>
                <a:gd name="connsiteY20" fmla="*/ 386278 h 772558"/>
                <a:gd name="connsiteX21" fmla="*/ 403316 w 3509997"/>
                <a:gd name="connsiteY21"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187467 w 3509997"/>
                <a:gd name="connsiteY13" fmla="*/ 772556 h 772558"/>
                <a:gd name="connsiteX14" fmla="*/ 3182477 w 3509997"/>
                <a:gd name="connsiteY14" fmla="*/ 772556 h 772558"/>
                <a:gd name="connsiteX15" fmla="*/ 3182476 w 3509997"/>
                <a:gd name="connsiteY15" fmla="*/ 772558 h 772558"/>
                <a:gd name="connsiteX16" fmla="*/ 3000639 w 3509997"/>
                <a:gd name="connsiteY16" fmla="*/ 772558 h 772558"/>
                <a:gd name="connsiteX17" fmla="*/ 3000639 w 3509997"/>
                <a:gd name="connsiteY17" fmla="*/ 772556 h 772558"/>
                <a:gd name="connsiteX18" fmla="*/ 403316 w 3509997"/>
                <a:gd name="connsiteY18" fmla="*/ 772556 h 772558"/>
                <a:gd name="connsiteX19" fmla="*/ 0 w 3509997"/>
                <a:gd name="connsiteY19" fmla="*/ 386278 h 772558"/>
                <a:gd name="connsiteX20" fmla="*/ 403316 w 3509997"/>
                <a:gd name="connsiteY20"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187467 w 3509997"/>
                <a:gd name="connsiteY13" fmla="*/ 772556 h 772558"/>
                <a:gd name="connsiteX14" fmla="*/ 3182477 w 3509997"/>
                <a:gd name="connsiteY14" fmla="*/ 772556 h 772558"/>
                <a:gd name="connsiteX15" fmla="*/ 3182476 w 3509997"/>
                <a:gd name="connsiteY15" fmla="*/ 772558 h 772558"/>
                <a:gd name="connsiteX16" fmla="*/ 3000639 w 3509997"/>
                <a:gd name="connsiteY16" fmla="*/ 772558 h 772558"/>
                <a:gd name="connsiteX17" fmla="*/ 403316 w 3509997"/>
                <a:gd name="connsiteY17" fmla="*/ 772556 h 772558"/>
                <a:gd name="connsiteX18" fmla="*/ 0 w 3509997"/>
                <a:gd name="connsiteY18" fmla="*/ 386278 h 772558"/>
                <a:gd name="connsiteX19" fmla="*/ 403316 w 3509997"/>
                <a:gd name="connsiteY19"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187467 w 3509997"/>
                <a:gd name="connsiteY13" fmla="*/ 772556 h 772558"/>
                <a:gd name="connsiteX14" fmla="*/ 3182477 w 3509997"/>
                <a:gd name="connsiteY14" fmla="*/ 772556 h 772558"/>
                <a:gd name="connsiteX15" fmla="*/ 3000639 w 3509997"/>
                <a:gd name="connsiteY15" fmla="*/ 772558 h 772558"/>
                <a:gd name="connsiteX16" fmla="*/ 403316 w 3509997"/>
                <a:gd name="connsiteY16" fmla="*/ 772556 h 772558"/>
                <a:gd name="connsiteX17" fmla="*/ 0 w 3509997"/>
                <a:gd name="connsiteY17" fmla="*/ 386278 h 772558"/>
                <a:gd name="connsiteX18" fmla="*/ 403316 w 3509997"/>
                <a:gd name="connsiteY18"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182477 w 3509997"/>
                <a:gd name="connsiteY13" fmla="*/ 772556 h 772558"/>
                <a:gd name="connsiteX14" fmla="*/ 3000639 w 3509997"/>
                <a:gd name="connsiteY14" fmla="*/ 772558 h 772558"/>
                <a:gd name="connsiteX15" fmla="*/ 403316 w 3509997"/>
                <a:gd name="connsiteY15" fmla="*/ 772556 h 772558"/>
                <a:gd name="connsiteX16" fmla="*/ 0 w 3509997"/>
                <a:gd name="connsiteY16" fmla="*/ 386278 h 772558"/>
                <a:gd name="connsiteX17" fmla="*/ 403316 w 3509997"/>
                <a:gd name="connsiteY17"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244685 w 3509997"/>
                <a:gd name="connsiteY12" fmla="*/ 772556 h 772558"/>
                <a:gd name="connsiteX13" fmla="*/ 3000639 w 3509997"/>
                <a:gd name="connsiteY13" fmla="*/ 772558 h 772558"/>
                <a:gd name="connsiteX14" fmla="*/ 403316 w 3509997"/>
                <a:gd name="connsiteY14" fmla="*/ 772556 h 772558"/>
                <a:gd name="connsiteX15" fmla="*/ 0 w 3509997"/>
                <a:gd name="connsiteY15" fmla="*/ 386278 h 772558"/>
                <a:gd name="connsiteX16" fmla="*/ 403316 w 3509997"/>
                <a:gd name="connsiteY16"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244685 w 3509997"/>
                <a:gd name="connsiteY11" fmla="*/ 772558 h 772558"/>
                <a:gd name="connsiteX12" fmla="*/ 3000639 w 3509997"/>
                <a:gd name="connsiteY12" fmla="*/ 772558 h 772558"/>
                <a:gd name="connsiteX13" fmla="*/ 403316 w 3509997"/>
                <a:gd name="connsiteY13" fmla="*/ 772556 h 772558"/>
                <a:gd name="connsiteX14" fmla="*/ 0 w 3509997"/>
                <a:gd name="connsiteY14" fmla="*/ 386278 h 772558"/>
                <a:gd name="connsiteX15" fmla="*/ 403316 w 3509997"/>
                <a:gd name="connsiteY15"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3000639 w 3509997"/>
                <a:gd name="connsiteY11" fmla="*/ 772558 h 772558"/>
                <a:gd name="connsiteX12" fmla="*/ 403316 w 3509997"/>
                <a:gd name="connsiteY12" fmla="*/ 772556 h 772558"/>
                <a:gd name="connsiteX13" fmla="*/ 0 w 3509997"/>
                <a:gd name="connsiteY13" fmla="*/ 386278 h 772558"/>
                <a:gd name="connsiteX14" fmla="*/ 403316 w 3509997"/>
                <a:gd name="connsiteY14" fmla="*/ 0 h 772558"/>
                <a:gd name="connsiteX0" fmla="*/ 403316 w 3509997"/>
                <a:gd name="connsiteY0" fmla="*/ 0 h 772558"/>
                <a:gd name="connsiteX1" fmla="*/ 3431513 w 3509997"/>
                <a:gd name="connsiteY1" fmla="*/ 0 h 772558"/>
                <a:gd name="connsiteX2" fmla="*/ 3431513 w 3509997"/>
                <a:gd name="connsiteY2" fmla="*/ 2021 h 772558"/>
                <a:gd name="connsiteX3" fmla="*/ 3434298 w 3509997"/>
                <a:gd name="connsiteY3" fmla="*/ 2021 h 772558"/>
                <a:gd name="connsiteX4" fmla="*/ 3448409 w 3509997"/>
                <a:gd name="connsiteY4" fmla="*/ 29450 h 772558"/>
                <a:gd name="connsiteX5" fmla="*/ 3509997 w 3509997"/>
                <a:gd name="connsiteY5" fmla="*/ 379733 h 772558"/>
                <a:gd name="connsiteX6" fmla="*/ 3448409 w 3509997"/>
                <a:gd name="connsiteY6" fmla="*/ 730016 h 772558"/>
                <a:gd name="connsiteX7" fmla="*/ 3431513 w 3509997"/>
                <a:gd name="connsiteY7" fmla="*/ 762857 h 772558"/>
                <a:gd name="connsiteX8" fmla="*/ 3431513 w 3509997"/>
                <a:gd name="connsiteY8" fmla="*/ 772556 h 772558"/>
                <a:gd name="connsiteX9" fmla="*/ 3426523 w 3509997"/>
                <a:gd name="connsiteY9" fmla="*/ 772556 h 772558"/>
                <a:gd name="connsiteX10" fmla="*/ 3426522 w 3509997"/>
                <a:gd name="connsiteY10" fmla="*/ 772558 h 772558"/>
                <a:gd name="connsiteX11" fmla="*/ 403316 w 3509997"/>
                <a:gd name="connsiteY11" fmla="*/ 772556 h 772558"/>
                <a:gd name="connsiteX12" fmla="*/ 0 w 3509997"/>
                <a:gd name="connsiteY12" fmla="*/ 386278 h 772558"/>
                <a:gd name="connsiteX13" fmla="*/ 403316 w 3509997"/>
                <a:gd name="connsiteY13" fmla="*/ 0 h 77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9997" h="772558">
                  <a:moveTo>
                    <a:pt x="403316" y="0"/>
                  </a:moveTo>
                  <a:lnTo>
                    <a:pt x="3431513" y="0"/>
                  </a:lnTo>
                  <a:lnTo>
                    <a:pt x="3431513" y="2021"/>
                  </a:lnTo>
                  <a:lnTo>
                    <a:pt x="3434298" y="2021"/>
                  </a:lnTo>
                  <a:lnTo>
                    <a:pt x="3448409" y="29450"/>
                  </a:lnTo>
                  <a:cubicBezTo>
                    <a:pt x="3486461" y="119095"/>
                    <a:pt x="3509997" y="242939"/>
                    <a:pt x="3509997" y="379733"/>
                  </a:cubicBezTo>
                  <a:cubicBezTo>
                    <a:pt x="3509997" y="516527"/>
                    <a:pt x="3486461" y="640371"/>
                    <a:pt x="3448409" y="730016"/>
                  </a:cubicBezTo>
                  <a:lnTo>
                    <a:pt x="3431513" y="762857"/>
                  </a:lnTo>
                  <a:lnTo>
                    <a:pt x="3431513" y="772556"/>
                  </a:lnTo>
                  <a:lnTo>
                    <a:pt x="3426523" y="772556"/>
                  </a:lnTo>
                  <a:cubicBezTo>
                    <a:pt x="3426523" y="772557"/>
                    <a:pt x="3426522" y="772557"/>
                    <a:pt x="3426522" y="772558"/>
                  </a:cubicBezTo>
                  <a:lnTo>
                    <a:pt x="403316" y="772556"/>
                  </a:lnTo>
                  <a:cubicBezTo>
                    <a:pt x="180571" y="772556"/>
                    <a:pt x="0" y="599613"/>
                    <a:pt x="0" y="386278"/>
                  </a:cubicBezTo>
                  <a:cubicBezTo>
                    <a:pt x="0" y="172943"/>
                    <a:pt x="180571" y="0"/>
                    <a:pt x="403316" y="0"/>
                  </a:cubicBezTo>
                  <a:close/>
                </a:path>
              </a:pathLst>
            </a:custGeom>
            <a:solidFill>
              <a:srgbClr val="0E4374"/>
            </a:solidFill>
            <a:ln w="28575">
              <a:solidFill>
                <a:srgbClr val="0E4374">
                  <a:lumMod val="75000"/>
                </a:srgbClr>
              </a:solidFill>
            </a:ln>
            <a:effectLst>
              <a:outerShdw blurRad="50800" dist="38100" dir="10800000" algn="r" rotWithShape="0">
                <a:prstClr val="black">
                  <a:alpha val="40000"/>
                </a:prstClr>
              </a:outerShdw>
            </a:effectLst>
          </p:spPr>
          <p:txBody>
            <a:bodyPr vert="horz" wrap="square" lIns="91440" tIns="45720" rIns="91440" bIns="45720" numCol="1" rtlCol="0" anchor="t"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black"/>
                </a:solidFill>
                <a:effectLst/>
                <a:uLnTx/>
                <a:uFillTx/>
              </a:endParaRPr>
            </a:p>
          </p:txBody>
        </p:sp>
        <p:sp>
          <p:nvSpPr>
            <p:cNvPr id="64" name="TextBox 63">
              <a:extLst>
                <a:ext uri="{FF2B5EF4-FFF2-40B4-BE49-F238E27FC236}">
                  <a16:creationId xmlns:a16="http://schemas.microsoft.com/office/drawing/2014/main" id="{90BD5AF8-CE58-CFEB-0BD7-83D4938ADF94}"/>
                </a:ext>
              </a:extLst>
            </p:cNvPr>
            <p:cNvSpPr txBox="1"/>
            <p:nvPr/>
          </p:nvSpPr>
          <p:spPr>
            <a:xfrm>
              <a:off x="3424641" y="1316075"/>
              <a:ext cx="1520573" cy="409857"/>
            </a:xfrm>
            <a:prstGeom prst="rect">
              <a:avLst/>
            </a:prstGeom>
            <a:noFill/>
          </p:spPr>
          <p:txBody>
            <a:bodyPr wrap="none" rtlCol="0">
              <a:spAutoFit/>
            </a:bodyPr>
            <a:lstStyle/>
            <a:p>
              <a:pPr algn="ctr"/>
              <a:r>
                <a:rPr lang="en-US" sz="2800" b="1" dirty="0">
                  <a:solidFill>
                    <a:prstClr val="white"/>
                  </a:solidFill>
                  <a:cs typeface="Arial" pitchFamily="34" charset="0"/>
                </a:rPr>
                <a:t>Reduction</a:t>
              </a:r>
              <a:endParaRPr lang="en-IN" sz="2800" b="1" dirty="0">
                <a:solidFill>
                  <a:prstClr val="white"/>
                </a:solidFill>
                <a:cs typeface="Arial" pitchFamily="34" charset="0"/>
              </a:endParaRPr>
            </a:p>
          </p:txBody>
        </p:sp>
        <p:sp>
          <p:nvSpPr>
            <p:cNvPr id="66" name="TextBox 65">
              <a:extLst>
                <a:ext uri="{FF2B5EF4-FFF2-40B4-BE49-F238E27FC236}">
                  <a16:creationId xmlns:a16="http://schemas.microsoft.com/office/drawing/2014/main" id="{20708CC6-7212-A202-D823-2473B78C8788}"/>
                </a:ext>
              </a:extLst>
            </p:cNvPr>
            <p:cNvSpPr txBox="1"/>
            <p:nvPr/>
          </p:nvSpPr>
          <p:spPr>
            <a:xfrm flipH="1">
              <a:off x="7138138" y="1351927"/>
              <a:ext cx="1780497" cy="409857"/>
            </a:xfrm>
            <a:prstGeom prst="rect">
              <a:avLst/>
            </a:prstGeom>
            <a:noFill/>
          </p:spPr>
          <p:txBody>
            <a:bodyPr wrap="none" rtlCol="0">
              <a:spAutoFit/>
            </a:bodyPr>
            <a:lstStyle/>
            <a:p>
              <a:pPr algn="ctr"/>
              <a:r>
                <a:rPr lang="en-US" sz="2800" b="1" dirty="0">
                  <a:solidFill>
                    <a:prstClr val="white"/>
                  </a:solidFill>
                  <a:cs typeface="Arial" pitchFamily="34" charset="0"/>
                </a:rPr>
                <a:t>Termination</a:t>
              </a:r>
              <a:endParaRPr lang="en-IN" sz="2800" b="1" dirty="0">
                <a:solidFill>
                  <a:prstClr val="white"/>
                </a:solidFill>
                <a:cs typeface="Arial" pitchFamily="34" charset="0"/>
              </a:endParaRPr>
            </a:p>
          </p:txBody>
        </p:sp>
      </p:grpSp>
      <p:pic>
        <p:nvPicPr>
          <p:cNvPr id="70" name="Graphic 69" descr="Arrow Down with solid fill">
            <a:extLst>
              <a:ext uri="{FF2B5EF4-FFF2-40B4-BE49-F238E27FC236}">
                <a16:creationId xmlns:a16="http://schemas.microsoft.com/office/drawing/2014/main" id="{4AA6DE17-95A0-6762-4C27-BF4DE02DFC2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21395" y="1688801"/>
            <a:ext cx="1146354" cy="646978"/>
          </a:xfrm>
          <a:prstGeom prst="rect">
            <a:avLst/>
          </a:prstGeom>
        </p:spPr>
      </p:pic>
      <p:pic>
        <p:nvPicPr>
          <p:cNvPr id="72" name="Graphic 71" descr="Add with solid fill">
            <a:extLst>
              <a:ext uri="{FF2B5EF4-FFF2-40B4-BE49-F238E27FC236}">
                <a16:creationId xmlns:a16="http://schemas.microsoft.com/office/drawing/2014/main" id="{F634C270-B6EE-0CB0-50E0-27993D3D00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035874">
            <a:off x="8069786" y="1689299"/>
            <a:ext cx="598197" cy="598197"/>
          </a:xfrm>
          <a:prstGeom prst="rect">
            <a:avLst/>
          </a:prstGeom>
        </p:spPr>
      </p:pic>
    </p:spTree>
    <p:extLst>
      <p:ext uri="{BB962C8B-B14F-4D97-AF65-F5344CB8AC3E}">
        <p14:creationId xmlns:p14="http://schemas.microsoft.com/office/powerpoint/2010/main" val="3033395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0BCF47-0BB7-4118-173E-62EBAC9F3224}"/>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26</a:t>
            </a:fld>
            <a:endParaRPr lang="en-US">
              <a:solidFill>
                <a:prstClr val="white"/>
              </a:solidFill>
            </a:endParaRPr>
          </a:p>
        </p:txBody>
      </p:sp>
      <p:sp>
        <p:nvSpPr>
          <p:cNvPr id="5" name="Title 4">
            <a:extLst>
              <a:ext uri="{FF2B5EF4-FFF2-40B4-BE49-F238E27FC236}">
                <a16:creationId xmlns:a16="http://schemas.microsoft.com/office/drawing/2014/main" id="{4137BE12-6105-1F1A-1326-2998F76BF288}"/>
              </a:ext>
            </a:extLst>
          </p:cNvPr>
          <p:cNvSpPr>
            <a:spLocks noGrp="1"/>
          </p:cNvSpPr>
          <p:nvPr>
            <p:ph type="title"/>
          </p:nvPr>
        </p:nvSpPr>
        <p:spPr/>
        <p:txBody>
          <a:bodyPr/>
          <a:lstStyle/>
          <a:p>
            <a:r>
              <a:rPr lang="en-US" b="1" dirty="0"/>
              <a:t>Knowledge Check #1</a:t>
            </a:r>
          </a:p>
        </p:txBody>
      </p:sp>
      <p:sp>
        <p:nvSpPr>
          <p:cNvPr id="6" name="Content Placeholder 5">
            <a:extLst>
              <a:ext uri="{FF2B5EF4-FFF2-40B4-BE49-F238E27FC236}">
                <a16:creationId xmlns:a16="http://schemas.microsoft.com/office/drawing/2014/main" id="{5E74639E-E7BC-4BE0-EEFD-6D546A655D9D}"/>
              </a:ext>
            </a:extLst>
          </p:cNvPr>
          <p:cNvSpPr>
            <a:spLocks noGrp="1"/>
          </p:cNvSpPr>
          <p:nvPr>
            <p:ph idx="1"/>
          </p:nvPr>
        </p:nvSpPr>
        <p:spPr>
          <a:ln w="38100">
            <a:solidFill>
              <a:schemeClr val="tx2"/>
            </a:solidFill>
          </a:ln>
        </p:spPr>
        <p:txBody>
          <a:bodyPr>
            <a:normAutofit fontScale="92500"/>
          </a:bodyPr>
          <a:lstStyle/>
          <a:p>
            <a:pPr marL="0" indent="0" algn="ctr">
              <a:buNone/>
            </a:pPr>
            <a:r>
              <a:rPr lang="en-US" sz="3600" dirty="0"/>
              <a:t>Which statements are the most accurate about hours of service? (Select all that apply)</a:t>
            </a:r>
          </a:p>
          <a:p>
            <a:pPr algn="ctr"/>
            <a:endParaRPr lang="en-US" sz="3600" b="1" dirty="0"/>
          </a:p>
          <a:p>
            <a:pPr marL="914400" lvl="2" indent="-457200">
              <a:buFont typeface="+mj-lt"/>
              <a:buAutoNum type="alphaUcPeriod"/>
            </a:pPr>
            <a:r>
              <a:rPr lang="en-US" sz="2400" dirty="0"/>
              <a:t>25 hours per week, prorated for partial weeks </a:t>
            </a:r>
          </a:p>
          <a:p>
            <a:pPr marL="914400" lvl="2" indent="-457200">
              <a:buFont typeface="+mj-lt"/>
              <a:buAutoNum type="alphaUcPeriod"/>
            </a:pPr>
            <a:r>
              <a:rPr lang="en-US" sz="2400" dirty="0"/>
              <a:t>Can be up to one (1) year or a maximum of 1300 hours </a:t>
            </a:r>
          </a:p>
          <a:p>
            <a:pPr marL="914400" lvl="2" indent="-457200">
              <a:buFont typeface="+mj-lt"/>
              <a:buAutoNum type="alphaUcPeriod"/>
            </a:pPr>
            <a:r>
              <a:rPr lang="en-US" sz="2400" dirty="0"/>
              <a:t>Limited to a number  of hours in a day or week </a:t>
            </a:r>
          </a:p>
          <a:p>
            <a:pPr marL="914400" lvl="2" indent="-457200">
              <a:buFont typeface="+mj-lt"/>
              <a:buAutoNum type="alphaUcPeriod"/>
            </a:pPr>
            <a:r>
              <a:rPr lang="en-US" sz="2400" dirty="0"/>
              <a:t>Can only work number of hours approved on contract</a:t>
            </a:r>
          </a:p>
          <a:p>
            <a:pPr marL="914400" lvl="2" indent="-457200">
              <a:buFont typeface="+mj-lt"/>
              <a:buAutoNum type="alphaUcPeriod"/>
            </a:pPr>
            <a:r>
              <a:rPr lang="en-US" sz="2400" dirty="0"/>
              <a:t>Is eligible for overtime pay</a:t>
            </a:r>
          </a:p>
          <a:p>
            <a:pPr marL="0" indent="0">
              <a:buNone/>
            </a:pPr>
            <a:endParaRPr lang="en-US" dirty="0"/>
          </a:p>
        </p:txBody>
      </p:sp>
    </p:spTree>
    <p:extLst>
      <p:ext uri="{BB962C8B-B14F-4D97-AF65-F5344CB8AC3E}">
        <p14:creationId xmlns:p14="http://schemas.microsoft.com/office/powerpoint/2010/main" val="1309644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0BCF47-0BB7-4118-173E-62EBAC9F3224}"/>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27</a:t>
            </a:fld>
            <a:endParaRPr lang="en-US">
              <a:solidFill>
                <a:prstClr val="white"/>
              </a:solidFill>
            </a:endParaRPr>
          </a:p>
        </p:txBody>
      </p:sp>
      <p:sp>
        <p:nvSpPr>
          <p:cNvPr id="5" name="Title 4">
            <a:extLst>
              <a:ext uri="{FF2B5EF4-FFF2-40B4-BE49-F238E27FC236}">
                <a16:creationId xmlns:a16="http://schemas.microsoft.com/office/drawing/2014/main" id="{4137BE12-6105-1F1A-1326-2998F76BF288}"/>
              </a:ext>
            </a:extLst>
          </p:cNvPr>
          <p:cNvSpPr>
            <a:spLocks noGrp="1"/>
          </p:cNvSpPr>
          <p:nvPr>
            <p:ph type="title"/>
          </p:nvPr>
        </p:nvSpPr>
        <p:spPr/>
        <p:txBody>
          <a:bodyPr/>
          <a:lstStyle/>
          <a:p>
            <a:r>
              <a:rPr lang="en-US" b="1" dirty="0"/>
              <a:t>Knowledge Check #1</a:t>
            </a:r>
          </a:p>
        </p:txBody>
      </p:sp>
      <p:sp>
        <p:nvSpPr>
          <p:cNvPr id="6" name="Content Placeholder 5">
            <a:extLst>
              <a:ext uri="{FF2B5EF4-FFF2-40B4-BE49-F238E27FC236}">
                <a16:creationId xmlns:a16="http://schemas.microsoft.com/office/drawing/2014/main" id="{5E74639E-E7BC-4BE0-EEFD-6D546A655D9D}"/>
              </a:ext>
            </a:extLst>
          </p:cNvPr>
          <p:cNvSpPr>
            <a:spLocks noGrp="1"/>
          </p:cNvSpPr>
          <p:nvPr>
            <p:ph idx="1"/>
          </p:nvPr>
        </p:nvSpPr>
        <p:spPr>
          <a:ln w="38100">
            <a:solidFill>
              <a:schemeClr val="tx2"/>
            </a:solidFill>
          </a:ln>
        </p:spPr>
        <p:txBody>
          <a:bodyPr>
            <a:normAutofit fontScale="92500"/>
          </a:bodyPr>
          <a:lstStyle/>
          <a:p>
            <a:pPr marL="0" indent="0" algn="ctr">
              <a:buNone/>
            </a:pPr>
            <a:r>
              <a:rPr lang="en-US" sz="3600" dirty="0"/>
              <a:t>Which statements are the most accurate about hours of service? (Select all that apply)</a:t>
            </a:r>
          </a:p>
          <a:p>
            <a:pPr algn="ctr"/>
            <a:endParaRPr lang="en-US" sz="3600" b="1" dirty="0"/>
          </a:p>
          <a:p>
            <a:pPr marL="914400" lvl="2" indent="-457200">
              <a:buFont typeface="+mj-lt"/>
              <a:buAutoNum type="alphaUcPeriod"/>
            </a:pPr>
            <a:r>
              <a:rPr lang="en-US" sz="2400" b="1" dirty="0"/>
              <a:t>25 hours per week, prorated for partial weeks </a:t>
            </a:r>
          </a:p>
          <a:p>
            <a:pPr marL="914400" lvl="2" indent="-457200">
              <a:buFont typeface="+mj-lt"/>
              <a:buAutoNum type="alphaUcPeriod"/>
            </a:pPr>
            <a:r>
              <a:rPr lang="en-US" sz="2400" b="1" dirty="0"/>
              <a:t>Can be up to one (1) year or a maximum of 1300 hours </a:t>
            </a:r>
          </a:p>
          <a:p>
            <a:pPr marL="914400" lvl="2" indent="-457200">
              <a:buFont typeface="+mj-lt"/>
              <a:buAutoNum type="alphaUcPeriod"/>
            </a:pPr>
            <a:r>
              <a:rPr lang="en-US" sz="2400" dirty="0"/>
              <a:t>Limited to a number  of hours in a day or week </a:t>
            </a:r>
          </a:p>
          <a:p>
            <a:pPr marL="914400" lvl="2" indent="-457200">
              <a:buFont typeface="+mj-lt"/>
              <a:buAutoNum type="alphaUcPeriod"/>
            </a:pPr>
            <a:r>
              <a:rPr lang="en-US" sz="2400" b="1" dirty="0"/>
              <a:t>Can only work number of hours approved on contract</a:t>
            </a:r>
          </a:p>
          <a:p>
            <a:pPr marL="914400" lvl="2" indent="-457200">
              <a:buFont typeface="+mj-lt"/>
              <a:buAutoNum type="alphaUcPeriod"/>
            </a:pPr>
            <a:r>
              <a:rPr lang="en-US" sz="2400" dirty="0"/>
              <a:t>Is eligible for overtime pay</a:t>
            </a:r>
          </a:p>
          <a:p>
            <a:pPr marL="0" indent="0">
              <a:buNone/>
            </a:pPr>
            <a:endParaRPr lang="en-US" dirty="0"/>
          </a:p>
        </p:txBody>
      </p:sp>
      <p:sp>
        <p:nvSpPr>
          <p:cNvPr id="3" name="Rectangle 2">
            <a:extLst>
              <a:ext uri="{FF2B5EF4-FFF2-40B4-BE49-F238E27FC236}">
                <a16:creationId xmlns:a16="http://schemas.microsoft.com/office/drawing/2014/main" id="{59CE3610-9103-1695-50E2-08AE4F65889F}"/>
              </a:ext>
            </a:extLst>
          </p:cNvPr>
          <p:cNvSpPr/>
          <p:nvPr/>
        </p:nvSpPr>
        <p:spPr>
          <a:xfrm>
            <a:off x="808181" y="3390085"/>
            <a:ext cx="6982691" cy="378764"/>
          </a:xfrm>
          <a:prstGeom prst="rect">
            <a:avLst/>
          </a:prstGeom>
          <a:no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AE8F648-23BB-1B23-5C72-EA376DC381C6}"/>
              </a:ext>
            </a:extLst>
          </p:cNvPr>
          <p:cNvSpPr/>
          <p:nvPr/>
        </p:nvSpPr>
        <p:spPr>
          <a:xfrm>
            <a:off x="808182" y="4562764"/>
            <a:ext cx="6982691" cy="378764"/>
          </a:xfrm>
          <a:prstGeom prst="rect">
            <a:avLst/>
          </a:prstGeom>
          <a:no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C74E66-56C4-6964-77AB-157198B909E9}"/>
              </a:ext>
            </a:extLst>
          </p:cNvPr>
          <p:cNvSpPr/>
          <p:nvPr/>
        </p:nvSpPr>
        <p:spPr>
          <a:xfrm>
            <a:off x="808180" y="3768849"/>
            <a:ext cx="6982691" cy="378764"/>
          </a:xfrm>
          <a:prstGeom prst="rect">
            <a:avLst/>
          </a:prstGeom>
          <a:no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830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0BCF47-0BB7-4118-173E-62EBAC9F3224}"/>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28</a:t>
            </a:fld>
            <a:endParaRPr lang="en-US">
              <a:solidFill>
                <a:prstClr val="white"/>
              </a:solidFill>
            </a:endParaRPr>
          </a:p>
        </p:txBody>
      </p:sp>
      <p:sp>
        <p:nvSpPr>
          <p:cNvPr id="5" name="Title 4">
            <a:extLst>
              <a:ext uri="{FF2B5EF4-FFF2-40B4-BE49-F238E27FC236}">
                <a16:creationId xmlns:a16="http://schemas.microsoft.com/office/drawing/2014/main" id="{4137BE12-6105-1F1A-1326-2998F76BF288}"/>
              </a:ext>
            </a:extLst>
          </p:cNvPr>
          <p:cNvSpPr>
            <a:spLocks noGrp="1"/>
          </p:cNvSpPr>
          <p:nvPr>
            <p:ph type="title"/>
          </p:nvPr>
        </p:nvSpPr>
        <p:spPr/>
        <p:txBody>
          <a:bodyPr/>
          <a:lstStyle/>
          <a:p>
            <a:r>
              <a:rPr lang="en-US" b="1" dirty="0"/>
              <a:t>Knowledge Check #2</a:t>
            </a:r>
          </a:p>
        </p:txBody>
      </p:sp>
      <p:sp>
        <p:nvSpPr>
          <p:cNvPr id="6" name="Content Placeholder 5">
            <a:extLst>
              <a:ext uri="{FF2B5EF4-FFF2-40B4-BE49-F238E27FC236}">
                <a16:creationId xmlns:a16="http://schemas.microsoft.com/office/drawing/2014/main" id="{5E74639E-E7BC-4BE0-EEFD-6D546A655D9D}"/>
              </a:ext>
            </a:extLst>
          </p:cNvPr>
          <p:cNvSpPr>
            <a:spLocks noGrp="1"/>
          </p:cNvSpPr>
          <p:nvPr>
            <p:ph idx="1"/>
          </p:nvPr>
        </p:nvSpPr>
        <p:spPr>
          <a:ln w="38100">
            <a:solidFill>
              <a:schemeClr val="tx2"/>
            </a:solidFill>
          </a:ln>
        </p:spPr>
        <p:txBody>
          <a:bodyPr>
            <a:normAutofit fontScale="92500" lnSpcReduction="20000"/>
          </a:bodyPr>
          <a:lstStyle/>
          <a:p>
            <a:pPr marL="0" indent="0">
              <a:buNone/>
            </a:pPr>
            <a:r>
              <a:rPr lang="en-US" sz="3600" dirty="0"/>
              <a:t>A student is enrolled in a term beginning 8/15 to 12/15 and has a Work Study contract for this time period.  The student withdraws from the term effective 10/15.  The student can work and be paid as a WS student until 12/15.</a:t>
            </a:r>
          </a:p>
          <a:p>
            <a:pPr algn="ctr"/>
            <a:endParaRPr lang="en-US" sz="3600" b="1" dirty="0"/>
          </a:p>
          <a:p>
            <a:pPr marL="742950" indent="-742950">
              <a:buFont typeface="+mj-lt"/>
              <a:buAutoNum type="alphaUcPeriod"/>
            </a:pPr>
            <a:r>
              <a:rPr lang="en-US" sz="3200" dirty="0"/>
              <a:t>True</a:t>
            </a:r>
          </a:p>
          <a:p>
            <a:pPr marL="742950" indent="-742950">
              <a:buFont typeface="+mj-lt"/>
              <a:buAutoNum type="alphaUcPeriod"/>
            </a:pPr>
            <a:r>
              <a:rPr lang="en-US" sz="3200" dirty="0"/>
              <a:t>False</a:t>
            </a:r>
          </a:p>
          <a:p>
            <a:pPr marL="0" indent="0">
              <a:buNone/>
            </a:pPr>
            <a:endParaRPr lang="en-US" dirty="0"/>
          </a:p>
        </p:txBody>
      </p:sp>
    </p:spTree>
    <p:extLst>
      <p:ext uri="{BB962C8B-B14F-4D97-AF65-F5344CB8AC3E}">
        <p14:creationId xmlns:p14="http://schemas.microsoft.com/office/powerpoint/2010/main" val="3600413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0BCF47-0BB7-4118-173E-62EBAC9F3224}"/>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29</a:t>
            </a:fld>
            <a:endParaRPr lang="en-US">
              <a:solidFill>
                <a:prstClr val="white"/>
              </a:solidFill>
            </a:endParaRPr>
          </a:p>
        </p:txBody>
      </p:sp>
      <p:sp>
        <p:nvSpPr>
          <p:cNvPr id="5" name="Title 4">
            <a:extLst>
              <a:ext uri="{FF2B5EF4-FFF2-40B4-BE49-F238E27FC236}">
                <a16:creationId xmlns:a16="http://schemas.microsoft.com/office/drawing/2014/main" id="{4137BE12-6105-1F1A-1326-2998F76BF288}"/>
              </a:ext>
            </a:extLst>
          </p:cNvPr>
          <p:cNvSpPr>
            <a:spLocks noGrp="1"/>
          </p:cNvSpPr>
          <p:nvPr>
            <p:ph type="title"/>
          </p:nvPr>
        </p:nvSpPr>
        <p:spPr/>
        <p:txBody>
          <a:bodyPr/>
          <a:lstStyle/>
          <a:p>
            <a:r>
              <a:rPr lang="en-US" b="1" dirty="0"/>
              <a:t>Knowledge Check #2</a:t>
            </a:r>
          </a:p>
        </p:txBody>
      </p:sp>
      <p:sp>
        <p:nvSpPr>
          <p:cNvPr id="6" name="Content Placeholder 5">
            <a:extLst>
              <a:ext uri="{FF2B5EF4-FFF2-40B4-BE49-F238E27FC236}">
                <a16:creationId xmlns:a16="http://schemas.microsoft.com/office/drawing/2014/main" id="{5E74639E-E7BC-4BE0-EEFD-6D546A655D9D}"/>
              </a:ext>
            </a:extLst>
          </p:cNvPr>
          <p:cNvSpPr>
            <a:spLocks noGrp="1"/>
          </p:cNvSpPr>
          <p:nvPr>
            <p:ph idx="1"/>
          </p:nvPr>
        </p:nvSpPr>
        <p:spPr>
          <a:ln w="38100">
            <a:solidFill>
              <a:schemeClr val="tx2"/>
            </a:solidFill>
          </a:ln>
        </p:spPr>
        <p:txBody>
          <a:bodyPr>
            <a:normAutofit fontScale="92500" lnSpcReduction="20000"/>
          </a:bodyPr>
          <a:lstStyle/>
          <a:p>
            <a:pPr marL="0" indent="0">
              <a:buNone/>
            </a:pPr>
            <a:r>
              <a:rPr lang="en-US" sz="3600" dirty="0"/>
              <a:t>A student is enrolled in a term beginning 8/15 to 12/15 and has a Work Study contract for this time period.  The student withdraws from the term effective 10/15.  The student can work and be paid as a WS student until 12/15.</a:t>
            </a:r>
          </a:p>
          <a:p>
            <a:pPr algn="ctr"/>
            <a:endParaRPr lang="en-US" sz="3600" b="1" dirty="0"/>
          </a:p>
          <a:p>
            <a:pPr marL="742950" indent="-742950">
              <a:buFont typeface="+mj-lt"/>
              <a:buAutoNum type="alphaUcPeriod"/>
            </a:pPr>
            <a:r>
              <a:rPr lang="en-US" sz="3200" dirty="0"/>
              <a:t>True</a:t>
            </a:r>
          </a:p>
          <a:p>
            <a:pPr marL="742950" indent="-742950">
              <a:buFont typeface="+mj-lt"/>
              <a:buAutoNum type="alphaUcPeriod"/>
            </a:pPr>
            <a:r>
              <a:rPr lang="en-US" sz="3200" b="1" dirty="0"/>
              <a:t>False</a:t>
            </a:r>
          </a:p>
          <a:p>
            <a:pPr marL="0" indent="0">
              <a:buNone/>
            </a:pPr>
            <a:endParaRPr lang="en-US" dirty="0"/>
          </a:p>
        </p:txBody>
      </p:sp>
      <p:sp>
        <p:nvSpPr>
          <p:cNvPr id="3" name="Rectangle 2">
            <a:extLst>
              <a:ext uri="{FF2B5EF4-FFF2-40B4-BE49-F238E27FC236}">
                <a16:creationId xmlns:a16="http://schemas.microsoft.com/office/drawing/2014/main" id="{5A466B22-31F0-C48C-A692-8A0844D3FE97}"/>
              </a:ext>
            </a:extLst>
          </p:cNvPr>
          <p:cNvSpPr/>
          <p:nvPr/>
        </p:nvSpPr>
        <p:spPr>
          <a:xfrm>
            <a:off x="531092" y="4710546"/>
            <a:ext cx="1676399" cy="378764"/>
          </a:xfrm>
          <a:prstGeom prst="rect">
            <a:avLst/>
          </a:prstGeom>
          <a:no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406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1247E8-FD13-9197-6B63-6B21E6D64498}"/>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3</a:t>
            </a:fld>
            <a:endParaRPr lang="en-US">
              <a:solidFill>
                <a:prstClr val="white"/>
              </a:solidFill>
            </a:endParaRPr>
          </a:p>
        </p:txBody>
      </p:sp>
      <p:sp>
        <p:nvSpPr>
          <p:cNvPr id="3" name="Title 2">
            <a:extLst>
              <a:ext uri="{FF2B5EF4-FFF2-40B4-BE49-F238E27FC236}">
                <a16:creationId xmlns:a16="http://schemas.microsoft.com/office/drawing/2014/main" id="{85C8B173-59D3-565A-17EE-A07DBBE3A0F4}"/>
              </a:ext>
            </a:extLst>
          </p:cNvPr>
          <p:cNvSpPr>
            <a:spLocks noGrp="1"/>
          </p:cNvSpPr>
          <p:nvPr>
            <p:ph type="title"/>
          </p:nvPr>
        </p:nvSpPr>
        <p:spPr/>
        <p:txBody>
          <a:bodyPr/>
          <a:lstStyle/>
          <a:p>
            <a:r>
              <a:rPr lang="en-US" dirty="0"/>
              <a:t>Learning Objectives</a:t>
            </a:r>
          </a:p>
        </p:txBody>
      </p:sp>
      <p:graphicFrame>
        <p:nvGraphicFramePr>
          <p:cNvPr id="5" name="Content Placeholder 4">
            <a:extLst>
              <a:ext uri="{FF2B5EF4-FFF2-40B4-BE49-F238E27FC236}">
                <a16:creationId xmlns:a16="http://schemas.microsoft.com/office/drawing/2014/main" id="{FC180C8D-8872-ED52-2160-A1D4CFFDF81A}"/>
              </a:ext>
            </a:extLst>
          </p:cNvPr>
          <p:cNvGraphicFramePr>
            <a:graphicFrameLocks noGrp="1"/>
          </p:cNvGraphicFramePr>
          <p:nvPr>
            <p:ph sz="quarter" idx="11"/>
            <p:extLst>
              <p:ext uri="{D42A27DB-BD31-4B8C-83A1-F6EECF244321}">
                <p14:modId xmlns:p14="http://schemas.microsoft.com/office/powerpoint/2010/main" val="2271043688"/>
              </p:ext>
            </p:extLst>
          </p:nvPr>
        </p:nvGraphicFramePr>
        <p:xfrm>
          <a:off x="457200" y="1322388"/>
          <a:ext cx="6096000" cy="3646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763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96A776-3778-BBE9-5BCE-BC0A53525EC7}"/>
              </a:ext>
            </a:extLst>
          </p:cNvPr>
          <p:cNvSpPr>
            <a:spLocks noGrp="1"/>
          </p:cNvSpPr>
          <p:nvPr>
            <p:ph type="sldNum" sz="quarter" idx="12"/>
          </p:nvPr>
        </p:nvSpPr>
        <p:spPr/>
        <p:txBody>
          <a:bodyPr/>
          <a:lstStyle/>
          <a:p>
            <a:fld id="{D983F1FA-211D-3044-9E35-958DFBC26156}" type="slidenum">
              <a:rPr lang="en-US" smtClean="0">
                <a:solidFill>
                  <a:prstClr val="white"/>
                </a:solidFill>
              </a:rPr>
              <a:pPr/>
              <a:t>30</a:t>
            </a:fld>
            <a:endParaRPr lang="en-US">
              <a:solidFill>
                <a:prstClr val="white"/>
              </a:solidFill>
            </a:endParaRPr>
          </a:p>
        </p:txBody>
      </p:sp>
      <p:sp>
        <p:nvSpPr>
          <p:cNvPr id="3" name="Title 2">
            <a:extLst>
              <a:ext uri="{FF2B5EF4-FFF2-40B4-BE49-F238E27FC236}">
                <a16:creationId xmlns:a16="http://schemas.microsoft.com/office/drawing/2014/main" id="{7226788A-41EF-453E-59B7-C91B6FC7C990}"/>
              </a:ext>
            </a:extLst>
          </p:cNvPr>
          <p:cNvSpPr>
            <a:spLocks noGrp="1"/>
          </p:cNvSpPr>
          <p:nvPr>
            <p:ph type="title"/>
          </p:nvPr>
        </p:nvSpPr>
        <p:spPr>
          <a:xfrm>
            <a:off x="511991" y="559469"/>
            <a:ext cx="3271251" cy="2414641"/>
          </a:xfrm>
        </p:spPr>
        <p:txBody>
          <a:bodyPr>
            <a:noAutofit/>
          </a:bodyPr>
          <a:lstStyle/>
          <a:p>
            <a:r>
              <a:rPr lang="en-US" sz="4800" dirty="0"/>
              <a:t>Supervising Students</a:t>
            </a:r>
          </a:p>
        </p:txBody>
      </p:sp>
      <p:sp>
        <p:nvSpPr>
          <p:cNvPr id="4" name="Text Placeholder 3">
            <a:extLst>
              <a:ext uri="{FF2B5EF4-FFF2-40B4-BE49-F238E27FC236}">
                <a16:creationId xmlns:a16="http://schemas.microsoft.com/office/drawing/2014/main" id="{28F8C606-304F-EB22-EDC7-327F8B7D079D}"/>
              </a:ext>
            </a:extLst>
          </p:cNvPr>
          <p:cNvSpPr>
            <a:spLocks noGrp="1"/>
          </p:cNvSpPr>
          <p:nvPr>
            <p:ph type="body" sz="half" idx="2"/>
          </p:nvPr>
        </p:nvSpPr>
        <p:spPr>
          <a:xfrm>
            <a:off x="511991" y="3334657"/>
            <a:ext cx="4060009" cy="2208592"/>
          </a:xfrm>
        </p:spPr>
        <p:txBody>
          <a:bodyPr>
            <a:normAutofit/>
          </a:bodyPr>
          <a:lstStyle/>
          <a:p>
            <a:pPr marL="285750" indent="-285750">
              <a:buFont typeface="Wingdings" panose="05000000000000000000" pitchFamily="2" charset="2"/>
              <a:buChar char="q"/>
            </a:pPr>
            <a:r>
              <a:rPr lang="en-US" sz="2400" dirty="0"/>
              <a:t>Tracking</a:t>
            </a:r>
          </a:p>
          <a:p>
            <a:pPr marL="285750" indent="-285750">
              <a:buFont typeface="Wingdings" panose="05000000000000000000" pitchFamily="2" charset="2"/>
              <a:buChar char="q"/>
            </a:pPr>
            <a:r>
              <a:rPr lang="en-US" sz="2400" dirty="0"/>
              <a:t>Performance/Conduct</a:t>
            </a:r>
          </a:p>
        </p:txBody>
      </p:sp>
      <p:pic>
        <p:nvPicPr>
          <p:cNvPr id="7" name="Content Placeholder 6">
            <a:extLst>
              <a:ext uri="{FF2B5EF4-FFF2-40B4-BE49-F238E27FC236}">
                <a16:creationId xmlns:a16="http://schemas.microsoft.com/office/drawing/2014/main" id="{3642D1FE-261D-AF99-AB65-8BB73BBE870D}"/>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0665"/>
          <a:stretch/>
        </p:blipFill>
        <p:spPr>
          <a:xfrm>
            <a:off x="3990109" y="625554"/>
            <a:ext cx="4928635" cy="4917695"/>
          </a:xfrm>
        </p:spPr>
      </p:pic>
    </p:spTree>
    <p:extLst>
      <p:ext uri="{BB962C8B-B14F-4D97-AF65-F5344CB8AC3E}">
        <p14:creationId xmlns:p14="http://schemas.microsoft.com/office/powerpoint/2010/main" val="3828371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386568-39A3-AEF6-AB3A-E5C9E49F9C4F}"/>
              </a:ext>
            </a:extLst>
          </p:cNvPr>
          <p:cNvSpPr>
            <a:spLocks noGrp="1"/>
          </p:cNvSpPr>
          <p:nvPr>
            <p:ph type="sldNum" sz="quarter" idx="12"/>
          </p:nvPr>
        </p:nvSpPr>
        <p:spPr/>
        <p:txBody>
          <a:bodyPr/>
          <a:lstStyle/>
          <a:p>
            <a:fld id="{D983F1FA-211D-3044-9E35-958DFBC26156}" type="slidenum">
              <a:rPr lang="en-US" smtClean="0">
                <a:solidFill>
                  <a:prstClr val="white"/>
                </a:solidFill>
              </a:rPr>
              <a:pPr/>
              <a:t>31</a:t>
            </a:fld>
            <a:endParaRPr lang="en-US">
              <a:solidFill>
                <a:prstClr val="white"/>
              </a:solidFill>
            </a:endParaRPr>
          </a:p>
        </p:txBody>
      </p:sp>
      <p:sp>
        <p:nvSpPr>
          <p:cNvPr id="3" name="Title 2">
            <a:extLst>
              <a:ext uri="{FF2B5EF4-FFF2-40B4-BE49-F238E27FC236}">
                <a16:creationId xmlns:a16="http://schemas.microsoft.com/office/drawing/2014/main" id="{D46AFF79-0F9D-CA57-2AB8-1391D63BCC5D}"/>
              </a:ext>
            </a:extLst>
          </p:cNvPr>
          <p:cNvSpPr>
            <a:spLocks noGrp="1"/>
          </p:cNvSpPr>
          <p:nvPr>
            <p:ph type="title"/>
          </p:nvPr>
        </p:nvSpPr>
        <p:spPr/>
        <p:txBody>
          <a:bodyPr/>
          <a:lstStyle/>
          <a:p>
            <a:r>
              <a:rPr lang="en-US" dirty="0"/>
              <a:t>Tracking</a:t>
            </a:r>
          </a:p>
        </p:txBody>
      </p:sp>
      <p:sp>
        <p:nvSpPr>
          <p:cNvPr id="4" name="Content Placeholder 3">
            <a:extLst>
              <a:ext uri="{FF2B5EF4-FFF2-40B4-BE49-F238E27FC236}">
                <a16:creationId xmlns:a16="http://schemas.microsoft.com/office/drawing/2014/main" id="{2AFEAD24-B204-181A-CCCE-7920D2551146}"/>
              </a:ext>
            </a:extLst>
          </p:cNvPr>
          <p:cNvSpPr>
            <a:spLocks noGrp="1"/>
          </p:cNvSpPr>
          <p:nvPr>
            <p:ph idx="1"/>
          </p:nvPr>
        </p:nvSpPr>
        <p:spPr/>
        <p:txBody>
          <a:bodyPr/>
          <a:lstStyle/>
          <a:p>
            <a:pPr marL="0" indent="0">
              <a:buNone/>
            </a:pPr>
            <a:r>
              <a:rPr lang="en-US" sz="3200" b="1" dirty="0">
                <a:effectLst/>
                <a:latin typeface="Calibri" panose="020F0502020204030204" pitchFamily="34" charset="0"/>
                <a:ea typeface="Calibri" panose="020F0502020204030204" pitchFamily="34" charset="0"/>
                <a:cs typeface="Calibri" panose="020F0502020204030204" pitchFamily="34" charset="0"/>
              </a:rPr>
              <a:t>QUESTION:</a:t>
            </a:r>
          </a:p>
          <a:p>
            <a:pPr marL="0" indent="0">
              <a:buNone/>
            </a:pPr>
            <a:r>
              <a:rPr lang="en-US" sz="3200" dirty="0">
                <a:effectLst/>
                <a:latin typeface="Calibri" panose="020F0502020204030204" pitchFamily="34" charset="0"/>
                <a:ea typeface="Calibri" panose="020F0502020204030204" pitchFamily="34" charset="0"/>
                <a:cs typeface="Calibri" panose="020F0502020204030204" pitchFamily="34" charset="0"/>
              </a:rPr>
              <a:t>How should a work site track its Work Study students.  </a:t>
            </a:r>
            <a:br>
              <a:rPr lang="en-US" sz="3200" dirty="0">
                <a:effectLst/>
                <a:latin typeface="Calibri" panose="020F0502020204030204" pitchFamily="34" charset="0"/>
                <a:ea typeface="Calibri" panose="020F0502020204030204" pitchFamily="34" charset="0"/>
                <a:cs typeface="Calibri" panose="020F0502020204030204" pitchFamily="34" charset="0"/>
              </a:rPr>
            </a:br>
            <a:br>
              <a:rPr lang="en-US" sz="3200" dirty="0">
                <a:effectLst/>
                <a:latin typeface="Calibri" panose="020F0502020204030204" pitchFamily="34" charset="0"/>
                <a:ea typeface="Calibri" panose="020F0502020204030204" pitchFamily="34" charset="0"/>
                <a:cs typeface="Calibri" panose="020F0502020204030204" pitchFamily="34" charset="0"/>
              </a:rPr>
            </a:br>
            <a:r>
              <a:rPr lang="en-US" sz="3200" b="1" dirty="0">
                <a:effectLst/>
                <a:latin typeface="Calibri" panose="020F0502020204030204" pitchFamily="34" charset="0"/>
                <a:ea typeface="Calibri" panose="020F0502020204030204" pitchFamily="34" charset="0"/>
                <a:cs typeface="Calibri" panose="020F0502020204030204" pitchFamily="34" charset="0"/>
              </a:rPr>
              <a:t>ANSWER:</a:t>
            </a:r>
          </a:p>
          <a:p>
            <a:pPr marL="0" indent="0">
              <a:buNone/>
            </a:pPr>
            <a:r>
              <a:rPr lang="en-US" sz="3200" dirty="0">
                <a:latin typeface="Calibri" panose="020F0502020204030204" pitchFamily="34" charset="0"/>
                <a:ea typeface="Calibri" panose="020F0502020204030204" pitchFamily="34" charset="0"/>
                <a:cs typeface="Calibri" panose="020F0502020204030204" pitchFamily="34" charset="0"/>
              </a:rPr>
              <a:t>There’s no one answer for this.  It depends on the work site</a:t>
            </a:r>
            <a:r>
              <a:rPr lang="en-US" sz="3200" b="1" dirty="0">
                <a:latin typeface="Calibri" panose="020F0502020204030204" pitchFamily="34" charset="0"/>
                <a:ea typeface="Calibri" panose="020F0502020204030204" pitchFamily="34" charset="0"/>
                <a:cs typeface="Calibri" panose="020F0502020204030204" pitchFamily="34" charset="0"/>
              </a:rPr>
              <a:t>.</a:t>
            </a:r>
            <a:endParaRPr lang="en-US" dirty="0"/>
          </a:p>
        </p:txBody>
      </p:sp>
    </p:spTree>
    <p:extLst>
      <p:ext uri="{BB962C8B-B14F-4D97-AF65-F5344CB8AC3E}">
        <p14:creationId xmlns:p14="http://schemas.microsoft.com/office/powerpoint/2010/main" val="2931820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58D0C8-A332-8A19-2850-F15C97547351}"/>
              </a:ext>
            </a:extLst>
          </p:cNvPr>
          <p:cNvSpPr>
            <a:spLocks noGrp="1"/>
          </p:cNvSpPr>
          <p:nvPr>
            <p:ph type="sldNum" sz="quarter" idx="12"/>
          </p:nvPr>
        </p:nvSpPr>
        <p:spPr/>
        <p:txBody>
          <a:bodyPr/>
          <a:lstStyle/>
          <a:p>
            <a:fld id="{D983F1FA-211D-3044-9E35-958DFBC26156}" type="slidenum">
              <a:rPr lang="en-US" smtClean="0">
                <a:solidFill>
                  <a:prstClr val="white"/>
                </a:solidFill>
              </a:rPr>
              <a:pPr/>
              <a:t>32</a:t>
            </a:fld>
            <a:endParaRPr lang="en-US">
              <a:solidFill>
                <a:prstClr val="white"/>
              </a:solidFill>
            </a:endParaRPr>
          </a:p>
        </p:txBody>
      </p:sp>
      <p:sp>
        <p:nvSpPr>
          <p:cNvPr id="3" name="Title 2">
            <a:extLst>
              <a:ext uri="{FF2B5EF4-FFF2-40B4-BE49-F238E27FC236}">
                <a16:creationId xmlns:a16="http://schemas.microsoft.com/office/drawing/2014/main" id="{B2073EC0-785E-39B9-3A99-798AE4873E30}"/>
              </a:ext>
            </a:extLst>
          </p:cNvPr>
          <p:cNvSpPr>
            <a:spLocks noGrp="1"/>
          </p:cNvSpPr>
          <p:nvPr>
            <p:ph type="title"/>
          </p:nvPr>
        </p:nvSpPr>
        <p:spPr/>
        <p:txBody>
          <a:bodyPr/>
          <a:lstStyle/>
          <a:p>
            <a:r>
              <a:rPr lang="en-US" dirty="0"/>
              <a:t>Example 1: Tracking Template</a:t>
            </a:r>
          </a:p>
        </p:txBody>
      </p:sp>
      <p:graphicFrame>
        <p:nvGraphicFramePr>
          <p:cNvPr id="5" name="Content Placeholder 4">
            <a:extLst>
              <a:ext uri="{FF2B5EF4-FFF2-40B4-BE49-F238E27FC236}">
                <a16:creationId xmlns:a16="http://schemas.microsoft.com/office/drawing/2014/main" id="{733814A7-8196-C9CA-ECF9-189BFE40E156}"/>
              </a:ext>
            </a:extLst>
          </p:cNvPr>
          <p:cNvGraphicFramePr>
            <a:graphicFrameLocks noGrp="1" noChangeAspect="1"/>
          </p:cNvGraphicFramePr>
          <p:nvPr>
            <p:ph idx="1"/>
            <p:extLst>
              <p:ext uri="{D42A27DB-BD31-4B8C-83A1-F6EECF244321}">
                <p14:modId xmlns:p14="http://schemas.microsoft.com/office/powerpoint/2010/main" val="1009637158"/>
              </p:ext>
            </p:extLst>
          </p:nvPr>
        </p:nvGraphicFramePr>
        <p:xfrm>
          <a:off x="101600" y="2342566"/>
          <a:ext cx="8969830" cy="2020443"/>
        </p:xfrm>
        <a:graphic>
          <a:graphicData uri="http://schemas.openxmlformats.org/presentationml/2006/ole">
            <mc:AlternateContent xmlns:mc="http://schemas.openxmlformats.org/markup-compatibility/2006">
              <mc:Choice xmlns:v="urn:schemas-microsoft-com:vml" Requires="v">
                <p:oleObj name="Worksheet" r:id="rId3" imgW="13811110" imgH="3067118" progId="Excel.Sheet.12">
                  <p:embed/>
                </p:oleObj>
              </mc:Choice>
              <mc:Fallback>
                <p:oleObj name="Worksheet" r:id="rId3" imgW="13811110" imgH="3067118" progId="Excel.Sheet.12">
                  <p:embed/>
                  <p:pic>
                    <p:nvPicPr>
                      <p:cNvPr id="5" name="Content Placeholder 4">
                        <a:extLst>
                          <a:ext uri="{FF2B5EF4-FFF2-40B4-BE49-F238E27FC236}">
                            <a16:creationId xmlns:a16="http://schemas.microsoft.com/office/drawing/2014/main" id="{733814A7-8196-C9CA-ECF9-189BFE40E156}"/>
                          </a:ext>
                        </a:extLst>
                      </p:cNvPr>
                      <p:cNvPicPr/>
                      <p:nvPr/>
                    </p:nvPicPr>
                    <p:blipFill>
                      <a:blip r:embed="rId4"/>
                      <a:stretch>
                        <a:fillRect/>
                      </a:stretch>
                    </p:blipFill>
                    <p:spPr>
                      <a:xfrm>
                        <a:off x="101600" y="2342566"/>
                        <a:ext cx="8969830" cy="2020443"/>
                      </a:xfrm>
                      <a:prstGeom prst="rect">
                        <a:avLst/>
                      </a:prstGeom>
                      <a:solidFill>
                        <a:sysClr val="window" lastClr="FFFFFF"/>
                      </a:solidFill>
                      <a:ln>
                        <a:solidFill>
                          <a:sysClr val="windowText" lastClr="000000"/>
                        </a:solidFill>
                      </a:ln>
                    </p:spPr>
                  </p:pic>
                </p:oleObj>
              </mc:Fallback>
            </mc:AlternateContent>
          </a:graphicData>
        </a:graphic>
      </p:graphicFrame>
      <p:graphicFrame>
        <p:nvGraphicFramePr>
          <p:cNvPr id="6" name="Object 5">
            <a:extLst>
              <a:ext uri="{FF2B5EF4-FFF2-40B4-BE49-F238E27FC236}">
                <a16:creationId xmlns:a16="http://schemas.microsoft.com/office/drawing/2014/main" id="{4DED8BF6-A64E-1F98-F814-5C84BA9E2B8F}"/>
              </a:ext>
            </a:extLst>
          </p:cNvPr>
          <p:cNvGraphicFramePr>
            <a:graphicFrameLocks noChangeAspect="1"/>
          </p:cNvGraphicFramePr>
          <p:nvPr>
            <p:extLst>
              <p:ext uri="{D42A27DB-BD31-4B8C-83A1-F6EECF244321}">
                <p14:modId xmlns:p14="http://schemas.microsoft.com/office/powerpoint/2010/main" val="198115635"/>
              </p:ext>
            </p:extLst>
          </p:nvPr>
        </p:nvGraphicFramePr>
        <p:xfrm>
          <a:off x="4114800" y="4995858"/>
          <a:ext cx="914400" cy="771525"/>
        </p:xfrm>
        <a:graphic>
          <a:graphicData uri="http://schemas.openxmlformats.org/presentationml/2006/ole">
            <mc:AlternateContent xmlns:mc="http://schemas.openxmlformats.org/markup-compatibility/2006">
              <mc:Choice xmlns:v="urn:schemas-microsoft-com:vml" Requires="v">
                <p:oleObj name="Worksheet" showAsIcon="1" r:id="rId5" imgW="914400" imgH="771480" progId="Excel.Sheet.12">
                  <p:embed/>
                </p:oleObj>
              </mc:Choice>
              <mc:Fallback>
                <p:oleObj name="Worksheet" showAsIcon="1" r:id="rId5" imgW="914400" imgH="771480" progId="Excel.Sheet.12">
                  <p:embed/>
                  <p:pic>
                    <p:nvPicPr>
                      <p:cNvPr id="6" name="Object 5">
                        <a:extLst>
                          <a:ext uri="{FF2B5EF4-FFF2-40B4-BE49-F238E27FC236}">
                            <a16:creationId xmlns:a16="http://schemas.microsoft.com/office/drawing/2014/main" id="{4DED8BF6-A64E-1F98-F814-5C84BA9E2B8F}"/>
                          </a:ext>
                        </a:extLst>
                      </p:cNvPr>
                      <p:cNvPicPr/>
                      <p:nvPr/>
                    </p:nvPicPr>
                    <p:blipFill>
                      <a:blip r:embed="rId6"/>
                      <a:stretch>
                        <a:fillRect/>
                      </a:stretch>
                    </p:blipFill>
                    <p:spPr>
                      <a:xfrm>
                        <a:off x="4114800" y="4995858"/>
                        <a:ext cx="914400" cy="771525"/>
                      </a:xfrm>
                      <a:prstGeom prst="rect">
                        <a:avLst/>
                      </a:prstGeom>
                      <a:solidFill>
                        <a:schemeClr val="accent5">
                          <a:lumMod val="20000"/>
                          <a:lumOff val="80000"/>
                        </a:schemeClr>
                      </a:solidFill>
                      <a:ln w="38100">
                        <a:solidFill>
                          <a:schemeClr val="accent5">
                            <a:lumMod val="75000"/>
                          </a:schemeClr>
                        </a:solidFill>
                      </a:ln>
                    </p:spPr>
                  </p:pic>
                </p:oleObj>
              </mc:Fallback>
            </mc:AlternateContent>
          </a:graphicData>
        </a:graphic>
      </p:graphicFrame>
    </p:spTree>
    <p:extLst>
      <p:ext uri="{BB962C8B-B14F-4D97-AF65-F5344CB8AC3E}">
        <p14:creationId xmlns:p14="http://schemas.microsoft.com/office/powerpoint/2010/main" val="3799309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398189-2319-8011-D233-F60F1DDA5D07}"/>
              </a:ext>
            </a:extLst>
          </p:cNvPr>
          <p:cNvSpPr>
            <a:spLocks noGrp="1"/>
          </p:cNvSpPr>
          <p:nvPr>
            <p:ph type="sldNum" sz="quarter" idx="12"/>
          </p:nvPr>
        </p:nvSpPr>
        <p:spPr/>
        <p:txBody>
          <a:bodyPr/>
          <a:lstStyle/>
          <a:p>
            <a:fld id="{D983F1FA-211D-3044-9E35-958DFBC26156}" type="slidenum">
              <a:rPr lang="en-US" smtClean="0">
                <a:solidFill>
                  <a:prstClr val="white"/>
                </a:solidFill>
              </a:rPr>
              <a:pPr/>
              <a:t>33</a:t>
            </a:fld>
            <a:endParaRPr lang="en-US">
              <a:solidFill>
                <a:prstClr val="white"/>
              </a:solidFill>
            </a:endParaRPr>
          </a:p>
        </p:txBody>
      </p:sp>
      <p:sp>
        <p:nvSpPr>
          <p:cNvPr id="3" name="Title 2">
            <a:extLst>
              <a:ext uri="{FF2B5EF4-FFF2-40B4-BE49-F238E27FC236}">
                <a16:creationId xmlns:a16="http://schemas.microsoft.com/office/drawing/2014/main" id="{380D0CC2-7398-C7AA-8526-9571A00BA38A}"/>
              </a:ext>
            </a:extLst>
          </p:cNvPr>
          <p:cNvSpPr>
            <a:spLocks noGrp="1"/>
          </p:cNvSpPr>
          <p:nvPr>
            <p:ph type="title"/>
          </p:nvPr>
        </p:nvSpPr>
        <p:spPr/>
        <p:txBody>
          <a:bodyPr/>
          <a:lstStyle/>
          <a:p>
            <a:r>
              <a:rPr lang="en-US" dirty="0"/>
              <a:t>Example 2: Tracking Template</a:t>
            </a:r>
          </a:p>
        </p:txBody>
      </p:sp>
      <p:graphicFrame>
        <p:nvGraphicFramePr>
          <p:cNvPr id="5" name="Content Placeholder 4">
            <a:extLst>
              <a:ext uri="{FF2B5EF4-FFF2-40B4-BE49-F238E27FC236}">
                <a16:creationId xmlns:a16="http://schemas.microsoft.com/office/drawing/2014/main" id="{1B09F213-590F-4953-1134-4E6CF858C749}"/>
              </a:ext>
            </a:extLst>
          </p:cNvPr>
          <p:cNvGraphicFramePr>
            <a:graphicFrameLocks noGrp="1" noChangeAspect="1"/>
          </p:cNvGraphicFramePr>
          <p:nvPr>
            <p:ph idx="1"/>
            <p:extLst>
              <p:ext uri="{D42A27DB-BD31-4B8C-83A1-F6EECF244321}">
                <p14:modId xmlns:p14="http://schemas.microsoft.com/office/powerpoint/2010/main" val="1648018838"/>
              </p:ext>
            </p:extLst>
          </p:nvPr>
        </p:nvGraphicFramePr>
        <p:xfrm>
          <a:off x="129309" y="2502473"/>
          <a:ext cx="8942121" cy="1853054"/>
        </p:xfrm>
        <a:graphic>
          <a:graphicData uri="http://schemas.openxmlformats.org/presentationml/2006/ole">
            <mc:AlternateContent xmlns:mc="http://schemas.openxmlformats.org/markup-compatibility/2006">
              <mc:Choice xmlns:v="urn:schemas-microsoft-com:vml" Requires="v">
                <p:oleObj name="Worksheet" r:id="rId3" imgW="12992135" imgH="2590627" progId="Excel.Sheet.12">
                  <p:embed/>
                </p:oleObj>
              </mc:Choice>
              <mc:Fallback>
                <p:oleObj name="Worksheet" r:id="rId3" imgW="12992135" imgH="2590627" progId="Excel.Sheet.12">
                  <p:embed/>
                  <p:pic>
                    <p:nvPicPr>
                      <p:cNvPr id="5" name="Content Placeholder 4">
                        <a:extLst>
                          <a:ext uri="{FF2B5EF4-FFF2-40B4-BE49-F238E27FC236}">
                            <a16:creationId xmlns:a16="http://schemas.microsoft.com/office/drawing/2014/main" id="{1B09F213-590F-4953-1134-4E6CF858C749}"/>
                          </a:ext>
                        </a:extLst>
                      </p:cNvPr>
                      <p:cNvPicPr/>
                      <p:nvPr/>
                    </p:nvPicPr>
                    <p:blipFill>
                      <a:blip r:embed="rId4"/>
                      <a:stretch>
                        <a:fillRect/>
                      </a:stretch>
                    </p:blipFill>
                    <p:spPr>
                      <a:xfrm>
                        <a:off x="129309" y="2502473"/>
                        <a:ext cx="8942121" cy="1853054"/>
                      </a:xfrm>
                      <a:prstGeom prst="rect">
                        <a:avLst/>
                      </a:prstGeom>
                      <a:solidFill>
                        <a:sysClr val="window" lastClr="FFFFFF"/>
                      </a:solidFill>
                      <a:ln>
                        <a:solidFill>
                          <a:sysClr val="windowText" lastClr="000000"/>
                        </a:solidFill>
                      </a:ln>
                    </p:spPr>
                  </p:pic>
                </p:oleObj>
              </mc:Fallback>
            </mc:AlternateContent>
          </a:graphicData>
        </a:graphic>
      </p:graphicFrame>
    </p:spTree>
    <p:extLst>
      <p:ext uri="{BB962C8B-B14F-4D97-AF65-F5344CB8AC3E}">
        <p14:creationId xmlns:p14="http://schemas.microsoft.com/office/powerpoint/2010/main" val="4108076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9D5050-F821-51F2-0B6A-BB07668B572D}"/>
              </a:ext>
            </a:extLst>
          </p:cNvPr>
          <p:cNvSpPr>
            <a:spLocks noGrp="1"/>
          </p:cNvSpPr>
          <p:nvPr>
            <p:ph type="sldNum" sz="quarter" idx="12"/>
          </p:nvPr>
        </p:nvSpPr>
        <p:spPr/>
        <p:txBody>
          <a:bodyPr/>
          <a:lstStyle/>
          <a:p>
            <a:fld id="{D983F1FA-211D-3044-9E35-958DFBC26156}" type="slidenum">
              <a:rPr lang="en-US" smtClean="0">
                <a:solidFill>
                  <a:prstClr val="white"/>
                </a:solidFill>
              </a:rPr>
              <a:pPr/>
              <a:t>34</a:t>
            </a:fld>
            <a:endParaRPr lang="en-US">
              <a:solidFill>
                <a:prstClr val="white"/>
              </a:solidFill>
            </a:endParaRPr>
          </a:p>
        </p:txBody>
      </p:sp>
      <p:sp>
        <p:nvSpPr>
          <p:cNvPr id="3" name="Title 2">
            <a:extLst>
              <a:ext uri="{FF2B5EF4-FFF2-40B4-BE49-F238E27FC236}">
                <a16:creationId xmlns:a16="http://schemas.microsoft.com/office/drawing/2014/main" id="{C7D29249-C6E6-1F46-788E-20A32758152B}"/>
              </a:ext>
            </a:extLst>
          </p:cNvPr>
          <p:cNvSpPr>
            <a:spLocks noGrp="1"/>
          </p:cNvSpPr>
          <p:nvPr>
            <p:ph type="title"/>
          </p:nvPr>
        </p:nvSpPr>
        <p:spPr/>
        <p:txBody>
          <a:bodyPr/>
          <a:lstStyle/>
          <a:p>
            <a:r>
              <a:rPr lang="en-US" dirty="0"/>
              <a:t>Performance/Conduct</a:t>
            </a:r>
          </a:p>
        </p:txBody>
      </p:sp>
      <p:sp>
        <p:nvSpPr>
          <p:cNvPr id="4" name="Content Placeholder 3">
            <a:extLst>
              <a:ext uri="{FF2B5EF4-FFF2-40B4-BE49-F238E27FC236}">
                <a16:creationId xmlns:a16="http://schemas.microsoft.com/office/drawing/2014/main" id="{854F9365-5DC1-9957-2570-879BBA4EDF23}"/>
              </a:ext>
            </a:extLst>
          </p:cNvPr>
          <p:cNvSpPr>
            <a:spLocks noGrp="1"/>
          </p:cNvSpPr>
          <p:nvPr>
            <p:ph idx="1"/>
          </p:nvPr>
        </p:nvSpPr>
        <p:spPr/>
        <p:txBody>
          <a:bodyPr>
            <a:normAutofit fontScale="92500"/>
          </a:bodyPr>
          <a:lstStyle/>
          <a:p>
            <a:pPr marL="0" indent="0">
              <a:buNone/>
            </a:pPr>
            <a:r>
              <a:rPr lang="en-US" sz="3200" b="1" dirty="0">
                <a:effectLst/>
                <a:latin typeface="Calibri" panose="020F0502020204030204" pitchFamily="34" charset="0"/>
                <a:ea typeface="Calibri" panose="020F0502020204030204" pitchFamily="34" charset="0"/>
                <a:cs typeface="Calibri" panose="020F0502020204030204" pitchFamily="34" charset="0"/>
              </a:rPr>
              <a:t>QUESTION:</a:t>
            </a:r>
          </a:p>
          <a:p>
            <a:pPr marL="0" indent="0">
              <a:buNone/>
            </a:pPr>
            <a:r>
              <a:rPr lang="en-US" sz="3200" dirty="0">
                <a:latin typeface="Calibri" panose="020F0502020204030204" pitchFamily="34" charset="0"/>
                <a:ea typeface="Calibri" panose="020F0502020204030204" pitchFamily="34" charset="0"/>
                <a:cs typeface="Calibri" panose="020F0502020204030204" pitchFamily="34" charset="0"/>
              </a:rPr>
              <a:t>What if a student is having performance or conduct issues?</a:t>
            </a:r>
            <a:r>
              <a:rPr lang="en-US" sz="3200" dirty="0">
                <a:effectLst/>
                <a:latin typeface="Calibri" panose="020F0502020204030204" pitchFamily="34" charset="0"/>
                <a:ea typeface="Calibri" panose="020F0502020204030204" pitchFamily="34" charset="0"/>
                <a:cs typeface="Calibri" panose="020F0502020204030204" pitchFamily="34" charset="0"/>
              </a:rPr>
              <a:t>  </a:t>
            </a:r>
            <a:br>
              <a:rPr lang="en-US" sz="3200" dirty="0">
                <a:effectLst/>
                <a:latin typeface="Calibri" panose="020F0502020204030204" pitchFamily="34" charset="0"/>
                <a:ea typeface="Calibri" panose="020F0502020204030204" pitchFamily="34" charset="0"/>
                <a:cs typeface="Calibri" panose="020F0502020204030204" pitchFamily="34" charset="0"/>
              </a:rPr>
            </a:br>
            <a:br>
              <a:rPr lang="en-US" sz="3200" dirty="0">
                <a:effectLst/>
                <a:latin typeface="Calibri" panose="020F0502020204030204" pitchFamily="34" charset="0"/>
                <a:ea typeface="Calibri" panose="020F0502020204030204" pitchFamily="34" charset="0"/>
                <a:cs typeface="Calibri" panose="020F0502020204030204" pitchFamily="34" charset="0"/>
              </a:rPr>
            </a:br>
            <a:r>
              <a:rPr lang="en-US" sz="3200" b="1" dirty="0">
                <a:effectLst/>
                <a:latin typeface="Calibri" panose="020F0502020204030204" pitchFamily="34" charset="0"/>
                <a:ea typeface="Calibri" panose="020F0502020204030204" pitchFamily="34" charset="0"/>
                <a:cs typeface="Calibri" panose="020F0502020204030204" pitchFamily="34" charset="0"/>
              </a:rPr>
              <a:t>ANSWER:</a:t>
            </a:r>
          </a:p>
          <a:p>
            <a:pPr marL="0" indent="0">
              <a:buNone/>
            </a:pPr>
            <a:r>
              <a:rPr lang="en-US" sz="3200" dirty="0">
                <a:latin typeface="Calibri" panose="020F0502020204030204" pitchFamily="34" charset="0"/>
                <a:ea typeface="Calibri" panose="020F0502020204030204" pitchFamily="34" charset="0"/>
                <a:cs typeface="Calibri" panose="020F0502020204030204" pitchFamily="34" charset="0"/>
              </a:rPr>
              <a:t>A work site needs to have parameters in place to properly address conduct or performance issues. The frequency and severity of the issue should be taken into account when addressing such issues.</a:t>
            </a:r>
            <a:endParaRPr lang="en-US" dirty="0"/>
          </a:p>
        </p:txBody>
      </p:sp>
    </p:spTree>
    <p:extLst>
      <p:ext uri="{BB962C8B-B14F-4D97-AF65-F5344CB8AC3E}">
        <p14:creationId xmlns:p14="http://schemas.microsoft.com/office/powerpoint/2010/main" val="2681814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715EDF-18C4-6C18-E665-859FEDA3A0C6}"/>
              </a:ext>
            </a:extLst>
          </p:cNvPr>
          <p:cNvSpPr>
            <a:spLocks noGrp="1"/>
          </p:cNvSpPr>
          <p:nvPr>
            <p:ph type="sldNum" sz="quarter" idx="12"/>
          </p:nvPr>
        </p:nvSpPr>
        <p:spPr/>
        <p:txBody>
          <a:bodyPr/>
          <a:lstStyle/>
          <a:p>
            <a:fld id="{D983F1FA-211D-3044-9E35-958DFBC26156}" type="slidenum">
              <a:rPr lang="en-US" smtClean="0">
                <a:solidFill>
                  <a:prstClr val="white"/>
                </a:solidFill>
              </a:rPr>
              <a:pPr/>
              <a:t>35</a:t>
            </a:fld>
            <a:endParaRPr lang="en-US">
              <a:solidFill>
                <a:prstClr val="white"/>
              </a:solidFill>
            </a:endParaRPr>
          </a:p>
        </p:txBody>
      </p:sp>
      <p:graphicFrame>
        <p:nvGraphicFramePr>
          <p:cNvPr id="5" name="Content Placeholder 4">
            <a:extLst>
              <a:ext uri="{FF2B5EF4-FFF2-40B4-BE49-F238E27FC236}">
                <a16:creationId xmlns:a16="http://schemas.microsoft.com/office/drawing/2014/main" id="{E30A94E6-9889-AFED-DAB8-8DBA5EE011CA}"/>
              </a:ext>
            </a:extLst>
          </p:cNvPr>
          <p:cNvGraphicFramePr>
            <a:graphicFrameLocks noGrp="1" noChangeAspect="1"/>
          </p:cNvGraphicFramePr>
          <p:nvPr>
            <p:ph idx="1"/>
            <p:extLst>
              <p:ext uri="{D42A27DB-BD31-4B8C-83A1-F6EECF244321}">
                <p14:modId xmlns:p14="http://schemas.microsoft.com/office/powerpoint/2010/main" val="2920713621"/>
              </p:ext>
            </p:extLst>
          </p:nvPr>
        </p:nvGraphicFramePr>
        <p:xfrm>
          <a:off x="2387313" y="92075"/>
          <a:ext cx="4369374" cy="5911850"/>
        </p:xfrm>
        <a:graphic>
          <a:graphicData uri="http://schemas.openxmlformats.org/presentationml/2006/ole">
            <mc:AlternateContent xmlns:mc="http://schemas.openxmlformats.org/markup-compatibility/2006">
              <mc:Choice xmlns:v="urn:schemas-microsoft-com:vml" Requires="v">
                <p:oleObj name="Document" r:id="rId3" imgW="5940848" imgH="8038068" progId="Word.Document.12">
                  <p:embed/>
                </p:oleObj>
              </mc:Choice>
              <mc:Fallback>
                <p:oleObj name="Document" r:id="rId3" imgW="5940848" imgH="8038068" progId="Word.Document.12">
                  <p:embed/>
                  <p:pic>
                    <p:nvPicPr>
                      <p:cNvPr id="5" name="Content Placeholder 4">
                        <a:extLst>
                          <a:ext uri="{FF2B5EF4-FFF2-40B4-BE49-F238E27FC236}">
                            <a16:creationId xmlns:a16="http://schemas.microsoft.com/office/drawing/2014/main" id="{E30A94E6-9889-AFED-DAB8-8DBA5EE011CA}"/>
                          </a:ext>
                        </a:extLst>
                      </p:cNvPr>
                      <p:cNvPicPr/>
                      <p:nvPr/>
                    </p:nvPicPr>
                    <p:blipFill>
                      <a:blip r:embed="rId4"/>
                      <a:stretch>
                        <a:fillRect/>
                      </a:stretch>
                    </p:blipFill>
                    <p:spPr>
                      <a:xfrm>
                        <a:off x="2387313" y="92075"/>
                        <a:ext cx="4369374" cy="5911850"/>
                      </a:xfrm>
                      <a:prstGeom prst="rect">
                        <a:avLst/>
                      </a:prstGeom>
                      <a:solidFill>
                        <a:sysClr val="window" lastClr="FFFFFF"/>
                      </a:solidFill>
                      <a:ln>
                        <a:solidFill>
                          <a:sysClr val="windowText" lastClr="000000"/>
                        </a:solidFill>
                      </a:ln>
                    </p:spPr>
                  </p:pic>
                </p:oleObj>
              </mc:Fallback>
            </mc:AlternateContent>
          </a:graphicData>
        </a:graphic>
      </p:graphicFrame>
      <p:graphicFrame>
        <p:nvGraphicFramePr>
          <p:cNvPr id="6" name="Object 5">
            <a:extLst>
              <a:ext uri="{FF2B5EF4-FFF2-40B4-BE49-F238E27FC236}">
                <a16:creationId xmlns:a16="http://schemas.microsoft.com/office/drawing/2014/main" id="{84D814A1-BD75-7287-C8A7-81057A6A2F62}"/>
              </a:ext>
            </a:extLst>
          </p:cNvPr>
          <p:cNvGraphicFramePr>
            <a:graphicFrameLocks noChangeAspect="1"/>
          </p:cNvGraphicFramePr>
          <p:nvPr>
            <p:extLst>
              <p:ext uri="{D42A27DB-BD31-4B8C-83A1-F6EECF244321}">
                <p14:modId xmlns:p14="http://schemas.microsoft.com/office/powerpoint/2010/main" val="919368903"/>
              </p:ext>
            </p:extLst>
          </p:nvPr>
        </p:nvGraphicFramePr>
        <p:xfrm>
          <a:off x="7601639" y="5232400"/>
          <a:ext cx="914400" cy="771525"/>
        </p:xfrm>
        <a:graphic>
          <a:graphicData uri="http://schemas.openxmlformats.org/presentationml/2006/ole">
            <mc:AlternateContent xmlns:mc="http://schemas.openxmlformats.org/markup-compatibility/2006">
              <mc:Choice xmlns:v="urn:schemas-microsoft-com:vml" Requires="v">
                <p:oleObj name="Document" showAsIcon="1" r:id="rId5" imgW="914400" imgH="771480" progId="Word.Document.12">
                  <p:embed/>
                </p:oleObj>
              </mc:Choice>
              <mc:Fallback>
                <p:oleObj name="Document" showAsIcon="1" r:id="rId5" imgW="914400" imgH="771480" progId="Word.Document.12">
                  <p:embed/>
                  <p:pic>
                    <p:nvPicPr>
                      <p:cNvPr id="6" name="Object 5">
                        <a:extLst>
                          <a:ext uri="{FF2B5EF4-FFF2-40B4-BE49-F238E27FC236}">
                            <a16:creationId xmlns:a16="http://schemas.microsoft.com/office/drawing/2014/main" id="{84D814A1-BD75-7287-C8A7-81057A6A2F62}"/>
                          </a:ext>
                        </a:extLst>
                      </p:cNvPr>
                      <p:cNvPicPr/>
                      <p:nvPr/>
                    </p:nvPicPr>
                    <p:blipFill>
                      <a:blip r:embed="rId6"/>
                      <a:stretch>
                        <a:fillRect/>
                      </a:stretch>
                    </p:blipFill>
                    <p:spPr>
                      <a:xfrm>
                        <a:off x="7601639" y="5232400"/>
                        <a:ext cx="914400" cy="771525"/>
                      </a:xfrm>
                      <a:prstGeom prst="rect">
                        <a:avLst/>
                      </a:prstGeom>
                      <a:solidFill>
                        <a:schemeClr val="accent5">
                          <a:lumMod val="20000"/>
                          <a:lumOff val="80000"/>
                        </a:schemeClr>
                      </a:solidFill>
                      <a:ln w="28575">
                        <a:solidFill>
                          <a:schemeClr val="accent5">
                            <a:lumMod val="75000"/>
                          </a:schemeClr>
                        </a:solidFill>
                      </a:ln>
                    </p:spPr>
                  </p:pic>
                </p:oleObj>
              </mc:Fallback>
            </mc:AlternateContent>
          </a:graphicData>
        </a:graphic>
      </p:graphicFrame>
    </p:spTree>
    <p:extLst>
      <p:ext uri="{BB962C8B-B14F-4D97-AF65-F5344CB8AC3E}">
        <p14:creationId xmlns:p14="http://schemas.microsoft.com/office/powerpoint/2010/main" val="4263672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715EDF-18C4-6C18-E665-859FEDA3A0C6}"/>
              </a:ext>
            </a:extLst>
          </p:cNvPr>
          <p:cNvSpPr>
            <a:spLocks noGrp="1"/>
          </p:cNvSpPr>
          <p:nvPr>
            <p:ph type="sldNum" sz="quarter" idx="12"/>
          </p:nvPr>
        </p:nvSpPr>
        <p:spPr/>
        <p:txBody>
          <a:bodyPr/>
          <a:lstStyle/>
          <a:p>
            <a:fld id="{D983F1FA-211D-3044-9E35-958DFBC26156}" type="slidenum">
              <a:rPr lang="en-US" smtClean="0">
                <a:solidFill>
                  <a:prstClr val="white"/>
                </a:solidFill>
              </a:rPr>
              <a:pPr/>
              <a:t>36</a:t>
            </a:fld>
            <a:endParaRPr lang="en-US">
              <a:solidFill>
                <a:prstClr val="white"/>
              </a:solidFill>
            </a:endParaRPr>
          </a:p>
        </p:txBody>
      </p:sp>
      <p:graphicFrame>
        <p:nvGraphicFramePr>
          <p:cNvPr id="5" name="Content Placeholder 4">
            <a:extLst>
              <a:ext uri="{FF2B5EF4-FFF2-40B4-BE49-F238E27FC236}">
                <a16:creationId xmlns:a16="http://schemas.microsoft.com/office/drawing/2014/main" id="{D748DD07-5849-EB11-AF68-44C43BD80831}"/>
              </a:ext>
            </a:extLst>
          </p:cNvPr>
          <p:cNvGraphicFramePr>
            <a:graphicFrameLocks noGrp="1" noChangeAspect="1"/>
          </p:cNvGraphicFramePr>
          <p:nvPr>
            <p:ph idx="1"/>
            <p:extLst>
              <p:ext uri="{D42A27DB-BD31-4B8C-83A1-F6EECF244321}">
                <p14:modId xmlns:p14="http://schemas.microsoft.com/office/powerpoint/2010/main" val="311277865"/>
              </p:ext>
            </p:extLst>
          </p:nvPr>
        </p:nvGraphicFramePr>
        <p:xfrm>
          <a:off x="2450748" y="176213"/>
          <a:ext cx="4242503" cy="5854700"/>
        </p:xfrm>
        <a:graphic>
          <a:graphicData uri="http://schemas.openxmlformats.org/presentationml/2006/ole">
            <mc:AlternateContent xmlns:mc="http://schemas.openxmlformats.org/markup-compatibility/2006">
              <mc:Choice xmlns:v="urn:schemas-microsoft-com:vml" Requires="v">
                <p:oleObj name="Document" r:id="rId3" imgW="5940848" imgH="8197416" progId="Word.Document.12">
                  <p:embed/>
                </p:oleObj>
              </mc:Choice>
              <mc:Fallback>
                <p:oleObj name="Document" r:id="rId3" imgW="5940848" imgH="8197416" progId="Word.Document.12">
                  <p:embed/>
                  <p:pic>
                    <p:nvPicPr>
                      <p:cNvPr id="5" name="Content Placeholder 4">
                        <a:extLst>
                          <a:ext uri="{FF2B5EF4-FFF2-40B4-BE49-F238E27FC236}">
                            <a16:creationId xmlns:a16="http://schemas.microsoft.com/office/drawing/2014/main" id="{D748DD07-5849-EB11-AF68-44C43BD80831}"/>
                          </a:ext>
                        </a:extLst>
                      </p:cNvPr>
                      <p:cNvPicPr/>
                      <p:nvPr/>
                    </p:nvPicPr>
                    <p:blipFill>
                      <a:blip r:embed="rId4"/>
                      <a:stretch>
                        <a:fillRect/>
                      </a:stretch>
                    </p:blipFill>
                    <p:spPr>
                      <a:xfrm>
                        <a:off x="2450748" y="176213"/>
                        <a:ext cx="4242503" cy="5854700"/>
                      </a:xfrm>
                      <a:prstGeom prst="rect">
                        <a:avLst/>
                      </a:prstGeom>
                      <a:solidFill>
                        <a:sysClr val="window" lastClr="FFFFFF"/>
                      </a:solidFill>
                      <a:ln>
                        <a:solidFill>
                          <a:sysClr val="windowText" lastClr="000000"/>
                        </a:solidFill>
                      </a:ln>
                    </p:spPr>
                  </p:pic>
                </p:oleObj>
              </mc:Fallback>
            </mc:AlternateContent>
          </a:graphicData>
        </a:graphic>
      </p:graphicFrame>
      <p:graphicFrame>
        <p:nvGraphicFramePr>
          <p:cNvPr id="6" name="Object 5">
            <a:extLst>
              <a:ext uri="{FF2B5EF4-FFF2-40B4-BE49-F238E27FC236}">
                <a16:creationId xmlns:a16="http://schemas.microsoft.com/office/drawing/2014/main" id="{E47E6B98-74BE-A536-C2C8-1FC036FE4CCE}"/>
              </a:ext>
            </a:extLst>
          </p:cNvPr>
          <p:cNvGraphicFramePr>
            <a:graphicFrameLocks noChangeAspect="1"/>
          </p:cNvGraphicFramePr>
          <p:nvPr>
            <p:extLst>
              <p:ext uri="{D42A27DB-BD31-4B8C-83A1-F6EECF244321}">
                <p14:modId xmlns:p14="http://schemas.microsoft.com/office/powerpoint/2010/main" val="2875775477"/>
              </p:ext>
            </p:extLst>
          </p:nvPr>
        </p:nvGraphicFramePr>
        <p:xfrm>
          <a:off x="7498914" y="5259388"/>
          <a:ext cx="914400" cy="771525"/>
        </p:xfrm>
        <a:graphic>
          <a:graphicData uri="http://schemas.openxmlformats.org/presentationml/2006/ole">
            <mc:AlternateContent xmlns:mc="http://schemas.openxmlformats.org/markup-compatibility/2006">
              <mc:Choice xmlns:v="urn:schemas-microsoft-com:vml" Requires="v">
                <p:oleObj name="Document" showAsIcon="1" r:id="rId3" imgW="914400" imgH="771480" progId="Word.Document.12">
                  <p:embed/>
                </p:oleObj>
              </mc:Choice>
              <mc:Fallback>
                <p:oleObj name="Document" showAsIcon="1" r:id="rId3" imgW="914400" imgH="771480" progId="Word.Document.12">
                  <p:embed/>
                  <p:pic>
                    <p:nvPicPr>
                      <p:cNvPr id="6" name="Object 5">
                        <a:extLst>
                          <a:ext uri="{FF2B5EF4-FFF2-40B4-BE49-F238E27FC236}">
                            <a16:creationId xmlns:a16="http://schemas.microsoft.com/office/drawing/2014/main" id="{E47E6B98-74BE-A536-C2C8-1FC036FE4CCE}"/>
                          </a:ext>
                        </a:extLst>
                      </p:cNvPr>
                      <p:cNvPicPr/>
                      <p:nvPr/>
                    </p:nvPicPr>
                    <p:blipFill>
                      <a:blip r:embed="rId5"/>
                      <a:stretch>
                        <a:fillRect/>
                      </a:stretch>
                    </p:blipFill>
                    <p:spPr>
                      <a:xfrm>
                        <a:off x="7498914" y="5259388"/>
                        <a:ext cx="914400" cy="771525"/>
                      </a:xfrm>
                      <a:prstGeom prst="rect">
                        <a:avLst/>
                      </a:prstGeom>
                      <a:solidFill>
                        <a:schemeClr val="accent5">
                          <a:lumMod val="20000"/>
                          <a:lumOff val="80000"/>
                        </a:schemeClr>
                      </a:solidFill>
                      <a:ln w="28575">
                        <a:solidFill>
                          <a:schemeClr val="accent5">
                            <a:lumMod val="75000"/>
                          </a:schemeClr>
                        </a:solidFill>
                      </a:ln>
                    </p:spPr>
                  </p:pic>
                </p:oleObj>
              </mc:Fallback>
            </mc:AlternateContent>
          </a:graphicData>
        </a:graphic>
      </p:graphicFrame>
    </p:spTree>
    <p:extLst>
      <p:ext uri="{BB962C8B-B14F-4D97-AF65-F5344CB8AC3E}">
        <p14:creationId xmlns:p14="http://schemas.microsoft.com/office/powerpoint/2010/main" val="1428109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715EDF-18C4-6C18-E665-859FEDA3A0C6}"/>
              </a:ext>
            </a:extLst>
          </p:cNvPr>
          <p:cNvSpPr>
            <a:spLocks noGrp="1"/>
          </p:cNvSpPr>
          <p:nvPr>
            <p:ph type="sldNum" sz="quarter" idx="12"/>
          </p:nvPr>
        </p:nvSpPr>
        <p:spPr/>
        <p:txBody>
          <a:bodyPr/>
          <a:lstStyle/>
          <a:p>
            <a:fld id="{D983F1FA-211D-3044-9E35-958DFBC26156}" type="slidenum">
              <a:rPr lang="en-US" smtClean="0">
                <a:solidFill>
                  <a:prstClr val="white"/>
                </a:solidFill>
              </a:rPr>
              <a:pPr/>
              <a:t>37</a:t>
            </a:fld>
            <a:endParaRPr lang="en-US">
              <a:solidFill>
                <a:prstClr val="white"/>
              </a:solidFill>
            </a:endParaRPr>
          </a:p>
        </p:txBody>
      </p:sp>
      <p:graphicFrame>
        <p:nvGraphicFramePr>
          <p:cNvPr id="5" name="Content Placeholder 4">
            <a:extLst>
              <a:ext uri="{FF2B5EF4-FFF2-40B4-BE49-F238E27FC236}">
                <a16:creationId xmlns:a16="http://schemas.microsoft.com/office/drawing/2014/main" id="{00431C76-DC44-C3A4-839E-6B12BEEB8BB1}"/>
              </a:ext>
            </a:extLst>
          </p:cNvPr>
          <p:cNvGraphicFramePr>
            <a:graphicFrameLocks noGrp="1" noChangeAspect="1"/>
          </p:cNvGraphicFramePr>
          <p:nvPr>
            <p:ph idx="1"/>
            <p:extLst>
              <p:ext uri="{D42A27DB-BD31-4B8C-83A1-F6EECF244321}">
                <p14:modId xmlns:p14="http://schemas.microsoft.com/office/powerpoint/2010/main" val="1055697651"/>
              </p:ext>
            </p:extLst>
          </p:nvPr>
        </p:nvGraphicFramePr>
        <p:xfrm>
          <a:off x="710444" y="147781"/>
          <a:ext cx="7723111" cy="5772727"/>
        </p:xfrm>
        <a:graphic>
          <a:graphicData uri="http://schemas.openxmlformats.org/presentationml/2006/ole">
            <mc:AlternateContent xmlns:mc="http://schemas.openxmlformats.org/markup-compatibility/2006">
              <mc:Choice xmlns:v="urn:schemas-microsoft-com:vml" Requires="v">
                <p:oleObj name="Document" r:id="rId3" imgW="5940848" imgH="4440117" progId="Word.Document.12">
                  <p:embed/>
                </p:oleObj>
              </mc:Choice>
              <mc:Fallback>
                <p:oleObj name="Document" r:id="rId3" imgW="5940848" imgH="4440117" progId="Word.Document.12">
                  <p:embed/>
                  <p:pic>
                    <p:nvPicPr>
                      <p:cNvPr id="5" name="Content Placeholder 4">
                        <a:extLst>
                          <a:ext uri="{FF2B5EF4-FFF2-40B4-BE49-F238E27FC236}">
                            <a16:creationId xmlns:a16="http://schemas.microsoft.com/office/drawing/2014/main" id="{00431C76-DC44-C3A4-839E-6B12BEEB8BB1}"/>
                          </a:ext>
                        </a:extLst>
                      </p:cNvPr>
                      <p:cNvPicPr/>
                      <p:nvPr/>
                    </p:nvPicPr>
                    <p:blipFill>
                      <a:blip r:embed="rId4"/>
                      <a:stretch>
                        <a:fillRect/>
                      </a:stretch>
                    </p:blipFill>
                    <p:spPr>
                      <a:xfrm>
                        <a:off x="710444" y="147781"/>
                        <a:ext cx="7723111" cy="5772727"/>
                      </a:xfrm>
                      <a:prstGeom prst="rect">
                        <a:avLst/>
                      </a:prstGeom>
                      <a:solidFill>
                        <a:sysClr val="window" lastClr="FFFFFF"/>
                      </a:solidFill>
                      <a:ln>
                        <a:solidFill>
                          <a:sysClr val="windowText" lastClr="000000"/>
                        </a:solidFill>
                      </a:ln>
                    </p:spPr>
                  </p:pic>
                </p:oleObj>
              </mc:Fallback>
            </mc:AlternateContent>
          </a:graphicData>
        </a:graphic>
      </p:graphicFrame>
    </p:spTree>
    <p:extLst>
      <p:ext uri="{BB962C8B-B14F-4D97-AF65-F5344CB8AC3E}">
        <p14:creationId xmlns:p14="http://schemas.microsoft.com/office/powerpoint/2010/main" val="4211877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715EDF-18C4-6C18-E665-859FEDA3A0C6}"/>
              </a:ext>
            </a:extLst>
          </p:cNvPr>
          <p:cNvSpPr>
            <a:spLocks noGrp="1"/>
          </p:cNvSpPr>
          <p:nvPr>
            <p:ph type="sldNum" sz="quarter" idx="12"/>
          </p:nvPr>
        </p:nvSpPr>
        <p:spPr/>
        <p:txBody>
          <a:bodyPr/>
          <a:lstStyle/>
          <a:p>
            <a:fld id="{D983F1FA-211D-3044-9E35-958DFBC26156}" type="slidenum">
              <a:rPr lang="en-US" smtClean="0">
                <a:solidFill>
                  <a:prstClr val="white"/>
                </a:solidFill>
              </a:rPr>
              <a:pPr/>
              <a:t>38</a:t>
            </a:fld>
            <a:endParaRPr lang="en-US">
              <a:solidFill>
                <a:prstClr val="white"/>
              </a:solidFill>
            </a:endParaRPr>
          </a:p>
        </p:txBody>
      </p:sp>
      <p:graphicFrame>
        <p:nvGraphicFramePr>
          <p:cNvPr id="5" name="Content Placeholder 4">
            <a:extLst>
              <a:ext uri="{FF2B5EF4-FFF2-40B4-BE49-F238E27FC236}">
                <a16:creationId xmlns:a16="http://schemas.microsoft.com/office/drawing/2014/main" id="{64B19CDD-4D7F-3252-1811-9F71198B1AC0}"/>
              </a:ext>
            </a:extLst>
          </p:cNvPr>
          <p:cNvGraphicFramePr>
            <a:graphicFrameLocks noGrp="1" noChangeAspect="1"/>
          </p:cNvGraphicFramePr>
          <p:nvPr>
            <p:ph idx="1"/>
            <p:extLst>
              <p:ext uri="{D42A27DB-BD31-4B8C-83A1-F6EECF244321}">
                <p14:modId xmlns:p14="http://schemas.microsoft.com/office/powerpoint/2010/main" val="3268766827"/>
              </p:ext>
            </p:extLst>
          </p:nvPr>
        </p:nvGraphicFramePr>
        <p:xfrm>
          <a:off x="1883770" y="92075"/>
          <a:ext cx="5376460" cy="5902325"/>
        </p:xfrm>
        <a:graphic>
          <a:graphicData uri="http://schemas.openxmlformats.org/presentationml/2006/ole">
            <mc:AlternateContent xmlns:mc="http://schemas.openxmlformats.org/markup-compatibility/2006">
              <mc:Choice xmlns:v="urn:schemas-microsoft-com:vml" Requires="v">
                <p:oleObj name="Document" r:id="rId3" imgW="5940848" imgH="6521016" progId="Word.Document.12">
                  <p:embed/>
                </p:oleObj>
              </mc:Choice>
              <mc:Fallback>
                <p:oleObj name="Document" r:id="rId3" imgW="5940848" imgH="6521016" progId="Word.Document.12">
                  <p:embed/>
                  <p:pic>
                    <p:nvPicPr>
                      <p:cNvPr id="5" name="Content Placeholder 4">
                        <a:extLst>
                          <a:ext uri="{FF2B5EF4-FFF2-40B4-BE49-F238E27FC236}">
                            <a16:creationId xmlns:a16="http://schemas.microsoft.com/office/drawing/2014/main" id="{64B19CDD-4D7F-3252-1811-9F71198B1AC0}"/>
                          </a:ext>
                        </a:extLst>
                      </p:cNvPr>
                      <p:cNvPicPr/>
                      <p:nvPr/>
                    </p:nvPicPr>
                    <p:blipFill>
                      <a:blip r:embed="rId4"/>
                      <a:stretch>
                        <a:fillRect/>
                      </a:stretch>
                    </p:blipFill>
                    <p:spPr>
                      <a:xfrm>
                        <a:off x="1883770" y="92075"/>
                        <a:ext cx="5376460" cy="5902325"/>
                      </a:xfrm>
                      <a:prstGeom prst="rect">
                        <a:avLst/>
                      </a:prstGeom>
                      <a:solidFill>
                        <a:sysClr val="window" lastClr="FFFFFF"/>
                      </a:solidFill>
                      <a:ln>
                        <a:solidFill>
                          <a:sysClr val="windowText" lastClr="000000"/>
                        </a:solidFill>
                      </a:ln>
                    </p:spPr>
                  </p:pic>
                </p:oleObj>
              </mc:Fallback>
            </mc:AlternateContent>
          </a:graphicData>
        </a:graphic>
      </p:graphicFrame>
      <p:graphicFrame>
        <p:nvGraphicFramePr>
          <p:cNvPr id="6" name="Object 5">
            <a:extLst>
              <a:ext uri="{FF2B5EF4-FFF2-40B4-BE49-F238E27FC236}">
                <a16:creationId xmlns:a16="http://schemas.microsoft.com/office/drawing/2014/main" id="{EBE36DA9-0ECE-AC80-0C53-F1B69D19491B}"/>
              </a:ext>
            </a:extLst>
          </p:cNvPr>
          <p:cNvGraphicFramePr>
            <a:graphicFrameLocks noChangeAspect="1"/>
          </p:cNvGraphicFramePr>
          <p:nvPr>
            <p:extLst>
              <p:ext uri="{D42A27DB-BD31-4B8C-83A1-F6EECF244321}">
                <p14:modId xmlns:p14="http://schemas.microsoft.com/office/powerpoint/2010/main" val="2104522641"/>
              </p:ext>
            </p:extLst>
          </p:nvPr>
        </p:nvGraphicFramePr>
        <p:xfrm>
          <a:off x="7843587" y="5222875"/>
          <a:ext cx="914400" cy="771525"/>
        </p:xfrm>
        <a:graphic>
          <a:graphicData uri="http://schemas.openxmlformats.org/presentationml/2006/ole">
            <mc:AlternateContent xmlns:mc="http://schemas.openxmlformats.org/markup-compatibility/2006">
              <mc:Choice xmlns:v="urn:schemas-microsoft-com:vml" Requires="v">
                <p:oleObj name="Document" showAsIcon="1" r:id="rId3" imgW="914400" imgH="771480" progId="Word.Document.12">
                  <p:embed/>
                </p:oleObj>
              </mc:Choice>
              <mc:Fallback>
                <p:oleObj name="Document" showAsIcon="1" r:id="rId3" imgW="914400" imgH="771480" progId="Word.Document.12">
                  <p:embed/>
                  <p:pic>
                    <p:nvPicPr>
                      <p:cNvPr id="6" name="Object 5">
                        <a:extLst>
                          <a:ext uri="{FF2B5EF4-FFF2-40B4-BE49-F238E27FC236}">
                            <a16:creationId xmlns:a16="http://schemas.microsoft.com/office/drawing/2014/main" id="{EBE36DA9-0ECE-AC80-0C53-F1B69D19491B}"/>
                          </a:ext>
                        </a:extLst>
                      </p:cNvPr>
                      <p:cNvPicPr/>
                      <p:nvPr/>
                    </p:nvPicPr>
                    <p:blipFill>
                      <a:blip r:embed="rId5"/>
                      <a:stretch>
                        <a:fillRect/>
                      </a:stretch>
                    </p:blipFill>
                    <p:spPr>
                      <a:xfrm>
                        <a:off x="7843587" y="5222875"/>
                        <a:ext cx="914400" cy="771525"/>
                      </a:xfrm>
                      <a:prstGeom prst="rect">
                        <a:avLst/>
                      </a:prstGeom>
                      <a:solidFill>
                        <a:schemeClr val="accent5">
                          <a:lumMod val="20000"/>
                          <a:lumOff val="80000"/>
                        </a:schemeClr>
                      </a:solidFill>
                      <a:ln w="28575">
                        <a:solidFill>
                          <a:schemeClr val="accent5">
                            <a:lumMod val="75000"/>
                          </a:schemeClr>
                        </a:solidFill>
                      </a:ln>
                    </p:spPr>
                  </p:pic>
                </p:oleObj>
              </mc:Fallback>
            </mc:AlternateContent>
          </a:graphicData>
        </a:graphic>
      </p:graphicFrame>
    </p:spTree>
    <p:extLst>
      <p:ext uri="{BB962C8B-B14F-4D97-AF65-F5344CB8AC3E}">
        <p14:creationId xmlns:p14="http://schemas.microsoft.com/office/powerpoint/2010/main" val="643073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80661C-D36E-D0D7-3FC6-E3ED4E769C72}"/>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39</a:t>
            </a:fld>
            <a:endParaRPr lang="en-US">
              <a:solidFill>
                <a:prstClr val="white"/>
              </a:solidFill>
            </a:endParaRPr>
          </a:p>
        </p:txBody>
      </p:sp>
      <p:sp>
        <p:nvSpPr>
          <p:cNvPr id="3" name="Title 2">
            <a:extLst>
              <a:ext uri="{FF2B5EF4-FFF2-40B4-BE49-F238E27FC236}">
                <a16:creationId xmlns:a16="http://schemas.microsoft.com/office/drawing/2014/main" id="{9AB9ECAA-36E0-6493-10D9-08B6E673DACD}"/>
              </a:ext>
            </a:extLst>
          </p:cNvPr>
          <p:cNvSpPr>
            <a:spLocks noGrp="1"/>
          </p:cNvSpPr>
          <p:nvPr>
            <p:ph type="title"/>
          </p:nvPr>
        </p:nvSpPr>
        <p:spPr>
          <a:xfrm>
            <a:off x="357448" y="676414"/>
            <a:ext cx="3994722" cy="1162051"/>
          </a:xfrm>
        </p:spPr>
        <p:txBody>
          <a:bodyPr>
            <a:noAutofit/>
          </a:bodyPr>
          <a:lstStyle/>
          <a:p>
            <a:r>
              <a:rPr lang="en-US" sz="4800" dirty="0"/>
              <a:t>REMINDER….</a:t>
            </a:r>
          </a:p>
        </p:txBody>
      </p:sp>
      <p:sp>
        <p:nvSpPr>
          <p:cNvPr id="6" name="Text Placeholder 5">
            <a:extLst>
              <a:ext uri="{FF2B5EF4-FFF2-40B4-BE49-F238E27FC236}">
                <a16:creationId xmlns:a16="http://schemas.microsoft.com/office/drawing/2014/main" id="{1A99179B-0C81-77B2-592F-BF40B5F71B5F}"/>
              </a:ext>
            </a:extLst>
          </p:cNvPr>
          <p:cNvSpPr>
            <a:spLocks noGrp="1"/>
          </p:cNvSpPr>
          <p:nvPr>
            <p:ph type="body" sz="half" idx="2"/>
          </p:nvPr>
        </p:nvSpPr>
        <p:spPr>
          <a:xfrm>
            <a:off x="756445" y="2299854"/>
            <a:ext cx="3008313" cy="3881731"/>
          </a:xfrm>
        </p:spPr>
        <p:txBody>
          <a:bodyPr>
            <a:normAutofit/>
          </a:bodyPr>
          <a:lstStyle/>
          <a:p>
            <a:r>
              <a:rPr lang="en-US" sz="4400" dirty="0"/>
              <a:t>Document </a:t>
            </a:r>
            <a:r>
              <a:rPr lang="en-US" sz="4400" dirty="0" err="1"/>
              <a:t>Document</a:t>
            </a:r>
            <a:r>
              <a:rPr lang="en-US" sz="4400" dirty="0"/>
              <a:t> </a:t>
            </a:r>
            <a:r>
              <a:rPr lang="en-US" sz="4400" dirty="0" err="1"/>
              <a:t>Document</a:t>
            </a:r>
            <a:endParaRPr lang="en-US" sz="4400" dirty="0"/>
          </a:p>
        </p:txBody>
      </p:sp>
      <p:pic>
        <p:nvPicPr>
          <p:cNvPr id="8" name="Content Placeholder 7" descr="Close up of documents and pen">
            <a:extLst>
              <a:ext uri="{FF2B5EF4-FFF2-40B4-BE49-F238E27FC236}">
                <a16:creationId xmlns:a16="http://schemas.microsoft.com/office/drawing/2014/main" id="{5552B5AE-204A-DF53-710C-99C03745311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91831" y="106795"/>
            <a:ext cx="4087284" cy="5853113"/>
          </a:xfrm>
        </p:spPr>
      </p:pic>
    </p:spTree>
    <p:extLst>
      <p:ext uri="{BB962C8B-B14F-4D97-AF65-F5344CB8AC3E}">
        <p14:creationId xmlns:p14="http://schemas.microsoft.com/office/powerpoint/2010/main" val="1178879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96A776-3778-BBE9-5BCE-BC0A53525EC7}"/>
              </a:ext>
            </a:extLst>
          </p:cNvPr>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a:solidFill>
                <a:prstClr val="white"/>
              </a:solidFill>
            </a:endParaRPr>
          </a:p>
        </p:txBody>
      </p:sp>
      <p:sp>
        <p:nvSpPr>
          <p:cNvPr id="3" name="Title 2">
            <a:extLst>
              <a:ext uri="{FF2B5EF4-FFF2-40B4-BE49-F238E27FC236}">
                <a16:creationId xmlns:a16="http://schemas.microsoft.com/office/drawing/2014/main" id="{7226788A-41EF-453E-59B7-C91B6FC7C990}"/>
              </a:ext>
            </a:extLst>
          </p:cNvPr>
          <p:cNvSpPr>
            <a:spLocks noGrp="1"/>
          </p:cNvSpPr>
          <p:nvPr>
            <p:ph type="title"/>
          </p:nvPr>
        </p:nvSpPr>
        <p:spPr>
          <a:xfrm>
            <a:off x="107577" y="273141"/>
            <a:ext cx="3684494" cy="2792788"/>
          </a:xfrm>
        </p:spPr>
        <p:txBody>
          <a:bodyPr>
            <a:noAutofit/>
          </a:bodyPr>
          <a:lstStyle/>
          <a:p>
            <a:r>
              <a:rPr lang="en-US" sz="4800" dirty="0"/>
              <a:t>Work Site Qualifications</a:t>
            </a:r>
          </a:p>
        </p:txBody>
      </p:sp>
      <p:sp>
        <p:nvSpPr>
          <p:cNvPr id="4" name="Text Placeholder 3">
            <a:extLst>
              <a:ext uri="{FF2B5EF4-FFF2-40B4-BE49-F238E27FC236}">
                <a16:creationId xmlns:a16="http://schemas.microsoft.com/office/drawing/2014/main" id="{28F8C606-304F-EB22-EDC7-327F8B7D079D}"/>
              </a:ext>
            </a:extLst>
          </p:cNvPr>
          <p:cNvSpPr>
            <a:spLocks noGrp="1"/>
          </p:cNvSpPr>
          <p:nvPr>
            <p:ph type="body" sz="half" idx="2"/>
          </p:nvPr>
        </p:nvSpPr>
        <p:spPr>
          <a:xfrm>
            <a:off x="107577" y="3290046"/>
            <a:ext cx="3684494" cy="2208592"/>
          </a:xfrm>
        </p:spPr>
        <p:txBody>
          <a:bodyPr>
            <a:normAutofit/>
          </a:bodyPr>
          <a:lstStyle/>
          <a:p>
            <a:pPr marL="285750" indent="-285750">
              <a:buFont typeface="Wingdings" panose="05000000000000000000" pitchFamily="2" charset="2"/>
              <a:buChar char="q"/>
            </a:pPr>
            <a:r>
              <a:rPr lang="en-US" sz="2400" dirty="0"/>
              <a:t>Approved Work Sites</a:t>
            </a:r>
          </a:p>
          <a:p>
            <a:pPr marL="285750" indent="-285750">
              <a:buFont typeface="Wingdings" panose="05000000000000000000" pitchFamily="2" charset="2"/>
              <a:buChar char="q"/>
            </a:pPr>
            <a:r>
              <a:rPr lang="en-US" sz="2400" dirty="0"/>
              <a:t>Work Assignments/Duties</a:t>
            </a:r>
          </a:p>
          <a:p>
            <a:pPr marL="285750" indent="-285750">
              <a:buFont typeface="Wingdings" panose="05000000000000000000" pitchFamily="2" charset="2"/>
              <a:buChar char="q"/>
            </a:pPr>
            <a:r>
              <a:rPr lang="en-US" sz="2400" dirty="0"/>
              <a:t>Site Supervisors</a:t>
            </a:r>
          </a:p>
        </p:txBody>
      </p:sp>
      <p:pic>
        <p:nvPicPr>
          <p:cNvPr id="7" name="Content Placeholder 6" descr="Office desk with supplies">
            <a:extLst>
              <a:ext uri="{FF2B5EF4-FFF2-40B4-BE49-F238E27FC236}">
                <a16:creationId xmlns:a16="http://schemas.microsoft.com/office/drawing/2014/main" id="{3642D1FE-261D-AF99-AB65-8BB73BBE870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24300" y="1489032"/>
            <a:ext cx="5111750" cy="3411624"/>
          </a:xfrm>
        </p:spPr>
      </p:pic>
    </p:spTree>
    <p:extLst>
      <p:ext uri="{BB962C8B-B14F-4D97-AF65-F5344CB8AC3E}">
        <p14:creationId xmlns:p14="http://schemas.microsoft.com/office/powerpoint/2010/main" val="3227421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96A776-3778-BBE9-5BCE-BC0A53525EC7}"/>
              </a:ext>
            </a:extLst>
          </p:cNvPr>
          <p:cNvSpPr>
            <a:spLocks noGrp="1"/>
          </p:cNvSpPr>
          <p:nvPr>
            <p:ph type="sldNum" sz="quarter" idx="12"/>
          </p:nvPr>
        </p:nvSpPr>
        <p:spPr/>
        <p:txBody>
          <a:bodyPr/>
          <a:lstStyle/>
          <a:p>
            <a:fld id="{D983F1FA-211D-3044-9E35-958DFBC26156}" type="slidenum">
              <a:rPr lang="en-US" smtClean="0">
                <a:solidFill>
                  <a:prstClr val="white"/>
                </a:solidFill>
              </a:rPr>
              <a:pPr/>
              <a:t>40</a:t>
            </a:fld>
            <a:endParaRPr lang="en-US">
              <a:solidFill>
                <a:prstClr val="white"/>
              </a:solidFill>
            </a:endParaRPr>
          </a:p>
        </p:txBody>
      </p:sp>
      <p:sp>
        <p:nvSpPr>
          <p:cNvPr id="3" name="Title 2">
            <a:extLst>
              <a:ext uri="{FF2B5EF4-FFF2-40B4-BE49-F238E27FC236}">
                <a16:creationId xmlns:a16="http://schemas.microsoft.com/office/drawing/2014/main" id="{7226788A-41EF-453E-59B7-C91B6FC7C990}"/>
              </a:ext>
            </a:extLst>
          </p:cNvPr>
          <p:cNvSpPr>
            <a:spLocks noGrp="1"/>
          </p:cNvSpPr>
          <p:nvPr>
            <p:ph type="title"/>
          </p:nvPr>
        </p:nvSpPr>
        <p:spPr>
          <a:xfrm>
            <a:off x="438101" y="1877080"/>
            <a:ext cx="3271251" cy="2414641"/>
          </a:xfrm>
        </p:spPr>
        <p:txBody>
          <a:bodyPr anchor="ctr">
            <a:noAutofit/>
          </a:bodyPr>
          <a:lstStyle/>
          <a:p>
            <a:r>
              <a:rPr lang="en-US" sz="4800" dirty="0"/>
              <a:t>Common Questions</a:t>
            </a:r>
          </a:p>
        </p:txBody>
      </p:sp>
      <p:pic>
        <p:nvPicPr>
          <p:cNvPr id="7" name="Content Placeholder 6">
            <a:extLst>
              <a:ext uri="{FF2B5EF4-FFF2-40B4-BE49-F238E27FC236}">
                <a16:creationId xmlns:a16="http://schemas.microsoft.com/office/drawing/2014/main" id="{3642D1FE-261D-AF99-AB65-8BB73BBE870D}"/>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1" b="111"/>
          <a:stretch/>
        </p:blipFill>
        <p:spPr>
          <a:xfrm>
            <a:off x="3990109" y="625554"/>
            <a:ext cx="4928635" cy="4917695"/>
          </a:xfrm>
        </p:spPr>
      </p:pic>
    </p:spTree>
    <p:extLst>
      <p:ext uri="{BB962C8B-B14F-4D97-AF65-F5344CB8AC3E}">
        <p14:creationId xmlns:p14="http://schemas.microsoft.com/office/powerpoint/2010/main" val="1648204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13C528-6CC6-39E4-01B7-38EA0C50D69A}"/>
              </a:ext>
            </a:extLst>
          </p:cNvPr>
          <p:cNvSpPr>
            <a:spLocks noGrp="1"/>
          </p:cNvSpPr>
          <p:nvPr>
            <p:ph type="sldNum" sz="quarter" idx="12"/>
          </p:nvPr>
        </p:nvSpPr>
        <p:spPr/>
        <p:txBody>
          <a:bodyPr/>
          <a:lstStyle/>
          <a:p>
            <a:fld id="{D983F1FA-211D-3044-9E35-958DFBC26156}" type="slidenum">
              <a:rPr lang="en-US" smtClean="0">
                <a:solidFill>
                  <a:prstClr val="white"/>
                </a:solidFill>
              </a:rPr>
              <a:pPr/>
              <a:t>41</a:t>
            </a:fld>
            <a:endParaRPr lang="en-US">
              <a:solidFill>
                <a:prstClr val="white"/>
              </a:solidFill>
            </a:endParaRPr>
          </a:p>
        </p:txBody>
      </p:sp>
      <p:sp>
        <p:nvSpPr>
          <p:cNvPr id="3" name="Title 2">
            <a:extLst>
              <a:ext uri="{FF2B5EF4-FFF2-40B4-BE49-F238E27FC236}">
                <a16:creationId xmlns:a16="http://schemas.microsoft.com/office/drawing/2014/main" id="{62FDCFF4-709C-349A-6AF5-ABD80624E1ED}"/>
              </a:ext>
            </a:extLst>
          </p:cNvPr>
          <p:cNvSpPr>
            <a:spLocks noGrp="1"/>
          </p:cNvSpPr>
          <p:nvPr>
            <p:ph type="title"/>
          </p:nvPr>
        </p:nvSpPr>
        <p:spPr>
          <a:xfrm>
            <a:off x="457200" y="177655"/>
            <a:ext cx="8229600" cy="630527"/>
          </a:xfrm>
        </p:spPr>
        <p:txBody>
          <a:bodyPr>
            <a:normAutofit fontScale="90000"/>
          </a:bodyPr>
          <a:lstStyle/>
          <a:p>
            <a:r>
              <a:rPr lang="en-US" dirty="0"/>
              <a:t>Common Questions</a:t>
            </a:r>
          </a:p>
        </p:txBody>
      </p:sp>
      <p:sp>
        <p:nvSpPr>
          <p:cNvPr id="4" name="Content Placeholder 3">
            <a:extLst>
              <a:ext uri="{FF2B5EF4-FFF2-40B4-BE49-F238E27FC236}">
                <a16:creationId xmlns:a16="http://schemas.microsoft.com/office/drawing/2014/main" id="{2490B1F7-8A1A-586F-2973-993A34E3590C}"/>
              </a:ext>
            </a:extLst>
          </p:cNvPr>
          <p:cNvSpPr>
            <a:spLocks noGrp="1"/>
          </p:cNvSpPr>
          <p:nvPr>
            <p:ph idx="1"/>
          </p:nvPr>
        </p:nvSpPr>
        <p:spPr>
          <a:xfrm>
            <a:off x="166255" y="905164"/>
            <a:ext cx="8811490" cy="1347382"/>
          </a:xfrm>
        </p:spPr>
        <p:txBody>
          <a:bodyPr>
            <a:normAutofit fontScale="40000" lnSpcReduction="20000"/>
          </a:bodyPr>
          <a:lstStyle/>
          <a:p>
            <a:pPr marL="0" indent="0">
              <a:buNone/>
            </a:pPr>
            <a:r>
              <a:rPr lang="en-US" sz="4500" b="1" u="sng" dirty="0">
                <a:latin typeface="Calibri" panose="020F0502020204030204" pitchFamily="34" charset="0"/>
                <a:cs typeface="Calibri" panose="020F0502020204030204" pitchFamily="34" charset="0"/>
              </a:rPr>
              <a:t>QUESTIONS:</a:t>
            </a:r>
            <a:br>
              <a:rPr lang="en-US" sz="3800" dirty="0">
                <a:latin typeface="Calibri" panose="020F0502020204030204" pitchFamily="34" charset="0"/>
                <a:cs typeface="Calibri" panose="020F0502020204030204" pitchFamily="34" charset="0"/>
              </a:rPr>
            </a:br>
            <a:r>
              <a:rPr lang="en-US" sz="4500" dirty="0">
                <a:latin typeface="Calibri" panose="020F0502020204030204" pitchFamily="34" charset="0"/>
                <a:cs typeface="Calibri" panose="020F0502020204030204" pitchFamily="34" charset="0"/>
              </a:rPr>
              <a:t>Can a Work Study student do homework or study while working?</a:t>
            </a:r>
          </a:p>
          <a:p>
            <a:pPr marL="0" indent="0">
              <a:buNone/>
            </a:pPr>
            <a:endParaRPr lang="en-US" sz="4500" dirty="0">
              <a:latin typeface="Calibri" panose="020F0502020204030204" pitchFamily="34" charset="0"/>
              <a:cs typeface="Calibri" panose="020F0502020204030204" pitchFamily="34" charset="0"/>
            </a:endParaRPr>
          </a:p>
          <a:p>
            <a:pPr marL="0" indent="0">
              <a:buNone/>
            </a:pPr>
            <a:r>
              <a:rPr lang="en-US" sz="4500" dirty="0">
                <a:latin typeface="Calibri" panose="020F0502020204030204" pitchFamily="34" charset="0"/>
                <a:cs typeface="Calibri" panose="020F0502020204030204" pitchFamily="34" charset="0"/>
              </a:rPr>
              <a:t>Can a Work Study student be paid to travel to and from the work site, from one location to another on campus, or to an outreach event?</a:t>
            </a:r>
          </a:p>
          <a:p>
            <a:pPr marL="0" marR="0" indent="0">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4200" dirty="0">
              <a:latin typeface="Calibri" panose="020F0502020204030204" pitchFamily="34" charset="0"/>
              <a:cs typeface="Calibri" panose="020F0502020204030204" pitchFamily="34" charset="0"/>
            </a:endParaRPr>
          </a:p>
          <a:p>
            <a:pPr marL="0" marR="0" indent="0">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4500" b="1" dirty="0">
              <a:latin typeface="Calibri" panose="020F0502020204030204" pitchFamily="34" charset="0"/>
              <a:cs typeface="Calibri" panose="020F0502020204030204" pitchFamily="34" charset="0"/>
            </a:endParaRPr>
          </a:p>
          <a:p>
            <a:endParaRPr lang="en-US" dirty="0"/>
          </a:p>
        </p:txBody>
      </p:sp>
      <p:sp>
        <p:nvSpPr>
          <p:cNvPr id="5" name="TextBox 4">
            <a:extLst>
              <a:ext uri="{FF2B5EF4-FFF2-40B4-BE49-F238E27FC236}">
                <a16:creationId xmlns:a16="http://schemas.microsoft.com/office/drawing/2014/main" id="{09100AFC-95D6-779A-6863-1F6EE141C99B}"/>
              </a:ext>
            </a:extLst>
          </p:cNvPr>
          <p:cNvSpPr txBox="1"/>
          <p:nvPr/>
        </p:nvSpPr>
        <p:spPr>
          <a:xfrm>
            <a:off x="179433" y="2408664"/>
            <a:ext cx="8798312" cy="3724507"/>
          </a:xfrm>
          <a:prstGeom prst="rect">
            <a:avLst/>
          </a:prstGeom>
          <a:noFill/>
        </p:spPr>
        <p:txBody>
          <a:bodyPr wrap="square" rtlCol="0">
            <a:spAutoFit/>
          </a:bodyPr>
          <a:lstStyle/>
          <a:p>
            <a:r>
              <a:rPr lang="en-US" b="1" u="sng" dirty="0"/>
              <a:t>ANSWER:</a:t>
            </a:r>
            <a:br>
              <a:rPr lang="en-US" dirty="0"/>
            </a:br>
            <a:r>
              <a:rPr lang="en-US" dirty="0"/>
              <a:t>No, Work Study students working at an educational facility can perform the following tasks-</a:t>
            </a:r>
          </a:p>
          <a:p>
            <a:r>
              <a:rPr lang="en-US" dirty="0"/>
              <a:t>Preparation and processing of necessary Veteran related papers and other documents at educational institutions, and the gathering of information to fulfill reporting requirements.</a:t>
            </a:r>
          </a:p>
          <a:p>
            <a:r>
              <a:rPr lang="en-US" dirty="0"/>
              <a:t>Assisting with dissemination of general information regarding Veteran benefits and/or services and providing assistance to individuals in obtaining these benefits.</a:t>
            </a:r>
          </a:p>
          <a:p>
            <a:r>
              <a:rPr lang="en-US" dirty="0"/>
              <a:t>Aiding Veteran students with general inquiries about Veteran benefits via phone, email, or in person.</a:t>
            </a:r>
          </a:p>
          <a:p>
            <a:r>
              <a:rPr lang="en-US" dirty="0"/>
              <a:t>Maintaining and organizing Veteran related files.</a:t>
            </a:r>
          </a:p>
          <a:p>
            <a:r>
              <a:rPr lang="en-US" dirty="0"/>
              <a:t>Outreach activities which involve the distribution of information about VA benefits to VA beneficiaries or potential beneficiaries and providing assistance to them in obtaining these benefits; distributing information about other governmental programs beneficial to VA beneficiaries or potential VA beneficiaries.</a:t>
            </a:r>
          </a:p>
        </p:txBody>
      </p:sp>
    </p:spTree>
    <p:extLst>
      <p:ext uri="{BB962C8B-B14F-4D97-AF65-F5344CB8AC3E}">
        <p14:creationId xmlns:p14="http://schemas.microsoft.com/office/powerpoint/2010/main" val="355190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13C528-6CC6-39E4-01B7-38EA0C50D69A}"/>
              </a:ext>
            </a:extLst>
          </p:cNvPr>
          <p:cNvSpPr>
            <a:spLocks noGrp="1"/>
          </p:cNvSpPr>
          <p:nvPr>
            <p:ph type="sldNum" sz="quarter" idx="12"/>
          </p:nvPr>
        </p:nvSpPr>
        <p:spPr/>
        <p:txBody>
          <a:bodyPr/>
          <a:lstStyle/>
          <a:p>
            <a:fld id="{D983F1FA-211D-3044-9E35-958DFBC26156}" type="slidenum">
              <a:rPr lang="en-US" smtClean="0">
                <a:solidFill>
                  <a:prstClr val="white"/>
                </a:solidFill>
              </a:rPr>
              <a:pPr/>
              <a:t>42</a:t>
            </a:fld>
            <a:endParaRPr lang="en-US">
              <a:solidFill>
                <a:prstClr val="white"/>
              </a:solidFill>
            </a:endParaRPr>
          </a:p>
        </p:txBody>
      </p:sp>
      <p:sp>
        <p:nvSpPr>
          <p:cNvPr id="3" name="Title 2">
            <a:extLst>
              <a:ext uri="{FF2B5EF4-FFF2-40B4-BE49-F238E27FC236}">
                <a16:creationId xmlns:a16="http://schemas.microsoft.com/office/drawing/2014/main" id="{62FDCFF4-709C-349A-6AF5-ABD80624E1ED}"/>
              </a:ext>
            </a:extLst>
          </p:cNvPr>
          <p:cNvSpPr>
            <a:spLocks noGrp="1"/>
          </p:cNvSpPr>
          <p:nvPr>
            <p:ph type="title"/>
          </p:nvPr>
        </p:nvSpPr>
        <p:spPr>
          <a:xfrm>
            <a:off x="457200" y="177655"/>
            <a:ext cx="8229600" cy="630527"/>
          </a:xfrm>
        </p:spPr>
        <p:txBody>
          <a:bodyPr>
            <a:normAutofit fontScale="90000"/>
          </a:bodyPr>
          <a:lstStyle/>
          <a:p>
            <a:r>
              <a:rPr lang="en-US" dirty="0"/>
              <a:t>Common Questions</a:t>
            </a:r>
          </a:p>
        </p:txBody>
      </p:sp>
      <p:sp>
        <p:nvSpPr>
          <p:cNvPr id="4" name="Content Placeholder 3">
            <a:extLst>
              <a:ext uri="{FF2B5EF4-FFF2-40B4-BE49-F238E27FC236}">
                <a16:creationId xmlns:a16="http://schemas.microsoft.com/office/drawing/2014/main" id="{2490B1F7-8A1A-586F-2973-993A34E3590C}"/>
              </a:ext>
            </a:extLst>
          </p:cNvPr>
          <p:cNvSpPr>
            <a:spLocks noGrp="1"/>
          </p:cNvSpPr>
          <p:nvPr>
            <p:ph idx="1"/>
          </p:nvPr>
        </p:nvSpPr>
        <p:spPr>
          <a:xfrm>
            <a:off x="277091" y="1549115"/>
            <a:ext cx="8645236" cy="1484017"/>
          </a:xfrm>
        </p:spPr>
        <p:txBody>
          <a:bodyPr>
            <a:noAutofit/>
          </a:bodyPr>
          <a:lstStyle/>
          <a:p>
            <a:pPr marL="0" indent="0">
              <a:buNone/>
            </a:pPr>
            <a:r>
              <a:rPr lang="en-US" sz="2000" b="1" u="sng" dirty="0">
                <a:effectLst/>
                <a:latin typeface="Calibri" panose="020F0502020204030204" pitchFamily="34" charset="0"/>
                <a:ea typeface="Calibri" panose="020F0502020204030204" pitchFamily="34" charset="0"/>
                <a:cs typeface="Calibri" panose="020F0502020204030204" pitchFamily="34" charset="0"/>
              </a:rPr>
              <a:t>QUESTION:</a:t>
            </a:r>
          </a:p>
          <a:p>
            <a:pPr marL="0" indent="0">
              <a:buNone/>
            </a:pPr>
            <a:r>
              <a:rPr lang="en-US" sz="2000" dirty="0">
                <a:effectLst/>
                <a:latin typeface="Calibri" panose="020F0502020204030204" pitchFamily="34" charset="0"/>
                <a:ea typeface="Calibri" panose="020F0502020204030204" pitchFamily="34" charset="0"/>
                <a:cs typeface="Calibri" panose="020F0502020204030204" pitchFamily="34" charset="0"/>
              </a:rPr>
              <a:t>Are Work Study students able to work remotely?  </a:t>
            </a:r>
            <a:br>
              <a:rPr lang="en-US" sz="2000" dirty="0">
                <a:effectLst/>
                <a:latin typeface="Calibri" panose="020F0502020204030204" pitchFamily="34" charset="0"/>
                <a:ea typeface="Calibri" panose="020F0502020204030204" pitchFamily="34" charset="0"/>
                <a:cs typeface="Calibri" panose="020F0502020204030204" pitchFamily="34" charset="0"/>
              </a:rPr>
            </a:b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br>
              <a:rPr lang="en-US" sz="2000" dirty="0">
                <a:effectLst/>
                <a:latin typeface="Calibri" panose="020F0502020204030204" pitchFamily="34" charset="0"/>
                <a:ea typeface="Calibri" panose="020F0502020204030204" pitchFamily="34" charset="0"/>
                <a:cs typeface="Calibri" panose="020F0502020204030204" pitchFamily="34" charset="0"/>
              </a:rPr>
            </a:br>
            <a:endParaRPr lang="en-US" sz="2000" dirty="0"/>
          </a:p>
        </p:txBody>
      </p:sp>
      <p:sp>
        <p:nvSpPr>
          <p:cNvPr id="5" name="TextBox 4">
            <a:extLst>
              <a:ext uri="{FF2B5EF4-FFF2-40B4-BE49-F238E27FC236}">
                <a16:creationId xmlns:a16="http://schemas.microsoft.com/office/drawing/2014/main" id="{68689B15-C0DA-0946-8FA5-D0C212A71215}"/>
              </a:ext>
            </a:extLst>
          </p:cNvPr>
          <p:cNvSpPr txBox="1"/>
          <p:nvPr/>
        </p:nvSpPr>
        <p:spPr>
          <a:xfrm>
            <a:off x="277091" y="2564780"/>
            <a:ext cx="8409709" cy="1323439"/>
          </a:xfrm>
          <a:prstGeom prst="rect">
            <a:avLst/>
          </a:prstGeom>
          <a:noFill/>
        </p:spPr>
        <p:txBody>
          <a:bodyPr wrap="square" rtlCol="0">
            <a:spAutoFit/>
          </a:bodyPr>
          <a:lstStyle/>
          <a:p>
            <a:pPr marL="0" indent="0">
              <a:buNone/>
            </a:pPr>
            <a:r>
              <a:rPr lang="en-US" sz="2000" b="1" u="sng" dirty="0">
                <a:effectLst/>
                <a:latin typeface="Calibri" panose="020F0502020204030204" pitchFamily="34" charset="0"/>
                <a:ea typeface="Calibri" panose="020F0502020204030204" pitchFamily="34" charset="0"/>
                <a:cs typeface="Calibri" panose="020F0502020204030204" pitchFamily="34" charset="0"/>
              </a:rPr>
              <a:t>ANSWER:</a:t>
            </a:r>
          </a:p>
          <a:p>
            <a:pPr marL="0" indent="0">
              <a:buNone/>
            </a:pPr>
            <a:r>
              <a:rPr lang="en-US" sz="2000" dirty="0">
                <a:effectLst/>
                <a:latin typeface="Calibri" panose="020F0502020204030204" pitchFamily="34" charset="0"/>
                <a:ea typeface="Calibri" panose="020F0502020204030204" pitchFamily="34" charset="0"/>
                <a:cs typeface="Calibri" panose="020F0502020204030204" pitchFamily="34" charset="0"/>
              </a:rPr>
              <a:t>Yes, if the work site allows it.  </a:t>
            </a:r>
            <a:r>
              <a:rPr lang="en-US" sz="2000" dirty="0">
                <a:latin typeface="Calibri" panose="020F0502020204030204" pitchFamily="34" charset="0"/>
                <a:ea typeface="Calibri" panose="020F0502020204030204" pitchFamily="34" charset="0"/>
                <a:cs typeface="Calibri" panose="020F0502020204030204" pitchFamily="34" charset="0"/>
              </a:rPr>
              <a:t>H</a:t>
            </a:r>
            <a:r>
              <a:rPr lang="en-US" sz="2000" dirty="0">
                <a:effectLst/>
                <a:latin typeface="Calibri" panose="020F0502020204030204" pitchFamily="34" charset="0"/>
                <a:ea typeface="Calibri" panose="020F0502020204030204" pitchFamily="34" charset="0"/>
                <a:cs typeface="Calibri" panose="020F0502020204030204" pitchFamily="34" charset="0"/>
              </a:rPr>
              <a:t>owever, the work site still needs to adhere to the student selection criteria, </a:t>
            </a:r>
            <a:r>
              <a:rPr lang="en-US" sz="2000" dirty="0">
                <a:latin typeface="Calibri" panose="020F0502020204030204" pitchFamily="34" charset="0"/>
                <a:ea typeface="Calibri" panose="020F0502020204030204" pitchFamily="34" charset="0"/>
                <a:cs typeface="Calibri" panose="020F0502020204030204" pitchFamily="34" charset="0"/>
              </a:rPr>
              <a:t>provide </a:t>
            </a:r>
            <a:r>
              <a:rPr lang="en-US" sz="2000" dirty="0">
                <a:effectLst/>
                <a:latin typeface="Calibri" panose="020F0502020204030204" pitchFamily="34" charset="0"/>
                <a:ea typeface="Calibri" panose="020F0502020204030204" pitchFamily="34" charset="0"/>
                <a:cs typeface="Calibri" panose="020F0502020204030204" pitchFamily="34" charset="0"/>
              </a:rPr>
              <a:t>direct supervision, and the student must still work only on approved tasks listed on the 22-10219/position description. </a:t>
            </a:r>
            <a:endParaRPr lang="en-US" sz="2000" dirty="0"/>
          </a:p>
        </p:txBody>
      </p:sp>
    </p:spTree>
    <p:extLst>
      <p:ext uri="{BB962C8B-B14F-4D97-AF65-F5344CB8AC3E}">
        <p14:creationId xmlns:p14="http://schemas.microsoft.com/office/powerpoint/2010/main" val="293608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13C528-6CC6-39E4-01B7-38EA0C50D69A}"/>
              </a:ext>
            </a:extLst>
          </p:cNvPr>
          <p:cNvSpPr>
            <a:spLocks noGrp="1"/>
          </p:cNvSpPr>
          <p:nvPr>
            <p:ph type="sldNum" sz="quarter" idx="12"/>
          </p:nvPr>
        </p:nvSpPr>
        <p:spPr/>
        <p:txBody>
          <a:bodyPr/>
          <a:lstStyle/>
          <a:p>
            <a:fld id="{D983F1FA-211D-3044-9E35-958DFBC26156}" type="slidenum">
              <a:rPr lang="en-US" smtClean="0">
                <a:solidFill>
                  <a:prstClr val="white"/>
                </a:solidFill>
              </a:rPr>
              <a:pPr/>
              <a:t>43</a:t>
            </a:fld>
            <a:endParaRPr lang="en-US">
              <a:solidFill>
                <a:prstClr val="white"/>
              </a:solidFill>
            </a:endParaRPr>
          </a:p>
        </p:txBody>
      </p:sp>
      <p:sp>
        <p:nvSpPr>
          <p:cNvPr id="3" name="Title 2">
            <a:extLst>
              <a:ext uri="{FF2B5EF4-FFF2-40B4-BE49-F238E27FC236}">
                <a16:creationId xmlns:a16="http://schemas.microsoft.com/office/drawing/2014/main" id="{62FDCFF4-709C-349A-6AF5-ABD80624E1ED}"/>
              </a:ext>
            </a:extLst>
          </p:cNvPr>
          <p:cNvSpPr>
            <a:spLocks noGrp="1"/>
          </p:cNvSpPr>
          <p:nvPr>
            <p:ph type="title"/>
          </p:nvPr>
        </p:nvSpPr>
        <p:spPr>
          <a:xfrm>
            <a:off x="457200" y="177655"/>
            <a:ext cx="8229600" cy="630527"/>
          </a:xfrm>
        </p:spPr>
        <p:txBody>
          <a:bodyPr>
            <a:normAutofit fontScale="90000"/>
          </a:bodyPr>
          <a:lstStyle/>
          <a:p>
            <a:r>
              <a:rPr lang="en-US" dirty="0"/>
              <a:t>Common Questions</a:t>
            </a:r>
          </a:p>
        </p:txBody>
      </p:sp>
      <p:sp>
        <p:nvSpPr>
          <p:cNvPr id="4" name="Content Placeholder 3">
            <a:extLst>
              <a:ext uri="{FF2B5EF4-FFF2-40B4-BE49-F238E27FC236}">
                <a16:creationId xmlns:a16="http://schemas.microsoft.com/office/drawing/2014/main" id="{2490B1F7-8A1A-586F-2973-993A34E3590C}"/>
              </a:ext>
            </a:extLst>
          </p:cNvPr>
          <p:cNvSpPr>
            <a:spLocks noGrp="1"/>
          </p:cNvSpPr>
          <p:nvPr>
            <p:ph idx="1"/>
          </p:nvPr>
        </p:nvSpPr>
        <p:spPr>
          <a:xfrm>
            <a:off x="277091" y="1549116"/>
            <a:ext cx="8645236" cy="1718192"/>
          </a:xfrm>
        </p:spPr>
        <p:txBody>
          <a:bodyPr>
            <a:normAutofit/>
          </a:bodyPr>
          <a:lstStyle/>
          <a:p>
            <a:pPr marL="0" indent="0">
              <a:buNone/>
            </a:pPr>
            <a:r>
              <a:rPr lang="en-US" sz="2000" b="1" u="sng" dirty="0">
                <a:latin typeface="Calibri" panose="020F0502020204030204" pitchFamily="34" charset="0"/>
                <a:ea typeface="Calibri" panose="020F0502020204030204" pitchFamily="34" charset="0"/>
                <a:cs typeface="Calibri" panose="020F0502020204030204" pitchFamily="34" charset="0"/>
              </a:rPr>
              <a:t>QUESTION:</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Can the student be paid for the training they need to perform their job?</a:t>
            </a:r>
          </a:p>
          <a:p>
            <a:pPr marL="0" indent="0">
              <a:buNone/>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360DB57-2EA9-F463-ECCC-B6F6DB51C8B2}"/>
              </a:ext>
            </a:extLst>
          </p:cNvPr>
          <p:cNvSpPr txBox="1"/>
          <p:nvPr/>
        </p:nvSpPr>
        <p:spPr>
          <a:xfrm>
            <a:off x="278780" y="2765502"/>
            <a:ext cx="8653347" cy="2215991"/>
          </a:xfrm>
          <a:prstGeom prst="rect">
            <a:avLst/>
          </a:prstGeom>
          <a:noFill/>
        </p:spPr>
        <p:txBody>
          <a:bodyPr wrap="square" rtlCol="0">
            <a:spAutoFit/>
          </a:bodyPr>
          <a:lstStyle/>
          <a:p>
            <a:r>
              <a:rPr lang="en-US" sz="2000" b="1" u="sng" dirty="0">
                <a:effectLst/>
                <a:latin typeface="Calibri" panose="020F0502020204030204" pitchFamily="34" charset="0"/>
                <a:ea typeface="Calibri" panose="020F0502020204030204" pitchFamily="34" charset="0"/>
                <a:cs typeface="Calibri" panose="020F0502020204030204" pitchFamily="34" charset="0"/>
              </a:rPr>
              <a:t>ANSWER:</a:t>
            </a:r>
            <a:br>
              <a:rPr lang="en-US" sz="2000" dirty="0">
                <a:effectLst/>
                <a:latin typeface="Calibri" panose="020F0502020204030204" pitchFamily="34" charset="0"/>
                <a:ea typeface="Calibri" panose="020F0502020204030204" pitchFamily="34" charset="0"/>
                <a:cs typeface="Calibri" panose="020F0502020204030204" pitchFamily="34" charset="0"/>
              </a:rPr>
            </a:br>
            <a:r>
              <a:rPr lang="en-US" sz="2000" dirty="0">
                <a:effectLst/>
                <a:latin typeface="Calibri" panose="020F0502020204030204" pitchFamily="34" charset="0"/>
                <a:ea typeface="Calibri" panose="020F0502020204030204" pitchFamily="34" charset="0"/>
                <a:cs typeface="Calibri" panose="020F0502020204030204" pitchFamily="34" charset="0"/>
              </a:rPr>
              <a:t>Yes, Site supervisors are responsible for ensuring their students are trained to perform the tasks listed in their approved position description.  Training for Work Study assignments should not exceed more than 20% of the authorized Work Study hours for the specified contract period.  Training must be 100% related to their position as a Work Study student.</a:t>
            </a:r>
            <a:endParaRPr lang="en-US" sz="2000" dirty="0"/>
          </a:p>
          <a:p>
            <a:endParaRPr lang="en-US" dirty="0"/>
          </a:p>
        </p:txBody>
      </p:sp>
    </p:spTree>
    <p:extLst>
      <p:ext uri="{BB962C8B-B14F-4D97-AF65-F5344CB8AC3E}">
        <p14:creationId xmlns:p14="http://schemas.microsoft.com/office/powerpoint/2010/main" val="242449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13C528-6CC6-39E4-01B7-38EA0C50D69A}"/>
              </a:ext>
            </a:extLst>
          </p:cNvPr>
          <p:cNvSpPr>
            <a:spLocks noGrp="1"/>
          </p:cNvSpPr>
          <p:nvPr>
            <p:ph type="sldNum" sz="quarter" idx="12"/>
          </p:nvPr>
        </p:nvSpPr>
        <p:spPr/>
        <p:txBody>
          <a:bodyPr/>
          <a:lstStyle/>
          <a:p>
            <a:fld id="{D983F1FA-211D-3044-9E35-958DFBC26156}" type="slidenum">
              <a:rPr lang="en-US" smtClean="0">
                <a:solidFill>
                  <a:prstClr val="white"/>
                </a:solidFill>
              </a:rPr>
              <a:pPr/>
              <a:t>44</a:t>
            </a:fld>
            <a:endParaRPr lang="en-US">
              <a:solidFill>
                <a:prstClr val="white"/>
              </a:solidFill>
            </a:endParaRPr>
          </a:p>
        </p:txBody>
      </p:sp>
      <p:sp>
        <p:nvSpPr>
          <p:cNvPr id="3" name="Title 2">
            <a:extLst>
              <a:ext uri="{FF2B5EF4-FFF2-40B4-BE49-F238E27FC236}">
                <a16:creationId xmlns:a16="http://schemas.microsoft.com/office/drawing/2014/main" id="{62FDCFF4-709C-349A-6AF5-ABD80624E1ED}"/>
              </a:ext>
            </a:extLst>
          </p:cNvPr>
          <p:cNvSpPr>
            <a:spLocks noGrp="1"/>
          </p:cNvSpPr>
          <p:nvPr>
            <p:ph type="title"/>
          </p:nvPr>
        </p:nvSpPr>
        <p:spPr>
          <a:xfrm>
            <a:off x="457200" y="177655"/>
            <a:ext cx="8229600" cy="630527"/>
          </a:xfrm>
        </p:spPr>
        <p:txBody>
          <a:bodyPr>
            <a:normAutofit fontScale="90000"/>
          </a:bodyPr>
          <a:lstStyle/>
          <a:p>
            <a:r>
              <a:rPr lang="en-US" dirty="0"/>
              <a:t>Common Questions</a:t>
            </a:r>
          </a:p>
        </p:txBody>
      </p:sp>
      <p:sp>
        <p:nvSpPr>
          <p:cNvPr id="4" name="Content Placeholder 3">
            <a:extLst>
              <a:ext uri="{FF2B5EF4-FFF2-40B4-BE49-F238E27FC236}">
                <a16:creationId xmlns:a16="http://schemas.microsoft.com/office/drawing/2014/main" id="{2490B1F7-8A1A-586F-2973-993A34E3590C}"/>
              </a:ext>
            </a:extLst>
          </p:cNvPr>
          <p:cNvSpPr>
            <a:spLocks noGrp="1"/>
          </p:cNvSpPr>
          <p:nvPr>
            <p:ph idx="1"/>
          </p:nvPr>
        </p:nvSpPr>
        <p:spPr>
          <a:xfrm>
            <a:off x="277091" y="1549115"/>
            <a:ext cx="8645236" cy="1450563"/>
          </a:xfrm>
        </p:spPr>
        <p:txBody>
          <a:bodyPr>
            <a:normAutofit fontScale="92500" lnSpcReduction="20000"/>
          </a:bodyPr>
          <a:lstStyle/>
          <a:p>
            <a:pPr marL="0" indent="0">
              <a:buNone/>
            </a:pPr>
            <a:r>
              <a:rPr lang="en-US" sz="2200" b="1" u="sng" dirty="0">
                <a:latin typeface="Calibri" panose="020F0502020204030204" pitchFamily="34" charset="0"/>
                <a:ea typeface="Calibri" panose="020F0502020204030204" pitchFamily="34" charset="0"/>
                <a:cs typeface="Calibri" panose="020F0502020204030204" pitchFamily="34" charset="0"/>
              </a:rPr>
              <a:t>QUESTION:</a:t>
            </a:r>
          </a:p>
          <a:p>
            <a:pPr marL="0" indent="0">
              <a:buNone/>
            </a:pPr>
            <a:r>
              <a:rPr lang="en-US" sz="2200" dirty="0">
                <a:latin typeface="Calibri" panose="020F0502020204030204" pitchFamily="34" charset="0"/>
                <a:ea typeface="Calibri" panose="020F0502020204030204" pitchFamily="34" charset="0"/>
                <a:cs typeface="Calibri" panose="020F0502020204030204" pitchFamily="34" charset="0"/>
              </a:rPr>
              <a:t>Can a work site subsidize a student’s wage?  </a:t>
            </a:r>
            <a:br>
              <a:rPr lang="en-US" sz="2000" b="1" u="sng" dirty="0">
                <a:latin typeface="Calibri" panose="020F0502020204030204" pitchFamily="34" charset="0"/>
                <a:ea typeface="Calibri" panose="020F0502020204030204" pitchFamily="34" charset="0"/>
                <a:cs typeface="Calibri" panose="020F0502020204030204" pitchFamily="34" charset="0"/>
              </a:rPr>
            </a:br>
            <a:br>
              <a:rPr lang="en-US" sz="2000" b="1" u="sng" dirty="0">
                <a:latin typeface="Calibri" panose="020F0502020204030204" pitchFamily="34" charset="0"/>
                <a:ea typeface="Calibri" panose="020F0502020204030204" pitchFamily="34" charset="0"/>
                <a:cs typeface="Calibri" panose="020F0502020204030204" pitchFamily="34" charset="0"/>
              </a:rPr>
            </a:br>
            <a:br>
              <a:rPr lang="en-US" sz="2000" b="1" u="sng" dirty="0">
                <a:latin typeface="Calibri" panose="020F0502020204030204" pitchFamily="34" charset="0"/>
                <a:ea typeface="Calibri" panose="020F0502020204030204" pitchFamily="34" charset="0"/>
                <a:cs typeface="Calibri" panose="020F0502020204030204" pitchFamily="34" charset="0"/>
              </a:rPr>
            </a:b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b="1" u="sng"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AAEECDE-92E5-EAE6-9F12-BD1EBFB5D5B7}"/>
              </a:ext>
            </a:extLst>
          </p:cNvPr>
          <p:cNvSpPr txBox="1"/>
          <p:nvPr/>
        </p:nvSpPr>
        <p:spPr>
          <a:xfrm>
            <a:off x="267629" y="2634553"/>
            <a:ext cx="8664498" cy="1938992"/>
          </a:xfrm>
          <a:prstGeom prst="rect">
            <a:avLst/>
          </a:prstGeom>
          <a:noFill/>
        </p:spPr>
        <p:txBody>
          <a:bodyPr wrap="square" rtlCol="0">
            <a:spAutoFit/>
          </a:bodyPr>
          <a:lstStyle/>
          <a:p>
            <a:pPr marL="0" indent="0">
              <a:buNone/>
            </a:pPr>
            <a:r>
              <a:rPr lang="en-US" sz="2000" b="1" u="sng" dirty="0">
                <a:latin typeface="Calibri" panose="020F0502020204030204" pitchFamily="34" charset="0"/>
                <a:ea typeface="Calibri" panose="020F0502020204030204" pitchFamily="34" charset="0"/>
                <a:cs typeface="Calibri" panose="020F0502020204030204" pitchFamily="34" charset="0"/>
              </a:rPr>
              <a:t>ANSWER:</a:t>
            </a:r>
          </a:p>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Yes, a student who receives Work Study allowance and is assigned by VA to perform Work Study services at a school, may be paid separately by the school at a rate reflecting the difference between the amount payable by VA and the amount which the school otherwise pays to non-VA Work Study students performing similar services. </a:t>
            </a:r>
            <a:endParaRPr lang="en-US" sz="2000" dirty="0"/>
          </a:p>
        </p:txBody>
      </p:sp>
    </p:spTree>
    <p:extLst>
      <p:ext uri="{BB962C8B-B14F-4D97-AF65-F5344CB8AC3E}">
        <p14:creationId xmlns:p14="http://schemas.microsoft.com/office/powerpoint/2010/main" val="8235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13C528-6CC6-39E4-01B7-38EA0C50D69A}"/>
              </a:ext>
            </a:extLst>
          </p:cNvPr>
          <p:cNvSpPr>
            <a:spLocks noGrp="1"/>
          </p:cNvSpPr>
          <p:nvPr>
            <p:ph type="sldNum" sz="quarter" idx="12"/>
          </p:nvPr>
        </p:nvSpPr>
        <p:spPr/>
        <p:txBody>
          <a:bodyPr/>
          <a:lstStyle/>
          <a:p>
            <a:fld id="{D983F1FA-211D-3044-9E35-958DFBC26156}" type="slidenum">
              <a:rPr lang="en-US" smtClean="0">
                <a:solidFill>
                  <a:prstClr val="white"/>
                </a:solidFill>
              </a:rPr>
              <a:pPr/>
              <a:t>45</a:t>
            </a:fld>
            <a:endParaRPr lang="en-US">
              <a:solidFill>
                <a:prstClr val="white"/>
              </a:solidFill>
            </a:endParaRPr>
          </a:p>
        </p:txBody>
      </p:sp>
      <p:sp>
        <p:nvSpPr>
          <p:cNvPr id="3" name="Title 2">
            <a:extLst>
              <a:ext uri="{FF2B5EF4-FFF2-40B4-BE49-F238E27FC236}">
                <a16:creationId xmlns:a16="http://schemas.microsoft.com/office/drawing/2014/main" id="{62FDCFF4-709C-349A-6AF5-ABD80624E1ED}"/>
              </a:ext>
            </a:extLst>
          </p:cNvPr>
          <p:cNvSpPr>
            <a:spLocks noGrp="1"/>
          </p:cNvSpPr>
          <p:nvPr>
            <p:ph type="title"/>
          </p:nvPr>
        </p:nvSpPr>
        <p:spPr>
          <a:xfrm>
            <a:off x="457200" y="177655"/>
            <a:ext cx="8229600" cy="630527"/>
          </a:xfrm>
        </p:spPr>
        <p:txBody>
          <a:bodyPr>
            <a:normAutofit fontScale="90000"/>
          </a:bodyPr>
          <a:lstStyle/>
          <a:p>
            <a:r>
              <a:rPr lang="en-US" dirty="0"/>
              <a:t>Common Questions</a:t>
            </a:r>
          </a:p>
        </p:txBody>
      </p:sp>
      <p:sp>
        <p:nvSpPr>
          <p:cNvPr id="4" name="Content Placeholder 3">
            <a:extLst>
              <a:ext uri="{FF2B5EF4-FFF2-40B4-BE49-F238E27FC236}">
                <a16:creationId xmlns:a16="http://schemas.microsoft.com/office/drawing/2014/main" id="{2490B1F7-8A1A-586F-2973-993A34E3590C}"/>
              </a:ext>
            </a:extLst>
          </p:cNvPr>
          <p:cNvSpPr>
            <a:spLocks noGrp="1"/>
          </p:cNvSpPr>
          <p:nvPr>
            <p:ph idx="1"/>
          </p:nvPr>
        </p:nvSpPr>
        <p:spPr>
          <a:xfrm>
            <a:off x="277091" y="1549116"/>
            <a:ext cx="8645236" cy="2186543"/>
          </a:xfrm>
        </p:spPr>
        <p:txBody>
          <a:bodyPr>
            <a:normAutofit fontScale="55000" lnSpcReduction="20000"/>
          </a:bodyPr>
          <a:lstStyle/>
          <a:p>
            <a:pPr marL="0" indent="0">
              <a:buNone/>
            </a:pPr>
            <a:r>
              <a:rPr lang="en-US" sz="3600" b="1" u="sng" dirty="0">
                <a:latin typeface="Calibri" panose="020F0502020204030204" pitchFamily="34" charset="0"/>
                <a:ea typeface="Calibri" panose="020F0502020204030204" pitchFamily="34" charset="0"/>
                <a:cs typeface="Calibri" panose="020F0502020204030204" pitchFamily="34" charset="0"/>
              </a:rPr>
              <a:t>QUESTION:</a:t>
            </a:r>
          </a:p>
          <a:p>
            <a:pPr marL="0" indent="0">
              <a:buNone/>
            </a:pPr>
            <a:r>
              <a:rPr lang="en-US" sz="3600" dirty="0">
                <a:latin typeface="Calibri" panose="020F0502020204030204" pitchFamily="34" charset="0"/>
                <a:ea typeface="Calibri" panose="020F0502020204030204" pitchFamily="34" charset="0"/>
                <a:cs typeface="Calibri" panose="020F0502020204030204" pitchFamily="34" charset="0"/>
              </a:rPr>
              <a:t>A Work Study student is applying for a loan and needs verification of employment.  Can Work Study provide this?  </a:t>
            </a:r>
            <a:br>
              <a:rPr lang="en-US" sz="2000" b="1" u="sng" dirty="0">
                <a:latin typeface="Calibri" panose="020F0502020204030204" pitchFamily="34" charset="0"/>
                <a:ea typeface="Calibri" panose="020F0502020204030204" pitchFamily="34" charset="0"/>
                <a:cs typeface="Calibri" panose="020F0502020204030204" pitchFamily="34" charset="0"/>
              </a:rPr>
            </a:br>
            <a:br>
              <a:rPr lang="en-US" sz="2000" b="1" u="sng" dirty="0">
                <a:latin typeface="Calibri" panose="020F0502020204030204" pitchFamily="34" charset="0"/>
                <a:ea typeface="Calibri" panose="020F0502020204030204" pitchFamily="34" charset="0"/>
                <a:cs typeface="Calibri" panose="020F0502020204030204" pitchFamily="34" charset="0"/>
              </a:rPr>
            </a:br>
            <a:br>
              <a:rPr lang="en-US" sz="2000" b="1" u="sng" dirty="0">
                <a:latin typeface="Calibri" panose="020F0502020204030204" pitchFamily="34" charset="0"/>
                <a:ea typeface="Calibri" panose="020F0502020204030204" pitchFamily="34" charset="0"/>
                <a:cs typeface="Calibri" panose="020F0502020204030204" pitchFamily="34" charset="0"/>
              </a:rPr>
            </a:b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br>
              <a:rPr lang="en-US" sz="2000" b="1" u="sng" dirty="0">
                <a:latin typeface="Calibri" panose="020F0502020204030204" pitchFamily="34" charset="0"/>
                <a:ea typeface="Calibri" panose="020F0502020204030204" pitchFamily="34" charset="0"/>
                <a:cs typeface="Calibri" panose="020F0502020204030204" pitchFamily="34" charset="0"/>
              </a:rPr>
            </a:b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b="1" u="sng"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D10CCC8-A096-26FC-53E0-28EA9001D50A}"/>
              </a:ext>
            </a:extLst>
          </p:cNvPr>
          <p:cNvSpPr txBox="1"/>
          <p:nvPr/>
        </p:nvSpPr>
        <p:spPr>
          <a:xfrm>
            <a:off x="267629" y="2865863"/>
            <a:ext cx="8664498" cy="1323439"/>
          </a:xfrm>
          <a:prstGeom prst="rect">
            <a:avLst/>
          </a:prstGeom>
          <a:noFill/>
        </p:spPr>
        <p:txBody>
          <a:bodyPr wrap="square" rtlCol="0">
            <a:spAutoFit/>
          </a:bodyPr>
          <a:lstStyle/>
          <a:p>
            <a:pPr marL="0" indent="0">
              <a:buNone/>
            </a:pPr>
            <a:r>
              <a:rPr lang="en-US" sz="2000" b="1" u="sng" dirty="0">
                <a:latin typeface="Calibri" panose="020F0502020204030204" pitchFamily="34" charset="0"/>
                <a:ea typeface="Calibri" panose="020F0502020204030204" pitchFamily="34" charset="0"/>
                <a:cs typeface="Calibri" panose="020F0502020204030204" pitchFamily="34" charset="0"/>
              </a:rPr>
              <a:t>ANSWER:</a:t>
            </a:r>
          </a:p>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Work Study can provide a history of the payments the student has received.  Furthermore, it’s suggested the student also submit a copy of his or her current contract.</a:t>
            </a:r>
            <a:endParaRPr lang="en-US" sz="2000" dirty="0"/>
          </a:p>
        </p:txBody>
      </p:sp>
    </p:spTree>
    <p:extLst>
      <p:ext uri="{BB962C8B-B14F-4D97-AF65-F5344CB8AC3E}">
        <p14:creationId xmlns:p14="http://schemas.microsoft.com/office/powerpoint/2010/main" val="323678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13C528-6CC6-39E4-01B7-38EA0C50D69A}"/>
              </a:ext>
            </a:extLst>
          </p:cNvPr>
          <p:cNvSpPr>
            <a:spLocks noGrp="1"/>
          </p:cNvSpPr>
          <p:nvPr>
            <p:ph type="sldNum" sz="quarter" idx="12"/>
          </p:nvPr>
        </p:nvSpPr>
        <p:spPr/>
        <p:txBody>
          <a:bodyPr/>
          <a:lstStyle/>
          <a:p>
            <a:fld id="{D983F1FA-211D-3044-9E35-958DFBC26156}" type="slidenum">
              <a:rPr lang="en-US" smtClean="0">
                <a:solidFill>
                  <a:prstClr val="white"/>
                </a:solidFill>
              </a:rPr>
              <a:pPr/>
              <a:t>46</a:t>
            </a:fld>
            <a:endParaRPr lang="en-US">
              <a:solidFill>
                <a:prstClr val="white"/>
              </a:solidFill>
            </a:endParaRPr>
          </a:p>
        </p:txBody>
      </p:sp>
      <p:sp>
        <p:nvSpPr>
          <p:cNvPr id="3" name="Title 2">
            <a:extLst>
              <a:ext uri="{FF2B5EF4-FFF2-40B4-BE49-F238E27FC236}">
                <a16:creationId xmlns:a16="http://schemas.microsoft.com/office/drawing/2014/main" id="{62FDCFF4-709C-349A-6AF5-ABD80624E1ED}"/>
              </a:ext>
            </a:extLst>
          </p:cNvPr>
          <p:cNvSpPr>
            <a:spLocks noGrp="1"/>
          </p:cNvSpPr>
          <p:nvPr>
            <p:ph type="title"/>
          </p:nvPr>
        </p:nvSpPr>
        <p:spPr>
          <a:xfrm>
            <a:off x="457200" y="177655"/>
            <a:ext cx="8229600" cy="630527"/>
          </a:xfrm>
        </p:spPr>
        <p:txBody>
          <a:bodyPr>
            <a:normAutofit fontScale="90000"/>
          </a:bodyPr>
          <a:lstStyle/>
          <a:p>
            <a:r>
              <a:rPr lang="en-US" dirty="0"/>
              <a:t>Common Questions</a:t>
            </a:r>
          </a:p>
        </p:txBody>
      </p:sp>
      <p:sp>
        <p:nvSpPr>
          <p:cNvPr id="4" name="Content Placeholder 3">
            <a:extLst>
              <a:ext uri="{FF2B5EF4-FFF2-40B4-BE49-F238E27FC236}">
                <a16:creationId xmlns:a16="http://schemas.microsoft.com/office/drawing/2014/main" id="{2490B1F7-8A1A-586F-2973-993A34E3590C}"/>
              </a:ext>
            </a:extLst>
          </p:cNvPr>
          <p:cNvSpPr>
            <a:spLocks noGrp="1"/>
          </p:cNvSpPr>
          <p:nvPr>
            <p:ph idx="1"/>
          </p:nvPr>
        </p:nvSpPr>
        <p:spPr>
          <a:xfrm>
            <a:off x="277091" y="1549115"/>
            <a:ext cx="8645236" cy="4664363"/>
          </a:xfrm>
        </p:spPr>
        <p:txBody>
          <a:bodyPr>
            <a:normAutofit/>
          </a:bodyPr>
          <a:lstStyle/>
          <a:p>
            <a:pPr marL="0" indent="0">
              <a:buNone/>
            </a:pPr>
            <a:r>
              <a:rPr lang="en-US" sz="2000" b="1" u="sng" dirty="0">
                <a:latin typeface="Calibri" panose="020F0502020204030204" pitchFamily="34" charset="0"/>
                <a:ea typeface="Calibri" panose="020F0502020204030204" pitchFamily="34" charset="0"/>
                <a:cs typeface="Calibri" panose="020F0502020204030204" pitchFamily="34" charset="0"/>
              </a:rPr>
              <a:t>QUESTION:</a:t>
            </a:r>
          </a:p>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My Work Study was injured on the job.  What should I do? </a:t>
            </a:r>
            <a:br>
              <a:rPr lang="en-US" sz="2000" b="1" u="sng" dirty="0">
                <a:latin typeface="Calibri" panose="020F0502020204030204" pitchFamily="34" charset="0"/>
                <a:ea typeface="Calibri" panose="020F0502020204030204" pitchFamily="34" charset="0"/>
                <a:cs typeface="Calibri" panose="020F0502020204030204" pitchFamily="34" charset="0"/>
              </a:rPr>
            </a:br>
            <a:br>
              <a:rPr lang="en-US" sz="2000" b="1" u="sng" dirty="0">
                <a:latin typeface="Calibri" panose="020F0502020204030204" pitchFamily="34" charset="0"/>
                <a:ea typeface="Calibri" panose="020F0502020204030204" pitchFamily="34" charset="0"/>
                <a:cs typeface="Calibri" panose="020F0502020204030204" pitchFamily="34" charset="0"/>
              </a:rPr>
            </a:br>
            <a:br>
              <a:rPr lang="en-US" sz="2000" b="1" u="sng" dirty="0">
                <a:latin typeface="Calibri" panose="020F0502020204030204" pitchFamily="34" charset="0"/>
                <a:ea typeface="Calibri" panose="020F0502020204030204" pitchFamily="34" charset="0"/>
                <a:cs typeface="Calibri" panose="020F0502020204030204" pitchFamily="34" charset="0"/>
              </a:rPr>
            </a:b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b="1" u="sng"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DA28C9D-93AF-45C0-9029-20406FFD6DB8}"/>
              </a:ext>
            </a:extLst>
          </p:cNvPr>
          <p:cNvSpPr txBox="1"/>
          <p:nvPr/>
        </p:nvSpPr>
        <p:spPr>
          <a:xfrm>
            <a:off x="267629" y="2768319"/>
            <a:ext cx="8642195" cy="2831544"/>
          </a:xfrm>
          <a:prstGeom prst="rect">
            <a:avLst/>
          </a:prstGeom>
          <a:noFill/>
        </p:spPr>
        <p:txBody>
          <a:bodyPr wrap="square" rtlCol="0">
            <a:spAutoFit/>
          </a:bodyPr>
          <a:lstStyle/>
          <a:p>
            <a:pPr marL="0" indent="0">
              <a:buNone/>
            </a:pPr>
            <a:r>
              <a:rPr lang="en-US" sz="2000" b="1" u="sng" dirty="0">
                <a:latin typeface="Calibri" panose="020F0502020204030204" pitchFamily="34" charset="0"/>
                <a:ea typeface="Calibri" panose="020F0502020204030204" pitchFamily="34" charset="0"/>
                <a:cs typeface="Calibri" panose="020F0502020204030204" pitchFamily="34" charset="0"/>
              </a:rPr>
              <a:t>ANSWER:</a:t>
            </a:r>
          </a:p>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Document what took place.  Workers’ compensation claims need to be filed on a CA-1 via ECOMP on the DOL-OWCP website.  Attach a copy of the most recent/current Work Study contract, any medical documents on behalf of the student, and the student’s position description.  </a:t>
            </a:r>
          </a:p>
          <a:p>
            <a:pPr marL="0"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Site Supervisors may use the following email address when filling out the information on ECOMP: WORKERSCOMP.VBAVACO@va.gov </a:t>
            </a:r>
          </a:p>
          <a:p>
            <a:endParaRPr lang="en-US" dirty="0"/>
          </a:p>
        </p:txBody>
      </p:sp>
    </p:spTree>
    <p:extLst>
      <p:ext uri="{BB962C8B-B14F-4D97-AF65-F5344CB8AC3E}">
        <p14:creationId xmlns:p14="http://schemas.microsoft.com/office/powerpoint/2010/main" val="100920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13C528-6CC6-39E4-01B7-38EA0C50D69A}"/>
              </a:ext>
            </a:extLst>
          </p:cNvPr>
          <p:cNvSpPr>
            <a:spLocks noGrp="1"/>
          </p:cNvSpPr>
          <p:nvPr>
            <p:ph type="sldNum" sz="quarter" idx="12"/>
          </p:nvPr>
        </p:nvSpPr>
        <p:spPr/>
        <p:txBody>
          <a:bodyPr/>
          <a:lstStyle/>
          <a:p>
            <a:fld id="{D983F1FA-211D-3044-9E35-958DFBC26156}" type="slidenum">
              <a:rPr lang="en-US" smtClean="0">
                <a:solidFill>
                  <a:prstClr val="white"/>
                </a:solidFill>
              </a:rPr>
              <a:pPr/>
              <a:t>47</a:t>
            </a:fld>
            <a:endParaRPr lang="en-US">
              <a:solidFill>
                <a:prstClr val="white"/>
              </a:solidFill>
            </a:endParaRPr>
          </a:p>
        </p:txBody>
      </p:sp>
      <p:sp>
        <p:nvSpPr>
          <p:cNvPr id="3" name="Title 2">
            <a:extLst>
              <a:ext uri="{FF2B5EF4-FFF2-40B4-BE49-F238E27FC236}">
                <a16:creationId xmlns:a16="http://schemas.microsoft.com/office/drawing/2014/main" id="{62FDCFF4-709C-349A-6AF5-ABD80624E1ED}"/>
              </a:ext>
            </a:extLst>
          </p:cNvPr>
          <p:cNvSpPr>
            <a:spLocks noGrp="1"/>
          </p:cNvSpPr>
          <p:nvPr>
            <p:ph type="title"/>
          </p:nvPr>
        </p:nvSpPr>
        <p:spPr>
          <a:xfrm>
            <a:off x="457200" y="177655"/>
            <a:ext cx="8229600" cy="630527"/>
          </a:xfrm>
        </p:spPr>
        <p:txBody>
          <a:bodyPr>
            <a:normAutofit fontScale="90000"/>
          </a:bodyPr>
          <a:lstStyle/>
          <a:p>
            <a:r>
              <a:rPr lang="en-US" dirty="0"/>
              <a:t>Common Questions</a:t>
            </a:r>
          </a:p>
        </p:txBody>
      </p:sp>
      <p:sp>
        <p:nvSpPr>
          <p:cNvPr id="4" name="Content Placeholder 3">
            <a:extLst>
              <a:ext uri="{FF2B5EF4-FFF2-40B4-BE49-F238E27FC236}">
                <a16:creationId xmlns:a16="http://schemas.microsoft.com/office/drawing/2014/main" id="{2490B1F7-8A1A-586F-2973-993A34E3590C}"/>
              </a:ext>
            </a:extLst>
          </p:cNvPr>
          <p:cNvSpPr>
            <a:spLocks noGrp="1"/>
          </p:cNvSpPr>
          <p:nvPr>
            <p:ph idx="1"/>
          </p:nvPr>
        </p:nvSpPr>
        <p:spPr>
          <a:xfrm>
            <a:off x="249382" y="929309"/>
            <a:ext cx="8645236" cy="1157350"/>
          </a:xfrm>
        </p:spPr>
        <p:txBody>
          <a:bodyPr>
            <a:normAutofit fontScale="70000" lnSpcReduction="20000"/>
          </a:bodyPr>
          <a:lstStyle/>
          <a:p>
            <a:pPr marL="0" indent="0">
              <a:buNone/>
            </a:pPr>
            <a:r>
              <a:rPr lang="en-US" sz="2300" b="1" u="sng" dirty="0">
                <a:latin typeface="Calibri" panose="020F0502020204030204" pitchFamily="34" charset="0"/>
                <a:ea typeface="Calibri" panose="020F0502020204030204" pitchFamily="34" charset="0"/>
                <a:cs typeface="Calibri" panose="020F0502020204030204" pitchFamily="34" charset="0"/>
              </a:rPr>
              <a:t>QUESTION:</a:t>
            </a:r>
          </a:p>
          <a:p>
            <a:pPr marL="0" indent="0">
              <a:buNone/>
            </a:pPr>
            <a:r>
              <a:rPr lang="en-US" sz="2300" dirty="0">
                <a:latin typeface="Calibri" panose="020F0502020204030204" pitchFamily="34" charset="0"/>
                <a:ea typeface="Calibri" panose="020F0502020204030204" pitchFamily="34" charset="0"/>
                <a:cs typeface="Calibri" panose="020F0502020204030204" pitchFamily="34" charset="0"/>
              </a:rPr>
              <a:t>Can Work Study hours be paid for those students affected by an emergency situation?</a:t>
            </a:r>
            <a:br>
              <a:rPr lang="en-US" sz="2600" dirty="0">
                <a:latin typeface="Calibri" panose="020F0502020204030204" pitchFamily="34" charset="0"/>
                <a:ea typeface="Calibri" panose="020F0502020204030204" pitchFamily="34" charset="0"/>
                <a:cs typeface="Calibri" panose="020F0502020204030204" pitchFamily="34" charset="0"/>
              </a:rPr>
            </a:br>
            <a:br>
              <a:rPr lang="en-US" sz="2600" dirty="0">
                <a:latin typeface="Calibri" panose="020F0502020204030204" pitchFamily="34" charset="0"/>
                <a:ea typeface="Calibri" panose="020F0502020204030204" pitchFamily="34" charset="0"/>
                <a:cs typeface="Calibri" panose="020F0502020204030204" pitchFamily="34" charset="0"/>
              </a:rPr>
            </a:br>
            <a:br>
              <a:rPr lang="en-US" sz="2000" b="1" u="sng" dirty="0">
                <a:latin typeface="Calibri" panose="020F0502020204030204" pitchFamily="34" charset="0"/>
                <a:ea typeface="Calibri" panose="020F0502020204030204" pitchFamily="34" charset="0"/>
                <a:cs typeface="Calibri" panose="020F0502020204030204" pitchFamily="34" charset="0"/>
              </a:rPr>
            </a:b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b="1" u="sng"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540E791-018F-95F6-8121-19C8C0139542}"/>
              </a:ext>
            </a:extLst>
          </p:cNvPr>
          <p:cNvSpPr txBox="1"/>
          <p:nvPr/>
        </p:nvSpPr>
        <p:spPr>
          <a:xfrm>
            <a:off x="213679" y="1553451"/>
            <a:ext cx="8665436" cy="4801314"/>
          </a:xfrm>
          <a:prstGeom prst="rect">
            <a:avLst/>
          </a:prstGeom>
          <a:noFill/>
        </p:spPr>
        <p:txBody>
          <a:bodyPr wrap="square" rtlCol="0">
            <a:spAutoFit/>
          </a:bodyPr>
          <a:lstStyle/>
          <a:p>
            <a:pPr marL="0" indent="0">
              <a:buNone/>
            </a:pPr>
            <a:r>
              <a:rPr lang="en-US" sz="1600" b="1" u="sng" dirty="0">
                <a:latin typeface="Calibri" panose="020F0502020204030204" pitchFamily="34" charset="0"/>
                <a:ea typeface="Calibri" panose="020F0502020204030204" pitchFamily="34" charset="0"/>
                <a:cs typeface="Calibri" panose="020F0502020204030204" pitchFamily="34" charset="0"/>
              </a:rPr>
              <a:t>ANSWER:</a:t>
            </a:r>
          </a:p>
          <a:p>
            <a:pPr marL="0" indent="0">
              <a:buNone/>
            </a:pPr>
            <a:r>
              <a:rPr lang="en-US" sz="1600" dirty="0">
                <a:latin typeface="Calibri" panose="020F0502020204030204" pitchFamily="34" charset="0"/>
                <a:ea typeface="Calibri" panose="020F0502020204030204" pitchFamily="34" charset="0"/>
                <a:cs typeface="Calibri" panose="020F0502020204030204" pitchFamily="34" charset="0"/>
              </a:rPr>
              <a:t>Work Study payments may be made under Public Law 117-333.  In the case of someone who’s in receipt of Work Study allowance as of the date on which an emergency situation occurs and who is unable to continue to perform the qualifying Work Study activities, Work Study may be paid during the period of such emergency situation.  Work Study may be paid up to 4 consecutive weeks from the school close date due to the Emergency Situation; or, the end of the Work Study contract, whichever is earlier.  In situations where the student has requested advanced payment, Work Study may also award those where applicable.  The student may not be paid more than 25 hours per week during the period of an emergency situation.  An emergency situation means a situation that the President declares is an emergency and the Secretary determines is an emergency for purposes of the laws administered by the Secretary.  </a:t>
            </a:r>
          </a:p>
          <a:p>
            <a:pPr marL="0" indent="0">
              <a:buNone/>
            </a:pPr>
            <a:r>
              <a:rPr lang="en-US" sz="1600"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US" sz="1600" dirty="0">
                <a:latin typeface="Calibri" panose="020F0502020204030204" pitchFamily="34" charset="0"/>
                <a:ea typeface="Calibri" panose="020F0502020204030204" pitchFamily="34" charset="0"/>
                <a:cs typeface="Calibri" panose="020F0502020204030204" pitchFamily="34" charset="0"/>
              </a:rPr>
              <a:t>If your student has met this criteria, then you may submit the student’s Work Study approved Time Record, VAF 22-8692, with the following: the name of the declared emergency situation in field 8 “REMARKS”; the begin and end (if known) dates the student was affected in field 8 “REMARKS”, and, field 7 “DATE”; and, enter the number of hours the student would have worked in field 7 “NO. OF HOURS”.  All other fields on the VAF 22-8690 must be filled in like normal (e.g. CUMULATIVE TO DATE, INITIALS, SUPERVISOR SIGNATURE). </a:t>
            </a:r>
          </a:p>
          <a:p>
            <a:endParaRPr lang="en-US" dirty="0"/>
          </a:p>
        </p:txBody>
      </p:sp>
    </p:spTree>
    <p:extLst>
      <p:ext uri="{BB962C8B-B14F-4D97-AF65-F5344CB8AC3E}">
        <p14:creationId xmlns:p14="http://schemas.microsoft.com/office/powerpoint/2010/main" val="365759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13C528-6CC6-39E4-01B7-38EA0C50D69A}"/>
              </a:ext>
            </a:extLst>
          </p:cNvPr>
          <p:cNvSpPr>
            <a:spLocks noGrp="1"/>
          </p:cNvSpPr>
          <p:nvPr>
            <p:ph type="sldNum" sz="quarter" idx="12"/>
          </p:nvPr>
        </p:nvSpPr>
        <p:spPr/>
        <p:txBody>
          <a:bodyPr/>
          <a:lstStyle/>
          <a:p>
            <a:fld id="{D983F1FA-211D-3044-9E35-958DFBC26156}" type="slidenum">
              <a:rPr lang="en-US" smtClean="0">
                <a:solidFill>
                  <a:prstClr val="white"/>
                </a:solidFill>
              </a:rPr>
              <a:pPr/>
              <a:t>48</a:t>
            </a:fld>
            <a:endParaRPr lang="en-US">
              <a:solidFill>
                <a:prstClr val="white"/>
              </a:solidFill>
            </a:endParaRPr>
          </a:p>
        </p:txBody>
      </p:sp>
      <p:sp>
        <p:nvSpPr>
          <p:cNvPr id="3" name="Title 2">
            <a:extLst>
              <a:ext uri="{FF2B5EF4-FFF2-40B4-BE49-F238E27FC236}">
                <a16:creationId xmlns:a16="http://schemas.microsoft.com/office/drawing/2014/main" id="{62FDCFF4-709C-349A-6AF5-ABD80624E1ED}"/>
              </a:ext>
            </a:extLst>
          </p:cNvPr>
          <p:cNvSpPr>
            <a:spLocks noGrp="1"/>
          </p:cNvSpPr>
          <p:nvPr>
            <p:ph type="title"/>
          </p:nvPr>
        </p:nvSpPr>
        <p:spPr>
          <a:xfrm>
            <a:off x="457200" y="177655"/>
            <a:ext cx="8229600" cy="630527"/>
          </a:xfrm>
        </p:spPr>
        <p:txBody>
          <a:bodyPr>
            <a:normAutofit fontScale="90000"/>
          </a:bodyPr>
          <a:lstStyle/>
          <a:p>
            <a:r>
              <a:rPr lang="en-US" dirty="0"/>
              <a:t>Common Questions</a:t>
            </a:r>
          </a:p>
        </p:txBody>
      </p:sp>
      <p:sp>
        <p:nvSpPr>
          <p:cNvPr id="4" name="Content Placeholder 3">
            <a:extLst>
              <a:ext uri="{FF2B5EF4-FFF2-40B4-BE49-F238E27FC236}">
                <a16:creationId xmlns:a16="http://schemas.microsoft.com/office/drawing/2014/main" id="{2490B1F7-8A1A-586F-2973-993A34E3590C}"/>
              </a:ext>
            </a:extLst>
          </p:cNvPr>
          <p:cNvSpPr>
            <a:spLocks noGrp="1"/>
          </p:cNvSpPr>
          <p:nvPr>
            <p:ph idx="1"/>
          </p:nvPr>
        </p:nvSpPr>
        <p:spPr>
          <a:xfrm>
            <a:off x="277091" y="1549115"/>
            <a:ext cx="8645236" cy="2019275"/>
          </a:xfrm>
        </p:spPr>
        <p:txBody>
          <a:bodyPr>
            <a:normAutofit/>
          </a:bodyPr>
          <a:lstStyle/>
          <a:p>
            <a:pPr marL="0" marR="0" indent="0">
              <a:spcBef>
                <a:spcPts val="0"/>
              </a:spcBef>
              <a:buNone/>
            </a:pPr>
            <a:r>
              <a:rPr lang="en-US" sz="2000" b="1" dirty="0">
                <a:effectLst/>
                <a:latin typeface="Calibri" panose="020F0502020204030204" pitchFamily="34" charset="0"/>
                <a:ea typeface="Calibri" panose="020F0502020204030204" pitchFamily="34" charset="0"/>
                <a:cs typeface="Calibri" panose="020F0502020204030204" pitchFamily="34" charset="0"/>
              </a:rPr>
              <a:t>QUESTION:</a:t>
            </a:r>
          </a:p>
          <a:p>
            <a:pPr marL="0" marR="0" indent="0">
              <a:spcBef>
                <a:spcPts val="0"/>
              </a:spcBef>
              <a:buNone/>
            </a:pPr>
            <a:r>
              <a:rPr lang="en-US" sz="2000" dirty="0">
                <a:latin typeface="Calibri" panose="020F0502020204030204" pitchFamily="34" charset="0"/>
                <a:ea typeface="Calibri" panose="020F0502020204030204" pitchFamily="34" charset="0"/>
                <a:cs typeface="Calibri" panose="020F0502020204030204" pitchFamily="34" charset="0"/>
              </a:rPr>
              <a:t>Can my work site manage the payment of all time records for it’s students?</a:t>
            </a:r>
            <a:br>
              <a:rPr lang="en-US" sz="2000" dirty="0">
                <a:latin typeface="Calibri" panose="020F0502020204030204" pitchFamily="34" charset="0"/>
                <a:ea typeface="Calibri" panose="020F0502020204030204" pitchFamily="34" charset="0"/>
                <a:cs typeface="Calibri" panose="020F0502020204030204" pitchFamily="34" charset="0"/>
              </a:rPr>
            </a:br>
            <a:br>
              <a:rPr lang="en-US" sz="2000" dirty="0">
                <a:latin typeface="Calibri" panose="020F0502020204030204" pitchFamily="34" charset="0"/>
                <a:ea typeface="Calibri" panose="020F0502020204030204" pitchFamily="34" charset="0"/>
                <a:cs typeface="Calibri" panose="020F0502020204030204" pitchFamily="34" charset="0"/>
              </a:rPr>
            </a:br>
            <a:br>
              <a:rPr lang="en-US" sz="2000" b="1" u="sng" dirty="0">
                <a:latin typeface="Calibri" panose="020F0502020204030204" pitchFamily="34" charset="0"/>
                <a:ea typeface="Calibri" panose="020F0502020204030204" pitchFamily="34" charset="0"/>
                <a:cs typeface="Calibri" panose="020F0502020204030204" pitchFamily="34" charset="0"/>
              </a:rPr>
            </a:b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b="1" u="sng"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2000" b="1" u="sng"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946B588-50A9-E849-1BBF-4398362C443C}"/>
              </a:ext>
            </a:extLst>
          </p:cNvPr>
          <p:cNvSpPr txBox="1"/>
          <p:nvPr/>
        </p:nvSpPr>
        <p:spPr>
          <a:xfrm>
            <a:off x="267629" y="2645060"/>
            <a:ext cx="8642195" cy="923330"/>
          </a:xfrm>
          <a:prstGeom prst="rect">
            <a:avLst/>
          </a:prstGeom>
          <a:noFill/>
        </p:spPr>
        <p:txBody>
          <a:bodyPr wrap="square" rtlCol="0">
            <a:spAutoFit/>
          </a:bodyPr>
          <a:lstStyle/>
          <a:p>
            <a:pPr marL="0" marR="0" indent="0">
              <a:spcBef>
                <a:spcPts val="0"/>
              </a:spcBef>
              <a:buNone/>
            </a:pPr>
            <a:r>
              <a:rPr lang="en-US" sz="1800" b="1" dirty="0">
                <a:latin typeface="Calibri" panose="020F0502020204030204" pitchFamily="34" charset="0"/>
                <a:ea typeface="Calibri" panose="020F0502020204030204" pitchFamily="34" charset="0"/>
                <a:cs typeface="Calibri" panose="020F0502020204030204" pitchFamily="34" charset="0"/>
              </a:rPr>
              <a:t>ANSWER:</a:t>
            </a:r>
          </a:p>
          <a:p>
            <a:pPr marL="0" marR="0" indent="0">
              <a:spcBef>
                <a:spcPts val="0"/>
              </a:spcBef>
              <a:buNone/>
            </a:pPr>
            <a:r>
              <a:rPr lang="en-US" sz="1800" dirty="0">
                <a:latin typeface="Calibri" panose="020F0502020204030204" pitchFamily="34" charset="0"/>
                <a:ea typeface="Calibri" panose="020F0502020204030204" pitchFamily="34" charset="0"/>
                <a:cs typeface="Calibri" panose="020F0502020204030204" pitchFamily="34" charset="0"/>
              </a:rPr>
              <a:t>T</a:t>
            </a:r>
            <a:r>
              <a:rPr lang="en-US" sz="1800" dirty="0">
                <a:effectLst/>
                <a:latin typeface="Calibri" panose="020F0502020204030204" pitchFamily="34" charset="0"/>
                <a:ea typeface="Calibri" panose="020F0502020204030204" pitchFamily="34" charset="0"/>
                <a:cs typeface="Calibri" panose="020F0502020204030204" pitchFamily="34" charset="0"/>
              </a:rPr>
              <a:t>here’s a voluntary program that allows an </a:t>
            </a:r>
            <a:r>
              <a:rPr lang="en-US" sz="1800" i="1" u="sng" dirty="0">
                <a:effectLst/>
                <a:latin typeface="Calibri" panose="020F0502020204030204" pitchFamily="34" charset="0"/>
                <a:ea typeface="Calibri" panose="020F0502020204030204" pitchFamily="34" charset="0"/>
                <a:cs typeface="Calibri" panose="020F0502020204030204" pitchFamily="34" charset="0"/>
              </a:rPr>
              <a:t>educational facility </a:t>
            </a:r>
            <a:r>
              <a:rPr lang="en-US" sz="1800" dirty="0">
                <a:effectLst/>
                <a:latin typeface="Calibri" panose="020F0502020204030204" pitchFamily="34" charset="0"/>
                <a:ea typeface="Calibri" panose="020F0502020204030204" pitchFamily="34" charset="0"/>
                <a:cs typeface="Calibri" panose="020F0502020204030204" pitchFamily="34" charset="0"/>
              </a:rPr>
              <a:t>to do this…</a:t>
            </a:r>
          </a:p>
          <a:p>
            <a:endParaRPr lang="en-US" dirty="0"/>
          </a:p>
        </p:txBody>
      </p:sp>
    </p:spTree>
    <p:extLst>
      <p:ext uri="{BB962C8B-B14F-4D97-AF65-F5344CB8AC3E}">
        <p14:creationId xmlns:p14="http://schemas.microsoft.com/office/powerpoint/2010/main" val="165566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1558C9-75DA-B6F9-D058-E13A900158FD}"/>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49</a:t>
            </a:fld>
            <a:endParaRPr lang="en-US">
              <a:solidFill>
                <a:prstClr val="white"/>
              </a:solidFill>
            </a:endParaRPr>
          </a:p>
        </p:txBody>
      </p:sp>
      <p:sp>
        <p:nvSpPr>
          <p:cNvPr id="3" name="Title 2">
            <a:extLst>
              <a:ext uri="{FF2B5EF4-FFF2-40B4-BE49-F238E27FC236}">
                <a16:creationId xmlns:a16="http://schemas.microsoft.com/office/drawing/2014/main" id="{555EE516-AA5F-669C-BD7F-15CB28F161F5}"/>
              </a:ext>
            </a:extLst>
          </p:cNvPr>
          <p:cNvSpPr>
            <a:spLocks noGrp="1"/>
          </p:cNvSpPr>
          <p:nvPr>
            <p:ph type="title"/>
          </p:nvPr>
        </p:nvSpPr>
        <p:spPr>
          <a:xfrm>
            <a:off x="457200" y="92643"/>
            <a:ext cx="8229600" cy="1143000"/>
          </a:xfrm>
        </p:spPr>
        <p:txBody>
          <a:bodyPr>
            <a:normAutofit fontScale="90000"/>
          </a:bodyPr>
          <a:lstStyle/>
          <a:p>
            <a:r>
              <a:rPr lang="en-US" sz="4400" b="1" dirty="0"/>
              <a:t>Public Law 116-154 </a:t>
            </a:r>
            <a:br>
              <a:rPr lang="en-US" sz="4400" b="1" dirty="0"/>
            </a:br>
            <a:r>
              <a:rPr lang="en-US" sz="4000" dirty="0"/>
              <a:t>Improvement to Work Study Act</a:t>
            </a:r>
            <a:endParaRPr lang="en-US" dirty="0"/>
          </a:p>
        </p:txBody>
      </p:sp>
      <p:sp>
        <p:nvSpPr>
          <p:cNvPr id="4" name="Content Placeholder 3">
            <a:extLst>
              <a:ext uri="{FF2B5EF4-FFF2-40B4-BE49-F238E27FC236}">
                <a16:creationId xmlns:a16="http://schemas.microsoft.com/office/drawing/2014/main" id="{100DDAEA-5086-9CB9-0E70-B972398FD6CF}"/>
              </a:ext>
            </a:extLst>
          </p:cNvPr>
          <p:cNvSpPr>
            <a:spLocks noGrp="1"/>
          </p:cNvSpPr>
          <p:nvPr>
            <p:ph idx="1"/>
          </p:nvPr>
        </p:nvSpPr>
        <p:spPr>
          <a:xfrm>
            <a:off x="83127" y="1339273"/>
            <a:ext cx="8988303" cy="4729018"/>
          </a:xfrm>
        </p:spPr>
        <p:txBody>
          <a:bodyPr>
            <a:normAutofit fontScale="40000" lnSpcReduction="20000"/>
          </a:bodyPr>
          <a:lstStyle/>
          <a:p>
            <a:pPr marL="0" indent="0">
              <a:buNone/>
            </a:pPr>
            <a:endParaRPr lang="en-US" dirty="0"/>
          </a:p>
          <a:p>
            <a:r>
              <a:rPr lang="en-US" sz="4500" dirty="0"/>
              <a:t>Allows a 154 Administering Facility (154AF) to pay Time Records to GI Bill students at their facility</a:t>
            </a:r>
          </a:p>
          <a:p>
            <a:r>
              <a:rPr lang="en-US" sz="4500" dirty="0"/>
              <a:t>A 154AF can be an approved education facility with a Facility Code assigned to it and students receiving GI Bill benefits at that institution</a:t>
            </a:r>
          </a:p>
          <a:p>
            <a:r>
              <a:rPr lang="en-US" sz="4500" dirty="0"/>
              <a:t>A Non-154 Administering Facility (non-154AF) is an approved VA Work Study work site that is not approved to administer the payment of Work Study benefits </a:t>
            </a:r>
          </a:p>
          <a:p>
            <a:r>
              <a:rPr lang="en-US" sz="4500" dirty="0"/>
              <a:t>Students enrolled at 154AF educational institution and is a Work Study at a non-154AF work site; the non-154AF cannot opt-out of 154AF certification and payment system</a:t>
            </a:r>
          </a:p>
          <a:p>
            <a:r>
              <a:rPr lang="en-US" sz="4500" dirty="0"/>
              <a:t>Approved 154AF will receive a lump sum amount which must be used to pay VA Work Study students only</a:t>
            </a:r>
          </a:p>
          <a:p>
            <a:r>
              <a:rPr lang="en-US" sz="4500" dirty="0"/>
              <a:t>An educational institution wanting to be 154AF must complete and submit PL 116-154 Participation Form, 22-10270, within the open enrollment period and submit a Position Description with a 22-10219</a:t>
            </a:r>
          </a:p>
          <a:p>
            <a:r>
              <a:rPr lang="en-US" sz="4500" dirty="0"/>
              <a:t>Academic year and funding: August 1st to July 31st</a:t>
            </a:r>
          </a:p>
          <a:p>
            <a:r>
              <a:rPr lang="en-US" sz="4500" dirty="0"/>
              <a:t>See the link on the Resources page of this presentation for more in-depth training on PL-116-154</a:t>
            </a:r>
          </a:p>
          <a:p>
            <a:pPr marL="0" indent="0">
              <a:buNone/>
            </a:pPr>
            <a:endParaRPr lang="en-US" sz="4500" dirty="0"/>
          </a:p>
          <a:p>
            <a:pPr marL="0" indent="0">
              <a:buNone/>
            </a:pPr>
            <a:endParaRPr lang="en-US" dirty="0"/>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23E1C3A0-993D-637C-FC99-E06DEAA82455}"/>
              </a:ext>
            </a:extLst>
          </p:cNvPr>
          <p:cNvSpPr txBox="1"/>
          <p:nvPr/>
        </p:nvSpPr>
        <p:spPr>
          <a:xfrm>
            <a:off x="83127" y="5661891"/>
            <a:ext cx="8977746" cy="369332"/>
          </a:xfrm>
          <a:prstGeom prst="rect">
            <a:avLst/>
          </a:prstGeom>
          <a:noFill/>
        </p:spPr>
        <p:txBody>
          <a:bodyPr wrap="square" rtlCol="0">
            <a:spAutoFit/>
          </a:bodyPr>
          <a:lstStyle/>
          <a:p>
            <a:pPr algn="ctr"/>
            <a:r>
              <a:rPr lang="en-US" b="1" dirty="0">
                <a:hlinkClick r:id="rId3"/>
              </a:rPr>
              <a:t>Public Law 116-154 Improvement to Work Study Act Training Video</a:t>
            </a:r>
            <a:endParaRPr lang="en-US" sz="1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0033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B92A0-4C9C-B415-AC8F-30C448FD2C5C}"/>
              </a:ext>
            </a:extLst>
          </p:cNvPr>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a:solidFill>
                <a:prstClr val="white"/>
              </a:solidFill>
            </a:endParaRPr>
          </a:p>
        </p:txBody>
      </p:sp>
      <p:sp>
        <p:nvSpPr>
          <p:cNvPr id="3" name="Title 2">
            <a:extLst>
              <a:ext uri="{FF2B5EF4-FFF2-40B4-BE49-F238E27FC236}">
                <a16:creationId xmlns:a16="http://schemas.microsoft.com/office/drawing/2014/main" id="{41F06F1D-C944-48CD-5E3A-9CE2DC2C478D}"/>
              </a:ext>
            </a:extLst>
          </p:cNvPr>
          <p:cNvSpPr>
            <a:spLocks noGrp="1"/>
          </p:cNvSpPr>
          <p:nvPr>
            <p:ph type="title"/>
          </p:nvPr>
        </p:nvSpPr>
        <p:spPr/>
        <p:txBody>
          <a:bodyPr/>
          <a:lstStyle/>
          <a:p>
            <a:r>
              <a:rPr lang="en-US" dirty="0"/>
              <a:t>Approved Work Sites</a:t>
            </a:r>
          </a:p>
        </p:txBody>
      </p:sp>
      <p:graphicFrame>
        <p:nvGraphicFramePr>
          <p:cNvPr id="5" name="Content Placeholder 4">
            <a:extLst>
              <a:ext uri="{FF2B5EF4-FFF2-40B4-BE49-F238E27FC236}">
                <a16:creationId xmlns:a16="http://schemas.microsoft.com/office/drawing/2014/main" id="{9794F4DB-5AB5-3764-F50A-31AF960F55F1}"/>
              </a:ext>
            </a:extLst>
          </p:cNvPr>
          <p:cNvGraphicFramePr>
            <a:graphicFrameLocks noGrp="1"/>
          </p:cNvGraphicFramePr>
          <p:nvPr>
            <p:ph idx="1"/>
            <p:extLst>
              <p:ext uri="{D42A27DB-BD31-4B8C-83A1-F6EECF244321}">
                <p14:modId xmlns:p14="http://schemas.microsoft.com/office/powerpoint/2010/main" val="2931562281"/>
              </p:ext>
            </p:extLst>
          </p:nvPr>
        </p:nvGraphicFramePr>
        <p:xfrm>
          <a:off x="457200" y="990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90614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BAE94A-1E21-22DB-10FA-9C2391AC072A}"/>
              </a:ext>
            </a:extLst>
          </p:cNvPr>
          <p:cNvSpPr>
            <a:spLocks noGrp="1"/>
          </p:cNvSpPr>
          <p:nvPr>
            <p:ph type="sldNum" sz="quarter" idx="12"/>
          </p:nvPr>
        </p:nvSpPr>
        <p:spPr/>
        <p:txBody>
          <a:bodyPr/>
          <a:lstStyle/>
          <a:p>
            <a:fld id="{D983F1FA-211D-3044-9E35-958DFBC26156}" type="slidenum">
              <a:rPr lang="en-US" smtClean="0">
                <a:solidFill>
                  <a:prstClr val="white"/>
                </a:solidFill>
              </a:rPr>
              <a:pPr/>
              <a:t>50</a:t>
            </a:fld>
            <a:endParaRPr lang="en-US">
              <a:solidFill>
                <a:prstClr val="white"/>
              </a:solidFill>
            </a:endParaRPr>
          </a:p>
        </p:txBody>
      </p:sp>
      <p:sp>
        <p:nvSpPr>
          <p:cNvPr id="3" name="Title 2">
            <a:extLst>
              <a:ext uri="{FF2B5EF4-FFF2-40B4-BE49-F238E27FC236}">
                <a16:creationId xmlns:a16="http://schemas.microsoft.com/office/drawing/2014/main" id="{79E7CC60-A2E2-648F-A734-D101C287C310}"/>
              </a:ext>
            </a:extLst>
          </p:cNvPr>
          <p:cNvSpPr>
            <a:spLocks noGrp="1"/>
          </p:cNvSpPr>
          <p:nvPr>
            <p:ph type="title"/>
          </p:nvPr>
        </p:nvSpPr>
        <p:spPr>
          <a:xfrm>
            <a:off x="135343" y="273141"/>
            <a:ext cx="3330175" cy="1162051"/>
          </a:xfrm>
        </p:spPr>
        <p:txBody>
          <a:bodyPr anchor="t">
            <a:normAutofit/>
          </a:bodyPr>
          <a:lstStyle/>
          <a:p>
            <a:r>
              <a:rPr lang="en-US" sz="4000" dirty="0"/>
              <a:t>Resources</a:t>
            </a:r>
          </a:p>
        </p:txBody>
      </p:sp>
      <p:sp>
        <p:nvSpPr>
          <p:cNvPr id="4" name="Text Placeholder 3">
            <a:extLst>
              <a:ext uri="{FF2B5EF4-FFF2-40B4-BE49-F238E27FC236}">
                <a16:creationId xmlns:a16="http://schemas.microsoft.com/office/drawing/2014/main" id="{4F902945-D962-6259-51EA-12E7B41C5A67}"/>
              </a:ext>
            </a:extLst>
          </p:cNvPr>
          <p:cNvSpPr>
            <a:spLocks noGrp="1" noRot="1" noMove="1" noResize="1" noEditPoints="1" noAdjustHandles="1" noChangeArrowheads="1" noChangeShapeType="1"/>
          </p:cNvSpPr>
          <p:nvPr>
            <p:ph type="body" sz="half" idx="2"/>
          </p:nvPr>
        </p:nvSpPr>
        <p:spPr>
          <a:xfrm>
            <a:off x="135343" y="1045881"/>
            <a:ext cx="4433887" cy="3227295"/>
          </a:xfrm>
        </p:spPr>
        <p:txBody>
          <a:bodyPr>
            <a:normAutofit/>
          </a:bodyPr>
          <a:lstStyle/>
          <a:p>
            <a:pPr indent="-285750" defTabSz="685800">
              <a:spcBef>
                <a:spcPts val="0"/>
              </a:spcBef>
              <a:spcAft>
                <a:spcPts val="0"/>
              </a:spcAft>
              <a:buSzPct val="135000"/>
              <a:buFont typeface="Wingdings" panose="05000000000000000000" pitchFamily="2" charset="2"/>
              <a:buChar char="§"/>
              <a:defRPr/>
            </a:pPr>
            <a:r>
              <a:rPr lang="en-US" sz="1800" b="1" dirty="0">
                <a:latin typeface="Calibri" panose="020F0502020204030204" pitchFamily="34" charset="0"/>
                <a:ea typeface="Calibri" panose="020F0502020204030204" pitchFamily="34" charset="0"/>
                <a:cs typeface="Calibri" panose="020F0502020204030204" pitchFamily="34" charset="0"/>
                <a:hlinkClick r:id="rId3"/>
              </a:rPr>
              <a:t>AskVA</a:t>
            </a:r>
            <a:endParaRPr lang="en-US" sz="1800" b="1" dirty="0">
              <a:latin typeface="Calibri" panose="020F0502020204030204" pitchFamily="34" charset="0"/>
              <a:ea typeface="Calibri" panose="020F0502020204030204" pitchFamily="34" charset="0"/>
              <a:cs typeface="Calibri" panose="020F0502020204030204" pitchFamily="34" charset="0"/>
            </a:endParaRPr>
          </a:p>
          <a:p>
            <a:pPr defTabSz="685800">
              <a:spcBef>
                <a:spcPts val="0"/>
              </a:spcBef>
              <a:spcAft>
                <a:spcPts val="0"/>
              </a:spcAft>
              <a:buSzPct val="135000"/>
              <a:defRPr/>
            </a:pPr>
            <a:endParaRPr lang="en-US" sz="1800" b="1" u="sng" dirty="0">
              <a:latin typeface="Calibri" panose="020F0502020204030204" pitchFamily="34" charset="0"/>
              <a:ea typeface="Calibri" panose="020F0502020204030204" pitchFamily="34" charset="0"/>
              <a:cs typeface="Calibri" panose="020F0502020204030204" pitchFamily="34" charset="0"/>
            </a:endParaRPr>
          </a:p>
          <a:p>
            <a:pPr indent="-285750" defTabSz="914400">
              <a:spcBef>
                <a:spcPts val="0"/>
              </a:spcBef>
              <a:spcAft>
                <a:spcPts val="0"/>
              </a:spcAft>
              <a:buClr>
                <a:prstClr val="black"/>
              </a:buClr>
              <a:buSzPct val="135000"/>
              <a:buFont typeface="Wingdings" panose="05000000000000000000" pitchFamily="2" charset="2"/>
              <a:buChar char="§"/>
              <a:defRPr/>
            </a:pPr>
            <a:r>
              <a:rPr lang="en-US" sz="1800" b="1" dirty="0">
                <a:latin typeface="Calibri" panose="020F0502020204030204" pitchFamily="34" charset="0"/>
                <a:ea typeface="Calibri" panose="020F0502020204030204" pitchFamily="34" charset="0"/>
                <a:cs typeface="Calibri" panose="020F0502020204030204" pitchFamily="34" charset="0"/>
              </a:rPr>
              <a:t>Work Study Site Supervisor phone number: 1-855-225-1159, option 2</a:t>
            </a:r>
          </a:p>
          <a:p>
            <a:pPr defTabSz="914400">
              <a:spcBef>
                <a:spcPts val="0"/>
              </a:spcBef>
              <a:spcAft>
                <a:spcPts val="0"/>
              </a:spcAft>
              <a:buClr>
                <a:prstClr val="black"/>
              </a:buClr>
              <a:buSzPct val="135000"/>
              <a:defRPr/>
            </a:pPr>
            <a:endParaRPr lang="en-US" sz="1800" b="1" dirty="0">
              <a:latin typeface="Calibri" panose="020F0502020204030204" pitchFamily="34" charset="0"/>
              <a:ea typeface="Calibri" panose="020F0502020204030204" pitchFamily="34" charset="0"/>
              <a:cs typeface="Calibri" panose="020F0502020204030204" pitchFamily="34" charset="0"/>
            </a:endParaRPr>
          </a:p>
          <a:p>
            <a:pPr indent="-285750" defTabSz="914400">
              <a:spcBef>
                <a:spcPts val="0"/>
              </a:spcBef>
              <a:spcAft>
                <a:spcPts val="0"/>
              </a:spcAft>
              <a:buClr>
                <a:prstClr val="black"/>
              </a:buClr>
              <a:buSzPct val="135000"/>
              <a:buFont typeface="Wingdings" panose="05000000000000000000" pitchFamily="2" charset="2"/>
              <a:buChar char="§"/>
              <a:defRPr/>
            </a:pPr>
            <a:r>
              <a:rPr lang="en-US" sz="1800" b="1" dirty="0">
                <a:latin typeface="Calibri" panose="020F0502020204030204" pitchFamily="34" charset="0"/>
                <a:ea typeface="Calibri" panose="020F0502020204030204" pitchFamily="34" charset="0"/>
                <a:cs typeface="Calibri" panose="020F0502020204030204" pitchFamily="34" charset="0"/>
              </a:rPr>
              <a:t>Work Study students may call:   </a:t>
            </a:r>
            <a:br>
              <a:rPr lang="en-US" sz="1800" b="1" dirty="0">
                <a:latin typeface="Calibri" panose="020F0502020204030204" pitchFamily="34" charset="0"/>
                <a:ea typeface="Calibri" panose="020F0502020204030204" pitchFamily="34" charset="0"/>
                <a:cs typeface="Calibri" panose="020F0502020204030204" pitchFamily="34" charset="0"/>
              </a:rPr>
            </a:br>
            <a:r>
              <a:rPr lang="en-US" sz="1800" b="1" dirty="0">
                <a:latin typeface="Calibri" panose="020F0502020204030204" pitchFamily="34" charset="0"/>
                <a:ea typeface="Calibri" panose="020F0502020204030204" pitchFamily="34" charset="0"/>
                <a:cs typeface="Calibri" panose="020F0502020204030204" pitchFamily="34" charset="0"/>
              </a:rPr>
              <a:t>1-888-442-4551</a:t>
            </a:r>
          </a:p>
          <a:p>
            <a:pPr defTabSz="914400">
              <a:spcBef>
                <a:spcPts val="0"/>
              </a:spcBef>
              <a:spcAft>
                <a:spcPts val="0"/>
              </a:spcAft>
              <a:buClr>
                <a:prstClr val="black"/>
              </a:buClr>
              <a:buSzPct val="135000"/>
              <a:defRPr/>
            </a:pPr>
            <a:endParaRPr lang="en-US" sz="1800" b="1" dirty="0">
              <a:latin typeface="Calibri" panose="020F0502020204030204" pitchFamily="34" charset="0"/>
              <a:ea typeface="Calibri" panose="020F0502020204030204" pitchFamily="34" charset="0"/>
              <a:cs typeface="Calibri" panose="020F0502020204030204" pitchFamily="34" charset="0"/>
            </a:endParaRPr>
          </a:p>
          <a:p>
            <a:pPr indent="-285750" defTabSz="914400">
              <a:spcBef>
                <a:spcPts val="0"/>
              </a:spcBef>
              <a:spcAft>
                <a:spcPts val="0"/>
              </a:spcAft>
              <a:buClr>
                <a:prstClr val="black"/>
              </a:buClr>
              <a:buSzPct val="135000"/>
              <a:buFont typeface="Wingdings" panose="05000000000000000000" pitchFamily="2" charset="2"/>
              <a:buChar char="§"/>
              <a:defRPr/>
            </a:pPr>
            <a:r>
              <a:rPr lang="en-US" sz="1800" b="1" dirty="0">
                <a:latin typeface="Calibri" panose="020F0502020204030204" pitchFamily="34" charset="0"/>
                <a:ea typeface="Calibri" panose="020F0502020204030204" pitchFamily="34" charset="0"/>
                <a:cs typeface="Calibri" panose="020F0502020204030204" pitchFamily="34" charset="0"/>
                <a:hlinkClick r:id="rId4"/>
              </a:rPr>
              <a:t>Work Study Site Supervisor Guidance Website</a:t>
            </a:r>
            <a:endParaRPr lang="en-US" sz="1800" b="1" dirty="0">
              <a:latin typeface="Calibri" panose="020F0502020204030204" pitchFamily="34" charset="0"/>
              <a:ea typeface="Calibri" panose="020F0502020204030204" pitchFamily="34" charset="0"/>
              <a:cs typeface="Calibri" panose="020F0502020204030204" pitchFamily="34" charset="0"/>
            </a:endParaRPr>
          </a:p>
        </p:txBody>
      </p:sp>
      <p:pic>
        <p:nvPicPr>
          <p:cNvPr id="7" name="Content Placeholder 6">
            <a:extLst>
              <a:ext uri="{FF2B5EF4-FFF2-40B4-BE49-F238E27FC236}">
                <a16:creationId xmlns:a16="http://schemas.microsoft.com/office/drawing/2014/main" id="{FBBE808A-7F34-976F-CCAF-2B53D3E7A8AE}"/>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p:blipFill>
        <p:spPr>
          <a:xfrm>
            <a:off x="4755878" y="864415"/>
            <a:ext cx="4150131" cy="4541303"/>
          </a:xfrm>
        </p:spPr>
      </p:pic>
      <p:pic>
        <p:nvPicPr>
          <p:cNvPr id="1026" name="Picture 2">
            <a:extLst>
              <a:ext uri="{FF2B5EF4-FFF2-40B4-BE49-F238E27FC236}">
                <a16:creationId xmlns:a16="http://schemas.microsoft.com/office/drawing/2014/main" id="{327EDCF6-CA97-A9DB-6231-633AE3A077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5730" y="3926054"/>
            <a:ext cx="2009788" cy="2025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9709436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EAC9AE-569D-ABCE-1532-C78C28E2C37F}"/>
              </a:ext>
            </a:extLst>
          </p:cNvPr>
          <p:cNvSpPr>
            <a:spLocks noGrp="1"/>
          </p:cNvSpPr>
          <p:nvPr>
            <p:ph type="sldNum" sz="quarter" idx="12"/>
          </p:nvPr>
        </p:nvSpPr>
        <p:spPr/>
        <p:txBody>
          <a:bodyPr/>
          <a:lstStyle/>
          <a:p>
            <a:fld id="{D983F1FA-211D-3044-9E35-958DFBC26156}" type="slidenum">
              <a:rPr lang="en-US" smtClean="0">
                <a:solidFill>
                  <a:prstClr val="white"/>
                </a:solidFill>
              </a:rPr>
              <a:pPr/>
              <a:t>51</a:t>
            </a:fld>
            <a:endParaRPr lang="en-US">
              <a:solidFill>
                <a:prstClr val="white"/>
              </a:solidFill>
            </a:endParaRPr>
          </a:p>
        </p:txBody>
      </p:sp>
      <p:sp>
        <p:nvSpPr>
          <p:cNvPr id="3" name="Title 2">
            <a:extLst>
              <a:ext uri="{FF2B5EF4-FFF2-40B4-BE49-F238E27FC236}">
                <a16:creationId xmlns:a16="http://schemas.microsoft.com/office/drawing/2014/main" id="{3772D9B3-EC47-368F-DCEB-5846FA892FA0}"/>
              </a:ext>
            </a:extLst>
          </p:cNvPr>
          <p:cNvSpPr>
            <a:spLocks noGrp="1"/>
          </p:cNvSpPr>
          <p:nvPr>
            <p:ph type="title"/>
          </p:nvPr>
        </p:nvSpPr>
        <p:spPr/>
        <p:txBody>
          <a:bodyPr/>
          <a:lstStyle/>
          <a:p>
            <a:r>
              <a:rPr lang="en-US" sz="3600" dirty="0"/>
              <a:t>Submitting VA Work Study Documents</a:t>
            </a:r>
            <a:endParaRPr lang="en-US" dirty="0"/>
          </a:p>
        </p:txBody>
      </p:sp>
      <p:graphicFrame>
        <p:nvGraphicFramePr>
          <p:cNvPr id="9" name="Content Placeholder 8">
            <a:extLst>
              <a:ext uri="{FF2B5EF4-FFF2-40B4-BE49-F238E27FC236}">
                <a16:creationId xmlns:a16="http://schemas.microsoft.com/office/drawing/2014/main" id="{3D0DCBEE-0398-49EE-4274-85CEB1AC8998}"/>
              </a:ext>
            </a:extLst>
          </p:cNvPr>
          <p:cNvGraphicFramePr>
            <a:graphicFrameLocks noGrp="1"/>
          </p:cNvGraphicFramePr>
          <p:nvPr>
            <p:ph idx="1"/>
            <p:extLst>
              <p:ext uri="{D42A27DB-BD31-4B8C-83A1-F6EECF244321}">
                <p14:modId xmlns:p14="http://schemas.microsoft.com/office/powerpoint/2010/main" val="1845056045"/>
              </p:ext>
            </p:extLst>
          </p:nvPr>
        </p:nvGraphicFramePr>
        <p:xfrm>
          <a:off x="457200" y="731521"/>
          <a:ext cx="8229600" cy="384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D30053A0-9194-E7CB-91B7-F6124C9C983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48493" y="4339438"/>
            <a:ext cx="6047014" cy="1554615"/>
          </a:xfrm>
          <a:prstGeom prst="rect">
            <a:avLst/>
          </a:prstGeom>
        </p:spPr>
      </p:pic>
    </p:spTree>
    <p:extLst>
      <p:ext uri="{BB962C8B-B14F-4D97-AF65-F5344CB8AC3E}">
        <p14:creationId xmlns:p14="http://schemas.microsoft.com/office/powerpoint/2010/main" val="17285075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B5C1BA-AB56-BBA0-45AF-7B9B720FA80C}"/>
              </a:ext>
            </a:extLst>
          </p:cNvPr>
          <p:cNvSpPr>
            <a:spLocks noGrp="1"/>
          </p:cNvSpPr>
          <p:nvPr>
            <p:ph type="sldNum" sz="quarter" idx="12"/>
          </p:nvPr>
        </p:nvSpPr>
        <p:spPr>
          <a:xfrm>
            <a:off x="8422640" y="6169938"/>
            <a:ext cx="384630" cy="365125"/>
          </a:xfrm>
        </p:spPr>
        <p:txBody>
          <a:bodyPr/>
          <a:lstStyle/>
          <a:p>
            <a:fld id="{D983F1FA-211D-3044-9E35-958DFBC26156}" type="slidenum">
              <a:rPr lang="en-US" smtClean="0">
                <a:solidFill>
                  <a:prstClr val="white"/>
                </a:solidFill>
              </a:rPr>
              <a:pPr/>
              <a:t>52</a:t>
            </a:fld>
            <a:endParaRPr lang="en-US">
              <a:solidFill>
                <a:prstClr val="white"/>
              </a:solidFill>
            </a:endParaRPr>
          </a:p>
        </p:txBody>
      </p:sp>
      <p:sp>
        <p:nvSpPr>
          <p:cNvPr id="3" name="Title 2">
            <a:extLst>
              <a:ext uri="{FF2B5EF4-FFF2-40B4-BE49-F238E27FC236}">
                <a16:creationId xmlns:a16="http://schemas.microsoft.com/office/drawing/2014/main" id="{FD13CE18-97D6-1280-D171-1224B26489F4}"/>
              </a:ext>
            </a:extLst>
          </p:cNvPr>
          <p:cNvSpPr>
            <a:spLocks noGrp="1"/>
          </p:cNvSpPr>
          <p:nvPr>
            <p:ph type="title"/>
          </p:nvPr>
        </p:nvSpPr>
        <p:spPr/>
        <p:txBody>
          <a:bodyPr/>
          <a:lstStyle/>
          <a:p>
            <a:r>
              <a:rPr lang="en-US" dirty="0"/>
              <a:t>Ask VA (AVA) Submission</a:t>
            </a:r>
          </a:p>
        </p:txBody>
      </p:sp>
      <p:pic>
        <p:nvPicPr>
          <p:cNvPr id="5" name="Picture 4">
            <a:extLst>
              <a:ext uri="{FF2B5EF4-FFF2-40B4-BE49-F238E27FC236}">
                <a16:creationId xmlns:a16="http://schemas.microsoft.com/office/drawing/2014/main" id="{FC40796F-B4FB-1328-1441-0D0C0CC22F53}"/>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6839" y="4246881"/>
            <a:ext cx="3520441" cy="1503680"/>
          </a:xfrm>
          <a:prstGeom prst="rect">
            <a:avLst/>
          </a:prstGeom>
          <a:ln w="19050">
            <a:solidFill>
              <a:schemeClr val="tx2"/>
            </a:solidFill>
          </a:ln>
        </p:spPr>
      </p:pic>
      <p:pic>
        <p:nvPicPr>
          <p:cNvPr id="9" name="Picture 8">
            <a:extLst>
              <a:ext uri="{FF2B5EF4-FFF2-40B4-BE49-F238E27FC236}">
                <a16:creationId xmlns:a16="http://schemas.microsoft.com/office/drawing/2014/main" id="{14743D12-5EAC-F83E-1E7A-7FCCE299BC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1716" y="1243731"/>
            <a:ext cx="4689076" cy="2578992"/>
          </a:xfrm>
          <a:prstGeom prst="rect">
            <a:avLst/>
          </a:prstGeom>
          <a:ln w="19050">
            <a:solidFill>
              <a:schemeClr val="tx2"/>
            </a:solidFill>
          </a:ln>
        </p:spPr>
      </p:pic>
      <p:pic>
        <p:nvPicPr>
          <p:cNvPr id="10" name="Picture 9">
            <a:extLst>
              <a:ext uri="{FF2B5EF4-FFF2-40B4-BE49-F238E27FC236}">
                <a16:creationId xmlns:a16="http://schemas.microsoft.com/office/drawing/2014/main" id="{7016E5BB-30B0-71BB-FAE5-FDE60ED27D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85850" y="4334935"/>
            <a:ext cx="4907335" cy="1361440"/>
          </a:xfrm>
          <a:prstGeom prst="rect">
            <a:avLst/>
          </a:prstGeom>
          <a:ln w="19050">
            <a:solidFill>
              <a:schemeClr val="tx2"/>
            </a:solidFill>
          </a:ln>
        </p:spPr>
      </p:pic>
      <p:pic>
        <p:nvPicPr>
          <p:cNvPr id="11" name="Picture 10">
            <a:extLst>
              <a:ext uri="{FF2B5EF4-FFF2-40B4-BE49-F238E27FC236}">
                <a16:creationId xmlns:a16="http://schemas.microsoft.com/office/drawing/2014/main" id="{17BE8876-925C-CC0A-1589-19FA7599FE4A}"/>
              </a:ext>
            </a:extLst>
          </p:cNvPr>
          <p:cNvPicPr>
            <a:picLocks noChangeAspect="1"/>
          </p:cNvPicPr>
          <p:nvPr/>
        </p:nvPicPr>
        <p:blipFill>
          <a:blip r:embed="rId6"/>
          <a:stretch>
            <a:fillRect/>
          </a:stretch>
        </p:blipFill>
        <p:spPr>
          <a:xfrm>
            <a:off x="133208" y="1107439"/>
            <a:ext cx="3933519" cy="2961878"/>
          </a:xfrm>
          <a:prstGeom prst="rect">
            <a:avLst/>
          </a:prstGeom>
          <a:ln w="19050">
            <a:solidFill>
              <a:schemeClr val="tx2"/>
            </a:solidFill>
          </a:ln>
        </p:spPr>
      </p:pic>
      <p:pic>
        <p:nvPicPr>
          <p:cNvPr id="13" name="Graphic 12" descr="Badge 1 with solid fill">
            <a:extLst>
              <a:ext uri="{FF2B5EF4-FFF2-40B4-BE49-F238E27FC236}">
                <a16:creationId xmlns:a16="http://schemas.microsoft.com/office/drawing/2014/main" id="{F0874DC5-44E3-EFCF-62A0-2BDEF445590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753679" y="1107439"/>
            <a:ext cx="597747" cy="597747"/>
          </a:xfrm>
          <a:prstGeom prst="rect">
            <a:avLst/>
          </a:prstGeom>
        </p:spPr>
      </p:pic>
      <p:pic>
        <p:nvPicPr>
          <p:cNvPr id="14" name="Graphic 13" descr="Badge with solid fill">
            <a:extLst>
              <a:ext uri="{FF2B5EF4-FFF2-40B4-BE49-F238E27FC236}">
                <a16:creationId xmlns:a16="http://schemas.microsoft.com/office/drawing/2014/main" id="{6C2EAE69-5A62-E596-E1E7-F3C6BE078539}"/>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6433822" y="1253163"/>
            <a:ext cx="597747" cy="597747"/>
          </a:xfrm>
          <a:prstGeom prst="rect">
            <a:avLst/>
          </a:prstGeom>
        </p:spPr>
      </p:pic>
      <p:pic>
        <p:nvPicPr>
          <p:cNvPr id="15" name="Graphic 14" descr="Badge 3 with solid fill">
            <a:extLst>
              <a:ext uri="{FF2B5EF4-FFF2-40B4-BE49-F238E27FC236}">
                <a16:creationId xmlns:a16="http://schemas.microsoft.com/office/drawing/2014/main" id="{C090A0C9-8517-5629-7476-179750DA31B1}"/>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829793" y="4246881"/>
            <a:ext cx="597747" cy="597747"/>
          </a:xfrm>
          <a:prstGeom prst="rect">
            <a:avLst/>
          </a:prstGeom>
        </p:spPr>
      </p:pic>
      <p:pic>
        <p:nvPicPr>
          <p:cNvPr id="16" name="Graphic 15" descr="Badge 4 with solid fill">
            <a:extLst>
              <a:ext uri="{FF2B5EF4-FFF2-40B4-BE49-F238E27FC236}">
                <a16:creationId xmlns:a16="http://schemas.microsoft.com/office/drawing/2014/main" id="{6F2B4C9E-70F3-10B9-D002-F5E68547CE24}"/>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8215452" y="4716781"/>
            <a:ext cx="597747" cy="597747"/>
          </a:xfrm>
          <a:prstGeom prst="rect">
            <a:avLst/>
          </a:prstGeom>
        </p:spPr>
      </p:pic>
    </p:spTree>
    <p:extLst>
      <p:ext uri="{BB962C8B-B14F-4D97-AF65-F5344CB8AC3E}">
        <p14:creationId xmlns:p14="http://schemas.microsoft.com/office/powerpoint/2010/main" val="40821455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140A76-69BC-8631-D564-95645D5888B8}"/>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53</a:t>
            </a:fld>
            <a:endParaRPr lang="en-US">
              <a:solidFill>
                <a:prstClr val="white"/>
              </a:solidFill>
            </a:endParaRPr>
          </a:p>
        </p:txBody>
      </p:sp>
      <p:sp>
        <p:nvSpPr>
          <p:cNvPr id="3" name="Title 2">
            <a:extLst>
              <a:ext uri="{FF2B5EF4-FFF2-40B4-BE49-F238E27FC236}">
                <a16:creationId xmlns:a16="http://schemas.microsoft.com/office/drawing/2014/main" id="{AD64179B-6074-59B1-4D6F-EFFEA33B6BE2}"/>
              </a:ext>
            </a:extLst>
          </p:cNvPr>
          <p:cNvSpPr>
            <a:spLocks noGrp="1"/>
          </p:cNvSpPr>
          <p:nvPr>
            <p:ph type="title"/>
          </p:nvPr>
        </p:nvSpPr>
        <p:spPr/>
        <p:txBody>
          <a:bodyPr/>
          <a:lstStyle/>
          <a:p>
            <a:r>
              <a:rPr lang="en-US" dirty="0"/>
              <a:t>Questions?</a:t>
            </a:r>
          </a:p>
        </p:txBody>
      </p:sp>
      <p:pic>
        <p:nvPicPr>
          <p:cNvPr id="5" name="Picture 4">
            <a:extLst>
              <a:ext uri="{FF2B5EF4-FFF2-40B4-BE49-F238E27FC236}">
                <a16:creationId xmlns:a16="http://schemas.microsoft.com/office/drawing/2014/main" id="{B2873D26-2922-FE33-6FBA-8E7562ADF9DC}"/>
              </a:ext>
            </a:extLst>
          </p:cNvPr>
          <p:cNvPicPr>
            <a:picLocks noChangeAspect="1"/>
          </p:cNvPicPr>
          <p:nvPr/>
        </p:nvPicPr>
        <p:blipFill>
          <a:blip r:embed="rId3"/>
          <a:stretch>
            <a:fillRect/>
          </a:stretch>
        </p:blipFill>
        <p:spPr>
          <a:xfrm>
            <a:off x="5417164" y="5005736"/>
            <a:ext cx="2284898" cy="381033"/>
          </a:xfrm>
          <a:prstGeom prst="rect">
            <a:avLst/>
          </a:prstGeom>
        </p:spPr>
      </p:pic>
    </p:spTree>
    <p:extLst>
      <p:ext uri="{BB962C8B-B14F-4D97-AF65-F5344CB8AC3E}">
        <p14:creationId xmlns:p14="http://schemas.microsoft.com/office/powerpoint/2010/main" val="155641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D528F9-A061-380C-5C9C-CAE18D0ACE6D}"/>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54</a:t>
            </a:fld>
            <a:endParaRPr lang="en-US">
              <a:solidFill>
                <a:prstClr val="white"/>
              </a:solidFill>
            </a:endParaRPr>
          </a:p>
        </p:txBody>
      </p:sp>
      <p:sp>
        <p:nvSpPr>
          <p:cNvPr id="5" name="Title 4">
            <a:extLst>
              <a:ext uri="{FF2B5EF4-FFF2-40B4-BE49-F238E27FC236}">
                <a16:creationId xmlns:a16="http://schemas.microsoft.com/office/drawing/2014/main" id="{4226F950-C72D-1112-C0F1-F79EE43FA118}"/>
              </a:ext>
            </a:extLst>
          </p:cNvPr>
          <p:cNvSpPr>
            <a:spLocks noGrp="1"/>
          </p:cNvSpPr>
          <p:nvPr>
            <p:ph type="title"/>
          </p:nvPr>
        </p:nvSpPr>
        <p:spPr/>
        <p:txBody>
          <a:bodyPr/>
          <a:lstStyle/>
          <a:p>
            <a:r>
              <a:rPr lang="en-US" dirty="0"/>
              <a:t>Thank You</a:t>
            </a:r>
          </a:p>
        </p:txBody>
      </p:sp>
      <p:pic>
        <p:nvPicPr>
          <p:cNvPr id="4" name="Content Placeholder 3" descr="Rows of American flags in twilight">
            <a:extLst>
              <a:ext uri="{FF2B5EF4-FFF2-40B4-BE49-F238E27FC236}">
                <a16:creationId xmlns:a16="http://schemas.microsoft.com/office/drawing/2014/main" id="{1145BAEA-D737-AA9C-0993-0A23F639053D}"/>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tretch/>
        </p:blipFill>
        <p:spPr>
          <a:xfrm>
            <a:off x="349051" y="989681"/>
            <a:ext cx="8445897" cy="2337719"/>
          </a:xfrm>
          <a:prstGeom prst="rect">
            <a:avLst/>
          </a:prstGeom>
        </p:spPr>
      </p:pic>
      <p:sp>
        <p:nvSpPr>
          <p:cNvPr id="3" name="TextBox 2">
            <a:extLst>
              <a:ext uri="{FF2B5EF4-FFF2-40B4-BE49-F238E27FC236}">
                <a16:creationId xmlns:a16="http://schemas.microsoft.com/office/drawing/2014/main" id="{6520EE81-6863-F185-FD71-3CD72AAF4D23}"/>
              </a:ext>
            </a:extLst>
          </p:cNvPr>
          <p:cNvSpPr txBox="1"/>
          <p:nvPr/>
        </p:nvSpPr>
        <p:spPr>
          <a:xfrm>
            <a:off x="349051" y="3585561"/>
            <a:ext cx="5708849" cy="2282758"/>
          </a:xfrm>
          <a:prstGeom prst="rect">
            <a:avLst/>
          </a:prstGeom>
          <a:ln/>
        </p:spPr>
        <p:style>
          <a:lnRef idx="2">
            <a:schemeClr val="dk1"/>
          </a:lnRef>
          <a:fillRef idx="1">
            <a:schemeClr val="lt1"/>
          </a:fillRef>
          <a:effectRef idx="0">
            <a:schemeClr val="dk1"/>
          </a:effectRef>
          <a:fontRef idx="minor">
            <a:schemeClr val="dk1"/>
          </a:fontRef>
        </p:style>
        <p:txBody>
          <a:bodyPr wrap="square" lIns="91440" tIns="91440" rIns="0" bIns="0" rtlCol="0" anchor="ctr" anchorCtr="0">
            <a:noAutofit/>
          </a:bodyPr>
          <a:lstStyle/>
          <a:p>
            <a:pPr algn="ctr" defTabSz="228600">
              <a:spcAft>
                <a:spcPts val="1200"/>
              </a:spcAft>
            </a:pPr>
            <a:r>
              <a:rPr lang="en-US" b="1" noProof="0" dirty="0">
                <a:latin typeface="Arial" panose="020B0604020202020204" pitchFamily="34" charset="0"/>
                <a:cs typeface="Arial" panose="020B0604020202020204" pitchFamily="34" charset="0"/>
              </a:rPr>
              <a:t>Please feel free to take a survey of this presentation  Your feedback helps us deliver better training. You can use the link or QR </a:t>
            </a:r>
            <a:r>
              <a:rPr lang="en-US" b="1" dirty="0">
                <a:latin typeface="Arial" panose="020B0604020202020204" pitchFamily="34" charset="0"/>
                <a:cs typeface="Arial" panose="020B0604020202020204" pitchFamily="34" charset="0"/>
              </a:rPr>
              <a:t>c</a:t>
            </a:r>
            <a:r>
              <a:rPr lang="en-US" b="1" noProof="0" dirty="0">
                <a:latin typeface="Arial" panose="020B0604020202020204" pitchFamily="34" charset="0"/>
                <a:cs typeface="Arial" panose="020B0604020202020204" pitchFamily="34" charset="0"/>
              </a:rPr>
              <a:t>ode to access the survey.</a:t>
            </a:r>
          </a:p>
          <a:p>
            <a:pPr algn="ctr" defTabSz="228600">
              <a:spcAft>
                <a:spcPts val="1200"/>
              </a:spcAft>
            </a:pPr>
            <a:r>
              <a:rPr lang="en-US" b="1" i="0" dirty="0">
                <a:solidFill>
                  <a:srgbClr val="000000"/>
                </a:solidFill>
                <a:effectLst/>
                <a:latin typeface="Segoe UI" panose="020B0502040204020203" pitchFamily="34" charset="0"/>
                <a:hlinkClick r:id="rId4"/>
              </a:rPr>
              <a:t>WAVES July 2025 Work Study Presentation Survey</a:t>
            </a:r>
            <a:r>
              <a:rPr lang="en-US" b="1" dirty="0">
                <a:solidFill>
                  <a:srgbClr val="000000"/>
                </a:solidFill>
                <a:latin typeface="Arial" panose="020B0604020202020204" pitchFamily="34" charset="0"/>
                <a:cs typeface="Arial" panose="020B0604020202020204" pitchFamily="34" charset="0"/>
              </a:rPr>
              <a:t> </a:t>
            </a:r>
            <a:r>
              <a:rPr lang="en-US" b="1"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5"/>
              </a:rPr>
              <a:t> </a:t>
            </a:r>
            <a:endParaRPr lang="en-US" b="1" noProof="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5B77113-45BA-39F4-04E8-1400FD8D8336}"/>
              </a:ext>
            </a:extLst>
          </p:cNvPr>
          <p:cNvPicPr>
            <a:picLocks noChangeAspect="1"/>
          </p:cNvPicPr>
          <p:nvPr/>
        </p:nvPicPr>
        <p:blipFill>
          <a:blip r:embed="rId6"/>
          <a:stretch>
            <a:fillRect/>
          </a:stretch>
        </p:blipFill>
        <p:spPr>
          <a:xfrm>
            <a:off x="6382580" y="3574830"/>
            <a:ext cx="2304220" cy="2304220"/>
          </a:xfrm>
          <a:prstGeom prst="rect">
            <a:avLst/>
          </a:prstGeom>
        </p:spPr>
      </p:pic>
    </p:spTree>
    <p:extLst>
      <p:ext uri="{BB962C8B-B14F-4D97-AF65-F5344CB8AC3E}">
        <p14:creationId xmlns:p14="http://schemas.microsoft.com/office/powerpoint/2010/main" val="1683653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A20B4A-E148-2CD3-CB0B-E417070F912D}"/>
              </a:ext>
            </a:extLst>
          </p:cNvPr>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a:solidFill>
                <a:prstClr val="white"/>
              </a:solidFill>
            </a:endParaRPr>
          </a:p>
        </p:txBody>
      </p:sp>
      <p:sp>
        <p:nvSpPr>
          <p:cNvPr id="3" name="Title 2">
            <a:extLst>
              <a:ext uri="{FF2B5EF4-FFF2-40B4-BE49-F238E27FC236}">
                <a16:creationId xmlns:a16="http://schemas.microsoft.com/office/drawing/2014/main" id="{ABA50B8F-75BF-AB40-F7DE-B5ABBCD96026}"/>
              </a:ext>
            </a:extLst>
          </p:cNvPr>
          <p:cNvSpPr>
            <a:spLocks noGrp="1"/>
          </p:cNvSpPr>
          <p:nvPr>
            <p:ph type="title"/>
          </p:nvPr>
        </p:nvSpPr>
        <p:spPr/>
        <p:txBody>
          <a:bodyPr>
            <a:normAutofit fontScale="90000"/>
          </a:bodyPr>
          <a:lstStyle/>
          <a:p>
            <a:r>
              <a:rPr lang="en-US" dirty="0"/>
              <a:t>Work Assignments for Educational Institutions</a:t>
            </a:r>
          </a:p>
        </p:txBody>
      </p:sp>
      <p:sp>
        <p:nvSpPr>
          <p:cNvPr id="4" name="Content Placeholder 3">
            <a:extLst>
              <a:ext uri="{FF2B5EF4-FFF2-40B4-BE49-F238E27FC236}">
                <a16:creationId xmlns:a16="http://schemas.microsoft.com/office/drawing/2014/main" id="{AF97D252-4A07-C336-2D2D-809DB6FA0647}"/>
              </a:ext>
            </a:extLst>
          </p:cNvPr>
          <p:cNvSpPr>
            <a:spLocks noGrp="1"/>
          </p:cNvSpPr>
          <p:nvPr>
            <p:ph idx="1"/>
          </p:nvPr>
        </p:nvSpPr>
        <p:spPr>
          <a:xfrm>
            <a:off x="170329" y="907676"/>
            <a:ext cx="8803342" cy="5042647"/>
          </a:xfrm>
        </p:spPr>
        <p:txBody>
          <a:bodyPr anchor="ctr">
            <a:normAutofit fontScale="62500" lnSpcReduction="20000"/>
          </a:bodyPr>
          <a:lstStyle/>
          <a:p>
            <a:pPr marL="0" marR="0" indent="0">
              <a:spcBef>
                <a:spcPts val="0"/>
              </a:spcBef>
              <a:spcAft>
                <a:spcPts val="0"/>
              </a:spcAft>
              <a:buNone/>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Preparation and processing of necessary Veteran related papers and other documents at educational institutions, </a:t>
            </a:r>
            <a:r>
              <a:rPr lang="en-US" sz="3200" dirty="0">
                <a:effectLst/>
                <a:latin typeface="Calibri" panose="020F0502020204030204" pitchFamily="34" charset="0"/>
                <a:ea typeface="Calibri" panose="020F0502020204030204" pitchFamily="34" charset="0"/>
                <a:cs typeface="Calibri" panose="020F0502020204030204" pitchFamily="34" charset="0"/>
              </a:rPr>
              <a:t>and the gathering of information to fulfill reporting requirements.</a:t>
            </a:r>
          </a:p>
          <a:p>
            <a:pPr marL="0" marR="0" indent="0">
              <a:spcBef>
                <a:spcPts val="0"/>
              </a:spcBef>
              <a:spcAft>
                <a:spcPts val="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alibri" panose="020F0502020204030204" pitchFamily="34" charset="0"/>
                <a:ea typeface="Calibri" panose="020F0502020204030204" pitchFamily="34" charset="0"/>
                <a:cs typeface="Calibri" panose="020F0502020204030204" pitchFamily="34" charset="0"/>
              </a:rPr>
              <a:t>• Assisting with dissemination of general information regarding Veteran benefits and/or services and providing assistance to individuals in obtaining these benefits.</a:t>
            </a:r>
          </a:p>
          <a:p>
            <a:pPr marL="0" marR="0" indent="0">
              <a:lnSpc>
                <a:spcPct val="107000"/>
              </a:lnSpc>
              <a:spcBef>
                <a:spcPts val="0"/>
              </a:spcBef>
              <a:spcAft>
                <a:spcPts val="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alibri" panose="020F0502020204030204" pitchFamily="34" charset="0"/>
                <a:ea typeface="Calibri" panose="020F0502020204030204" pitchFamily="34" charset="0"/>
                <a:cs typeface="Calibri" panose="020F0502020204030204" pitchFamily="34" charset="0"/>
              </a:rPr>
              <a:t>• Aiding Veteran students with general inquiries about Veteran benefits via phone, email, or in person.</a:t>
            </a:r>
          </a:p>
          <a:p>
            <a:pPr marL="0" marR="0" indent="0">
              <a:lnSpc>
                <a:spcPct val="107000"/>
              </a:lnSpc>
              <a:spcBef>
                <a:spcPts val="0"/>
              </a:spcBef>
              <a:spcAft>
                <a:spcPts val="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3200" dirty="0">
                <a:effectLst/>
                <a:latin typeface="Calibri" panose="020F0502020204030204" pitchFamily="34" charset="0"/>
                <a:ea typeface="Calibri" panose="020F0502020204030204" pitchFamily="34" charset="0"/>
                <a:cs typeface="Calibri" panose="020F0502020204030204" pitchFamily="34" charset="0"/>
              </a:rPr>
              <a:t>• Maintaining and organizing Veteran related files.</a:t>
            </a:r>
          </a:p>
          <a:p>
            <a:pPr marL="0" marR="0" indent="0">
              <a:lnSpc>
                <a:spcPct val="107000"/>
              </a:lnSpc>
              <a:spcBef>
                <a:spcPts val="0"/>
              </a:spcBef>
              <a:spcAft>
                <a:spcPts val="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200" dirty="0">
                <a:effectLst/>
                <a:latin typeface="Calibri" panose="020F0502020204030204" pitchFamily="34" charset="0"/>
                <a:ea typeface="Times New Roman" panose="02020603050405020304" pitchFamily="18" charset="0"/>
              </a:rPr>
              <a:t>• Outreach activities which involve the distribution of information about VA benefits to VA beneficiaries or potential beneficiaries and providing assistance to them in obtaining these benefits; distributing information about other governmental programs beneficial to VA beneficiaries or potential VA beneficiaries.</a:t>
            </a:r>
            <a:endParaRPr lang="en-US" dirty="0"/>
          </a:p>
        </p:txBody>
      </p:sp>
    </p:spTree>
    <p:extLst>
      <p:ext uri="{BB962C8B-B14F-4D97-AF65-F5344CB8AC3E}">
        <p14:creationId xmlns:p14="http://schemas.microsoft.com/office/powerpoint/2010/main" val="3505658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60D554-972C-28DC-BC20-3C3C7C417C79}"/>
              </a:ext>
            </a:extLst>
          </p:cNvPr>
          <p:cNvSpPr>
            <a:spLocks noGrp="1"/>
          </p:cNvSpPr>
          <p:nvPr>
            <p:ph type="sldNum" sz="quarter" idx="12"/>
          </p:nvPr>
        </p:nvSpPr>
        <p:spPr/>
        <p:txBody>
          <a:bodyPr/>
          <a:lstStyle/>
          <a:p>
            <a:fld id="{D983F1FA-211D-3044-9E35-958DFBC26156}" type="slidenum">
              <a:rPr lang="en-US" smtClean="0">
                <a:solidFill>
                  <a:schemeClr val="tx1"/>
                </a:solidFill>
              </a:rPr>
              <a:pPr/>
              <a:t>7</a:t>
            </a:fld>
            <a:endParaRPr lang="en-US">
              <a:solidFill>
                <a:schemeClr val="tx1"/>
              </a:solidFill>
            </a:endParaRPr>
          </a:p>
        </p:txBody>
      </p:sp>
      <p:sp>
        <p:nvSpPr>
          <p:cNvPr id="3" name="Title 2">
            <a:extLst>
              <a:ext uri="{FF2B5EF4-FFF2-40B4-BE49-F238E27FC236}">
                <a16:creationId xmlns:a16="http://schemas.microsoft.com/office/drawing/2014/main" id="{A5BE2687-7E66-0A71-1A9F-AB9773439096}"/>
              </a:ext>
            </a:extLst>
          </p:cNvPr>
          <p:cNvSpPr>
            <a:spLocks noGrp="1"/>
          </p:cNvSpPr>
          <p:nvPr>
            <p:ph type="title"/>
          </p:nvPr>
        </p:nvSpPr>
        <p:spPr/>
        <p:txBody>
          <a:bodyPr/>
          <a:lstStyle/>
          <a:p>
            <a:r>
              <a:rPr lang="en-US" dirty="0"/>
              <a:t>Site Supervisors</a:t>
            </a:r>
          </a:p>
        </p:txBody>
      </p:sp>
      <p:sp>
        <p:nvSpPr>
          <p:cNvPr id="5" name="Title 4">
            <a:extLst>
              <a:ext uri="{FF2B5EF4-FFF2-40B4-BE49-F238E27FC236}">
                <a16:creationId xmlns:a16="http://schemas.microsoft.com/office/drawing/2014/main" id="{3077E8D7-75C9-EB75-D206-9516016F27F5}"/>
              </a:ext>
            </a:extLst>
          </p:cNvPr>
          <p:cNvSpPr txBox="1">
            <a:spLocks/>
          </p:cNvSpPr>
          <p:nvPr/>
        </p:nvSpPr>
        <p:spPr>
          <a:xfrm>
            <a:off x="0" y="730900"/>
            <a:ext cx="9144000" cy="61368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i="0" u="none" kern="1200">
                <a:solidFill>
                  <a:schemeClr val="bg1"/>
                </a:solidFill>
                <a:latin typeface="+mj-lt"/>
                <a:ea typeface="+mj-ea"/>
                <a:cs typeface="+mj-cs"/>
              </a:defRPr>
            </a:lvl1pPr>
          </a:lstStyle>
          <a:p>
            <a:r>
              <a:rPr lang="en-US" sz="3200" dirty="0">
                <a:solidFill>
                  <a:schemeClr val="tx1"/>
                </a:solidFill>
              </a:rPr>
              <a:t>Responsibilities</a:t>
            </a:r>
          </a:p>
        </p:txBody>
      </p:sp>
      <p:grpSp>
        <p:nvGrpSpPr>
          <p:cNvPr id="6" name="Group 5">
            <a:extLst>
              <a:ext uri="{FF2B5EF4-FFF2-40B4-BE49-F238E27FC236}">
                <a16:creationId xmlns:a16="http://schemas.microsoft.com/office/drawing/2014/main" id="{5D94BF65-28B5-BDB6-07C5-CC6A4AE7DFD5}"/>
              </a:ext>
            </a:extLst>
          </p:cNvPr>
          <p:cNvGrpSpPr/>
          <p:nvPr/>
        </p:nvGrpSpPr>
        <p:grpSpPr>
          <a:xfrm>
            <a:off x="325315" y="1376240"/>
            <a:ext cx="8493370" cy="4699565"/>
            <a:chOff x="488924" y="1209105"/>
            <a:chExt cx="8166153" cy="5011290"/>
          </a:xfrm>
        </p:grpSpPr>
        <p:sp>
          <p:nvSpPr>
            <p:cNvPr id="7" name="Freeform: Shape 6">
              <a:extLst>
                <a:ext uri="{FF2B5EF4-FFF2-40B4-BE49-F238E27FC236}">
                  <a16:creationId xmlns:a16="http://schemas.microsoft.com/office/drawing/2014/main" id="{D89321AB-F798-6CF6-328E-726862F01656}"/>
                </a:ext>
              </a:extLst>
            </p:cNvPr>
            <p:cNvSpPr/>
            <p:nvPr/>
          </p:nvSpPr>
          <p:spPr bwMode="auto">
            <a:xfrm>
              <a:off x="6416671" y="2963128"/>
              <a:ext cx="2188395" cy="1468615"/>
            </a:xfrm>
            <a:custGeom>
              <a:avLst/>
              <a:gdLst>
                <a:gd name="connsiteX0" fmla="*/ 297306 w 2188395"/>
                <a:gd name="connsiteY0" fmla="*/ 0 h 1468615"/>
                <a:gd name="connsiteX1" fmla="*/ 2188395 w 2188395"/>
                <a:gd name="connsiteY1" fmla="*/ 0 h 1468615"/>
                <a:gd name="connsiteX2" fmla="*/ 2082576 w 2188395"/>
                <a:gd name="connsiteY2" fmla="*/ 522718 h 1468615"/>
                <a:gd name="connsiteX3" fmla="*/ 1993366 w 2188395"/>
                <a:gd name="connsiteY3" fmla="*/ 517751 h 1468615"/>
                <a:gd name="connsiteX4" fmla="*/ 1700491 w 2188395"/>
                <a:gd name="connsiteY4" fmla="*/ 769986 h 1468615"/>
                <a:gd name="connsiteX5" fmla="*/ 1698392 w 2188395"/>
                <a:gd name="connsiteY5" fmla="*/ 1314434 h 1468615"/>
                <a:gd name="connsiteX6" fmla="*/ 1731965 w 2188395"/>
                <a:gd name="connsiteY6" fmla="*/ 1424097 h 1468615"/>
                <a:gd name="connsiteX7" fmla="*/ 1754272 w 2188395"/>
                <a:gd name="connsiteY7" fmla="*/ 1468615 h 1468615"/>
                <a:gd name="connsiteX8" fmla="*/ 0 w 2188395"/>
                <a:gd name="connsiteY8" fmla="*/ 1468615 h 146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395" h="1468615">
                  <a:moveTo>
                    <a:pt x="297306" y="0"/>
                  </a:moveTo>
                  <a:lnTo>
                    <a:pt x="2188395" y="0"/>
                  </a:lnTo>
                  <a:lnTo>
                    <a:pt x="2082576" y="522718"/>
                  </a:lnTo>
                  <a:lnTo>
                    <a:pt x="1993366" y="517751"/>
                  </a:lnTo>
                  <a:cubicBezTo>
                    <a:pt x="1824731" y="517309"/>
                    <a:pt x="1720591" y="603339"/>
                    <a:pt x="1700491" y="769986"/>
                  </a:cubicBezTo>
                  <a:cubicBezTo>
                    <a:pt x="1678734" y="950879"/>
                    <a:pt x="1679397" y="1133099"/>
                    <a:pt x="1698392" y="1314434"/>
                  </a:cubicBezTo>
                  <a:cubicBezTo>
                    <a:pt x="1702258" y="1351761"/>
                    <a:pt x="1719264" y="1387984"/>
                    <a:pt x="1731965" y="1424097"/>
                  </a:cubicBezTo>
                  <a:lnTo>
                    <a:pt x="1754272" y="1468615"/>
                  </a:lnTo>
                  <a:lnTo>
                    <a:pt x="0" y="1468615"/>
                  </a:lnTo>
                  <a:close/>
                </a:path>
              </a:pathLst>
            </a:custGeom>
            <a:solidFill>
              <a:schemeClr val="accent6"/>
            </a:solidFill>
            <a:ln w="19050">
              <a:solidFill>
                <a:srgbClr val="BFBFBF"/>
              </a:solidFill>
            </a:ln>
          </p:spPr>
          <p:txBody>
            <a:bodyPr vert="horz" wrap="square" lIns="91440" tIns="45720" rIns="91440" bIns="45720" numCol="1" rtlCol="0" anchor="t" anchorCtr="0" compatLnSpc="1">
              <a:prstTxWarp prst="textNoShape">
                <a:avLst/>
              </a:prstTxWarp>
              <a:noAutofit/>
            </a:bodyPr>
            <a:lstStyle/>
            <a:p>
              <a:pPr algn="ctr">
                <a:defRPr/>
              </a:pPr>
              <a:endParaRPr lang="en-US">
                <a:latin typeface="Calibri"/>
              </a:endParaRPr>
            </a:p>
          </p:txBody>
        </p:sp>
        <p:sp>
          <p:nvSpPr>
            <p:cNvPr id="8" name="Freeform: Shape 7">
              <a:extLst>
                <a:ext uri="{FF2B5EF4-FFF2-40B4-BE49-F238E27FC236}">
                  <a16:creationId xmlns:a16="http://schemas.microsoft.com/office/drawing/2014/main" id="{186FED94-9086-7884-E666-61763E33908D}"/>
                </a:ext>
              </a:extLst>
            </p:cNvPr>
            <p:cNvSpPr/>
            <p:nvPr/>
          </p:nvSpPr>
          <p:spPr bwMode="auto">
            <a:xfrm>
              <a:off x="6417887" y="4721512"/>
              <a:ext cx="2188395" cy="1468615"/>
            </a:xfrm>
            <a:custGeom>
              <a:avLst/>
              <a:gdLst>
                <a:gd name="connsiteX0" fmla="*/ 297306 w 2188395"/>
                <a:gd name="connsiteY0" fmla="*/ 0 h 1468615"/>
                <a:gd name="connsiteX1" fmla="*/ 2188395 w 2188395"/>
                <a:gd name="connsiteY1" fmla="*/ 0 h 1468615"/>
                <a:gd name="connsiteX2" fmla="*/ 2082136 w 2188395"/>
                <a:gd name="connsiteY2" fmla="*/ 524891 h 1468615"/>
                <a:gd name="connsiteX3" fmla="*/ 2035884 w 2188395"/>
                <a:gd name="connsiteY3" fmla="*/ 522141 h 1468615"/>
                <a:gd name="connsiteX4" fmla="*/ 1888894 w 2188395"/>
                <a:gd name="connsiteY4" fmla="*/ 531749 h 1468615"/>
                <a:gd name="connsiteX5" fmla="*/ 1698723 w 2188395"/>
                <a:gd name="connsiteY5" fmla="*/ 758474 h 1468615"/>
                <a:gd name="connsiteX6" fmla="*/ 1701153 w 2188395"/>
                <a:gd name="connsiteY6" fmla="*/ 1010489 h 1468615"/>
                <a:gd name="connsiteX7" fmla="*/ 1755156 w 2188395"/>
                <a:gd name="connsiteY7" fmla="*/ 1152508 h 1468615"/>
                <a:gd name="connsiteX8" fmla="*/ 1709546 w 2188395"/>
                <a:gd name="connsiteY8" fmla="*/ 1161785 h 1468615"/>
                <a:gd name="connsiteX9" fmla="*/ 1760899 w 2188395"/>
                <a:gd name="connsiteY9" fmla="*/ 1466587 h 1468615"/>
                <a:gd name="connsiteX10" fmla="*/ 1743981 w 2188395"/>
                <a:gd name="connsiteY10" fmla="*/ 1468507 h 1468615"/>
                <a:gd name="connsiteX11" fmla="*/ 1741737 w 2188395"/>
                <a:gd name="connsiteY11" fmla="*/ 1468615 h 1468615"/>
                <a:gd name="connsiteX12" fmla="*/ 0 w 2188395"/>
                <a:gd name="connsiteY12" fmla="*/ 1468615 h 146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8395" h="1468615">
                  <a:moveTo>
                    <a:pt x="297306" y="0"/>
                  </a:moveTo>
                  <a:lnTo>
                    <a:pt x="2188395" y="0"/>
                  </a:lnTo>
                  <a:lnTo>
                    <a:pt x="2082136" y="524891"/>
                  </a:lnTo>
                  <a:lnTo>
                    <a:pt x="2035884" y="522141"/>
                  </a:lnTo>
                  <a:cubicBezTo>
                    <a:pt x="1986739" y="524240"/>
                    <a:pt x="1935939" y="520484"/>
                    <a:pt x="1888894" y="531749"/>
                  </a:cubicBezTo>
                  <a:cubicBezTo>
                    <a:pt x="1771942" y="559689"/>
                    <a:pt x="1721584" y="648811"/>
                    <a:pt x="1698723" y="758474"/>
                  </a:cubicBezTo>
                  <a:cubicBezTo>
                    <a:pt x="1681165" y="842626"/>
                    <a:pt x="1683042" y="927441"/>
                    <a:pt x="1701153" y="1010489"/>
                  </a:cubicBezTo>
                  <a:cubicBezTo>
                    <a:pt x="1711424" y="1057755"/>
                    <a:pt x="1735388" y="1102039"/>
                    <a:pt x="1755156" y="1152508"/>
                  </a:cubicBezTo>
                  <a:cubicBezTo>
                    <a:pt x="1743892" y="1154827"/>
                    <a:pt x="1729756" y="1157699"/>
                    <a:pt x="1709546" y="1161785"/>
                  </a:cubicBezTo>
                  <a:cubicBezTo>
                    <a:pt x="1710320" y="1266588"/>
                    <a:pt x="1680833" y="1374153"/>
                    <a:pt x="1760899" y="1466587"/>
                  </a:cubicBezTo>
                  <a:cubicBezTo>
                    <a:pt x="1758684" y="1467255"/>
                    <a:pt x="1752934" y="1467895"/>
                    <a:pt x="1743981" y="1468507"/>
                  </a:cubicBezTo>
                  <a:lnTo>
                    <a:pt x="1741737" y="1468615"/>
                  </a:lnTo>
                  <a:lnTo>
                    <a:pt x="0" y="1468615"/>
                  </a:lnTo>
                  <a:close/>
                </a:path>
              </a:pathLst>
            </a:custGeom>
            <a:solidFill>
              <a:schemeClr val="accent6"/>
            </a:solidFill>
            <a:ln w="19050">
              <a:solidFill>
                <a:schemeClr val="accent1">
                  <a:lumMod val="75000"/>
                </a:schemeClr>
              </a:solidFill>
            </a:ln>
          </p:spPr>
          <p:txBody>
            <a:bodyPr vert="horz" wrap="square" lIns="91440" tIns="45720" rIns="91440" bIns="45720" numCol="1" rtlCol="0" anchor="t" anchorCtr="0" compatLnSpc="1">
              <a:prstTxWarp prst="textNoShape">
                <a:avLst/>
              </a:prstTxWarp>
              <a:noAutofit/>
            </a:bodyPr>
            <a:lstStyle/>
            <a:p>
              <a:pPr algn="ctr">
                <a:defRPr/>
              </a:pPr>
              <a:endParaRPr lang="en-US">
                <a:latin typeface="Calibri"/>
              </a:endParaRPr>
            </a:p>
          </p:txBody>
        </p:sp>
        <p:sp>
          <p:nvSpPr>
            <p:cNvPr id="9" name="Freeform: Shape 8">
              <a:extLst>
                <a:ext uri="{FF2B5EF4-FFF2-40B4-BE49-F238E27FC236}">
                  <a16:creationId xmlns:a16="http://schemas.microsoft.com/office/drawing/2014/main" id="{907353F6-840B-663A-C45B-4FF828F57DCB}"/>
                </a:ext>
              </a:extLst>
            </p:cNvPr>
            <p:cNvSpPr/>
            <p:nvPr/>
          </p:nvSpPr>
          <p:spPr bwMode="auto">
            <a:xfrm>
              <a:off x="3453792" y="4722175"/>
              <a:ext cx="2188395" cy="1468615"/>
            </a:xfrm>
            <a:custGeom>
              <a:avLst/>
              <a:gdLst>
                <a:gd name="connsiteX0" fmla="*/ 297306 w 2188395"/>
                <a:gd name="connsiteY0" fmla="*/ 0 h 1468615"/>
                <a:gd name="connsiteX1" fmla="*/ 2188395 w 2188395"/>
                <a:gd name="connsiteY1" fmla="*/ 0 h 1468615"/>
                <a:gd name="connsiteX2" fmla="*/ 2084712 w 2188395"/>
                <a:gd name="connsiteY2" fmla="*/ 512171 h 1468615"/>
                <a:gd name="connsiteX3" fmla="*/ 1980886 w 2188395"/>
                <a:gd name="connsiteY3" fmla="*/ 515956 h 1468615"/>
                <a:gd name="connsiteX4" fmla="*/ 1882487 w 2188395"/>
                <a:gd name="connsiteY4" fmla="*/ 525784 h 1468615"/>
                <a:gd name="connsiteX5" fmla="*/ 1688563 w 2188395"/>
                <a:gd name="connsiteY5" fmla="*/ 760681 h 1468615"/>
                <a:gd name="connsiteX6" fmla="*/ 1715288 w 2188395"/>
                <a:gd name="connsiteY6" fmla="*/ 965318 h 1468615"/>
                <a:gd name="connsiteX7" fmla="*/ 1714736 w 2188395"/>
                <a:gd name="connsiteY7" fmla="*/ 996352 h 1468615"/>
                <a:gd name="connsiteX8" fmla="*/ 1749964 w 2188395"/>
                <a:gd name="connsiteY8" fmla="*/ 1458303 h 1468615"/>
                <a:gd name="connsiteX9" fmla="*/ 1778946 w 2188395"/>
                <a:gd name="connsiteY9" fmla="*/ 1468615 h 1468615"/>
                <a:gd name="connsiteX10" fmla="*/ 0 w 2188395"/>
                <a:gd name="connsiteY10" fmla="*/ 1468615 h 146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8395" h="1468615">
                  <a:moveTo>
                    <a:pt x="297306" y="0"/>
                  </a:moveTo>
                  <a:lnTo>
                    <a:pt x="2188395" y="0"/>
                  </a:lnTo>
                  <a:lnTo>
                    <a:pt x="2084712" y="512171"/>
                  </a:lnTo>
                  <a:lnTo>
                    <a:pt x="1980886" y="515956"/>
                  </a:lnTo>
                  <a:cubicBezTo>
                    <a:pt x="1946982" y="517281"/>
                    <a:pt x="1914348" y="519600"/>
                    <a:pt x="1882487" y="525784"/>
                  </a:cubicBezTo>
                  <a:cubicBezTo>
                    <a:pt x="1763880" y="548866"/>
                    <a:pt x="1692649" y="639865"/>
                    <a:pt x="1688563" y="760681"/>
                  </a:cubicBezTo>
                  <a:cubicBezTo>
                    <a:pt x="1686243" y="830145"/>
                    <a:pt x="1677740" y="900494"/>
                    <a:pt x="1715288" y="965318"/>
                  </a:cubicBezTo>
                  <a:cubicBezTo>
                    <a:pt x="1719815" y="973050"/>
                    <a:pt x="1718048" y="986854"/>
                    <a:pt x="1714736" y="996352"/>
                  </a:cubicBezTo>
                  <a:cubicBezTo>
                    <a:pt x="1658303" y="1155599"/>
                    <a:pt x="1666254" y="1309768"/>
                    <a:pt x="1749964" y="1458303"/>
                  </a:cubicBezTo>
                  <a:lnTo>
                    <a:pt x="1778946" y="1468615"/>
                  </a:lnTo>
                  <a:lnTo>
                    <a:pt x="0" y="1468615"/>
                  </a:lnTo>
                  <a:close/>
                </a:path>
              </a:pathLst>
            </a:custGeom>
            <a:solidFill>
              <a:schemeClr val="accent6"/>
            </a:solidFill>
            <a:ln w="19050">
              <a:solidFill>
                <a:srgbClr val="BFBFBF"/>
              </a:solidFill>
            </a:ln>
          </p:spPr>
          <p:txBody>
            <a:bodyPr vert="horz" wrap="square" lIns="91440" tIns="45720" rIns="91440" bIns="45720" numCol="1" rtlCol="0" anchor="t" anchorCtr="0" compatLnSpc="1">
              <a:prstTxWarp prst="textNoShape">
                <a:avLst/>
              </a:prstTxWarp>
              <a:noAutofit/>
            </a:bodyPr>
            <a:lstStyle/>
            <a:p>
              <a:pPr algn="ctr">
                <a:defRPr/>
              </a:pPr>
              <a:endParaRPr lang="en-US">
                <a:latin typeface="Calibri"/>
              </a:endParaRPr>
            </a:p>
          </p:txBody>
        </p:sp>
        <p:sp>
          <p:nvSpPr>
            <p:cNvPr id="10" name="Freeform: Shape 9">
              <a:extLst>
                <a:ext uri="{FF2B5EF4-FFF2-40B4-BE49-F238E27FC236}">
                  <a16:creationId xmlns:a16="http://schemas.microsoft.com/office/drawing/2014/main" id="{42392FCC-E839-1108-F205-A5CDB7AB65B5}"/>
                </a:ext>
              </a:extLst>
            </p:cNvPr>
            <p:cNvSpPr/>
            <p:nvPr/>
          </p:nvSpPr>
          <p:spPr bwMode="auto">
            <a:xfrm>
              <a:off x="491794" y="4721512"/>
              <a:ext cx="2188395" cy="1468615"/>
            </a:xfrm>
            <a:custGeom>
              <a:avLst/>
              <a:gdLst>
                <a:gd name="connsiteX0" fmla="*/ 297306 w 2188395"/>
                <a:gd name="connsiteY0" fmla="*/ 0 h 1468615"/>
                <a:gd name="connsiteX1" fmla="*/ 2188395 w 2188395"/>
                <a:gd name="connsiteY1" fmla="*/ 0 h 1468615"/>
                <a:gd name="connsiteX2" fmla="*/ 2082157 w 2188395"/>
                <a:gd name="connsiteY2" fmla="*/ 524791 h 1468615"/>
                <a:gd name="connsiteX3" fmla="*/ 1706013 w 2188395"/>
                <a:gd name="connsiteY3" fmla="*/ 524791 h 1468615"/>
                <a:gd name="connsiteX4" fmla="*/ 1699608 w 2188395"/>
                <a:gd name="connsiteY4" fmla="*/ 809825 h 1468615"/>
                <a:gd name="connsiteX5" fmla="*/ 1916836 w 2188395"/>
                <a:gd name="connsiteY5" fmla="*/ 815458 h 1468615"/>
                <a:gd name="connsiteX6" fmla="*/ 1754236 w 2188395"/>
                <a:gd name="connsiteY6" fmla="*/ 1303194 h 1468615"/>
                <a:gd name="connsiteX7" fmla="*/ 1733897 w 2188395"/>
                <a:gd name="connsiteY7" fmla="*/ 1468615 h 1468615"/>
                <a:gd name="connsiteX8" fmla="*/ 0 w 2188395"/>
                <a:gd name="connsiteY8" fmla="*/ 1468615 h 146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395" h="1468615">
                  <a:moveTo>
                    <a:pt x="297306" y="0"/>
                  </a:moveTo>
                  <a:lnTo>
                    <a:pt x="2188395" y="0"/>
                  </a:lnTo>
                  <a:lnTo>
                    <a:pt x="2082157" y="524791"/>
                  </a:lnTo>
                  <a:lnTo>
                    <a:pt x="1706013" y="524791"/>
                  </a:lnTo>
                  <a:cubicBezTo>
                    <a:pt x="1690663" y="567530"/>
                    <a:pt x="1687239" y="732852"/>
                    <a:pt x="1699608" y="809825"/>
                  </a:cubicBezTo>
                  <a:cubicBezTo>
                    <a:pt x="1768189" y="811592"/>
                    <a:pt x="1838426" y="813470"/>
                    <a:pt x="1916836" y="815458"/>
                  </a:cubicBezTo>
                  <a:cubicBezTo>
                    <a:pt x="1855709" y="979124"/>
                    <a:pt x="1787998" y="1136516"/>
                    <a:pt x="1754236" y="1303194"/>
                  </a:cubicBezTo>
                  <a:lnTo>
                    <a:pt x="1733897" y="1468615"/>
                  </a:lnTo>
                  <a:lnTo>
                    <a:pt x="0" y="1468615"/>
                  </a:lnTo>
                  <a:close/>
                </a:path>
              </a:pathLst>
            </a:custGeom>
            <a:solidFill>
              <a:schemeClr val="accent6"/>
            </a:solidFill>
            <a:ln w="19050">
              <a:solidFill>
                <a:srgbClr val="BFBFBF"/>
              </a:solidFill>
            </a:ln>
          </p:spPr>
          <p:txBody>
            <a:bodyPr vert="horz" wrap="square" lIns="91440" tIns="45720" rIns="91440" bIns="45720" numCol="1" rtlCol="0" anchor="t" anchorCtr="0" compatLnSpc="1">
              <a:prstTxWarp prst="textNoShape">
                <a:avLst/>
              </a:prstTxWarp>
              <a:noAutofit/>
            </a:bodyPr>
            <a:lstStyle/>
            <a:p>
              <a:pPr algn="ctr">
                <a:defRPr/>
              </a:pPr>
              <a:endParaRPr lang="en-US">
                <a:latin typeface="Calibri"/>
              </a:endParaRPr>
            </a:p>
          </p:txBody>
        </p:sp>
        <p:sp>
          <p:nvSpPr>
            <p:cNvPr id="11" name="Freeform: Shape 10">
              <a:extLst>
                <a:ext uri="{FF2B5EF4-FFF2-40B4-BE49-F238E27FC236}">
                  <a16:creationId xmlns:a16="http://schemas.microsoft.com/office/drawing/2014/main" id="{2C27EC4B-0C12-75A5-C728-384816291232}"/>
                </a:ext>
              </a:extLst>
            </p:cNvPr>
            <p:cNvSpPr/>
            <p:nvPr/>
          </p:nvSpPr>
          <p:spPr bwMode="auto">
            <a:xfrm>
              <a:off x="3455227" y="1213923"/>
              <a:ext cx="2188395" cy="1468615"/>
            </a:xfrm>
            <a:custGeom>
              <a:avLst/>
              <a:gdLst>
                <a:gd name="connsiteX0" fmla="*/ 297306 w 2188395"/>
                <a:gd name="connsiteY0" fmla="*/ 0 h 1468615"/>
                <a:gd name="connsiteX1" fmla="*/ 2188395 w 2188395"/>
                <a:gd name="connsiteY1" fmla="*/ 0 h 1468615"/>
                <a:gd name="connsiteX2" fmla="*/ 2082953 w 2188395"/>
                <a:gd name="connsiteY2" fmla="*/ 520856 h 1468615"/>
                <a:gd name="connsiteX3" fmla="*/ 2006190 w 2188395"/>
                <a:gd name="connsiteY3" fmla="*/ 519890 h 1468615"/>
                <a:gd name="connsiteX4" fmla="*/ 1936381 w 2188395"/>
                <a:gd name="connsiteY4" fmla="*/ 521409 h 1468615"/>
                <a:gd name="connsiteX5" fmla="*/ 1719486 w 2188395"/>
                <a:gd name="connsiteY5" fmla="*/ 674252 h 1468615"/>
                <a:gd name="connsiteX6" fmla="*/ 1693201 w 2188395"/>
                <a:gd name="connsiteY6" fmla="*/ 994846 h 1468615"/>
                <a:gd name="connsiteX7" fmla="*/ 1909103 w 2188395"/>
                <a:gd name="connsiteY7" fmla="*/ 994846 h 1468615"/>
                <a:gd name="connsiteX8" fmla="*/ 1884146 w 2188395"/>
                <a:gd name="connsiteY8" fmla="*/ 1038910 h 1468615"/>
                <a:gd name="connsiteX9" fmla="*/ 1783648 w 2188395"/>
                <a:gd name="connsiteY9" fmla="*/ 1170329 h 1468615"/>
                <a:gd name="connsiteX10" fmla="*/ 1689005 w 2188395"/>
                <a:gd name="connsiteY10" fmla="*/ 1441448 h 1468615"/>
                <a:gd name="connsiteX11" fmla="*/ 1688020 w 2188395"/>
                <a:gd name="connsiteY11" fmla="*/ 1468615 h 1468615"/>
                <a:gd name="connsiteX12" fmla="*/ 0 w 2188395"/>
                <a:gd name="connsiteY12" fmla="*/ 1468615 h 146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8395" h="1468615">
                  <a:moveTo>
                    <a:pt x="297306" y="0"/>
                  </a:moveTo>
                  <a:lnTo>
                    <a:pt x="2188395" y="0"/>
                  </a:lnTo>
                  <a:lnTo>
                    <a:pt x="2082953" y="520856"/>
                  </a:lnTo>
                  <a:lnTo>
                    <a:pt x="2006190" y="519890"/>
                  </a:lnTo>
                  <a:cubicBezTo>
                    <a:pt x="1982102" y="519614"/>
                    <a:pt x="1959186" y="519752"/>
                    <a:pt x="1936381" y="521409"/>
                  </a:cubicBezTo>
                  <a:cubicBezTo>
                    <a:pt x="1834229" y="528809"/>
                    <a:pt x="1758027" y="577179"/>
                    <a:pt x="1719486" y="674252"/>
                  </a:cubicBezTo>
                  <a:cubicBezTo>
                    <a:pt x="1678955" y="776185"/>
                    <a:pt x="1686685" y="882423"/>
                    <a:pt x="1693201" y="994846"/>
                  </a:cubicBezTo>
                  <a:lnTo>
                    <a:pt x="1909103" y="994846"/>
                  </a:lnTo>
                  <a:cubicBezTo>
                    <a:pt x="1897508" y="1015609"/>
                    <a:pt x="1892097" y="1028198"/>
                    <a:pt x="1884146" y="1038910"/>
                  </a:cubicBezTo>
                  <a:cubicBezTo>
                    <a:pt x="1851015" y="1082975"/>
                    <a:pt x="1816559" y="1126155"/>
                    <a:pt x="1783648" y="1170329"/>
                  </a:cubicBezTo>
                  <a:cubicBezTo>
                    <a:pt x="1723793" y="1250727"/>
                    <a:pt x="1688895" y="1339959"/>
                    <a:pt x="1689005" y="1441448"/>
                  </a:cubicBezTo>
                  <a:lnTo>
                    <a:pt x="1688020" y="1468615"/>
                  </a:lnTo>
                  <a:lnTo>
                    <a:pt x="0" y="1468615"/>
                  </a:lnTo>
                  <a:close/>
                </a:path>
              </a:pathLst>
            </a:custGeom>
            <a:solidFill>
              <a:schemeClr val="accent6"/>
            </a:solidFill>
            <a:ln w="19050">
              <a:solidFill>
                <a:srgbClr val="BFBFBF"/>
              </a:solidFill>
            </a:ln>
          </p:spPr>
          <p:txBody>
            <a:bodyPr vert="horz" wrap="square" lIns="91440" tIns="45720" rIns="91440" bIns="45720" numCol="1" rtlCol="0" anchor="t" anchorCtr="0" compatLnSpc="1">
              <a:prstTxWarp prst="textNoShape">
                <a:avLst/>
              </a:prstTxWarp>
              <a:noAutofit/>
            </a:bodyPr>
            <a:lstStyle/>
            <a:p>
              <a:pPr algn="ctr">
                <a:defRPr/>
              </a:pPr>
              <a:endParaRPr lang="en-US">
                <a:latin typeface="Calibri"/>
              </a:endParaRPr>
            </a:p>
          </p:txBody>
        </p:sp>
        <p:sp>
          <p:nvSpPr>
            <p:cNvPr id="12" name="Freeform: Shape 11">
              <a:extLst>
                <a:ext uri="{FF2B5EF4-FFF2-40B4-BE49-F238E27FC236}">
                  <a16:creationId xmlns:a16="http://schemas.microsoft.com/office/drawing/2014/main" id="{098913C2-9A1E-7044-9821-90A107BDD4CC}"/>
                </a:ext>
              </a:extLst>
            </p:cNvPr>
            <p:cNvSpPr/>
            <p:nvPr/>
          </p:nvSpPr>
          <p:spPr bwMode="auto">
            <a:xfrm>
              <a:off x="6418439" y="1210517"/>
              <a:ext cx="2188395" cy="1468615"/>
            </a:xfrm>
            <a:custGeom>
              <a:avLst/>
              <a:gdLst>
                <a:gd name="connsiteX0" fmla="*/ 297306 w 2188395"/>
                <a:gd name="connsiteY0" fmla="*/ 0 h 1468615"/>
                <a:gd name="connsiteX1" fmla="*/ 2188395 w 2188395"/>
                <a:gd name="connsiteY1" fmla="*/ 0 h 1468615"/>
                <a:gd name="connsiteX2" fmla="*/ 2085286 w 2188395"/>
                <a:gd name="connsiteY2" fmla="*/ 509330 h 1468615"/>
                <a:gd name="connsiteX3" fmla="*/ 2077532 w 2188395"/>
                <a:gd name="connsiteY3" fmla="*/ 518781 h 1468615"/>
                <a:gd name="connsiteX4" fmla="*/ 2041957 w 2188395"/>
                <a:gd name="connsiteY4" fmla="*/ 525697 h 1468615"/>
                <a:gd name="connsiteX5" fmla="*/ 1959241 w 2188395"/>
                <a:gd name="connsiteY5" fmla="*/ 523930 h 1468615"/>
                <a:gd name="connsiteX6" fmla="*/ 1687790 w 2188395"/>
                <a:gd name="connsiteY6" fmla="*/ 765453 h 1468615"/>
                <a:gd name="connsiteX7" fmla="*/ 1685692 w 2188395"/>
                <a:gd name="connsiteY7" fmla="*/ 859213 h 1468615"/>
                <a:gd name="connsiteX8" fmla="*/ 1690772 w 2188395"/>
                <a:gd name="connsiteY8" fmla="*/ 912774 h 1468615"/>
                <a:gd name="connsiteX9" fmla="*/ 1853996 w 2188395"/>
                <a:gd name="connsiteY9" fmla="*/ 912774 h 1468615"/>
                <a:gd name="connsiteX10" fmla="*/ 1864266 w 2188395"/>
                <a:gd name="connsiteY10" fmla="*/ 1048169 h 1468615"/>
                <a:gd name="connsiteX11" fmla="*/ 1820865 w 2188395"/>
                <a:gd name="connsiteY11" fmla="*/ 1086049 h 1468615"/>
                <a:gd name="connsiteX12" fmla="*/ 1682269 w 2188395"/>
                <a:gd name="connsiteY12" fmla="*/ 1086049 h 1468615"/>
                <a:gd name="connsiteX13" fmla="*/ 1682710 w 2188395"/>
                <a:gd name="connsiteY13" fmla="*/ 1281961 h 1468615"/>
                <a:gd name="connsiteX14" fmla="*/ 1702451 w 2188395"/>
                <a:gd name="connsiteY14" fmla="*/ 1379337 h 1468615"/>
                <a:gd name="connsiteX15" fmla="*/ 1744036 w 2188395"/>
                <a:gd name="connsiteY15" fmla="*/ 1468615 h 1468615"/>
                <a:gd name="connsiteX16" fmla="*/ 0 w 2188395"/>
                <a:gd name="connsiteY16" fmla="*/ 1468615 h 146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8395" h="1468615">
                  <a:moveTo>
                    <a:pt x="297306" y="0"/>
                  </a:moveTo>
                  <a:lnTo>
                    <a:pt x="2188395" y="0"/>
                  </a:lnTo>
                  <a:lnTo>
                    <a:pt x="2085286" y="509330"/>
                  </a:lnTo>
                  <a:lnTo>
                    <a:pt x="2077532" y="518781"/>
                  </a:lnTo>
                  <a:cubicBezTo>
                    <a:pt x="2068987" y="525062"/>
                    <a:pt x="2057364" y="526912"/>
                    <a:pt x="2041957" y="525697"/>
                  </a:cubicBezTo>
                  <a:cubicBezTo>
                    <a:pt x="2014570" y="523599"/>
                    <a:pt x="1986850" y="523378"/>
                    <a:pt x="1959241" y="523930"/>
                  </a:cubicBezTo>
                  <a:cubicBezTo>
                    <a:pt x="1803195" y="526691"/>
                    <a:pt x="1708000" y="610844"/>
                    <a:pt x="1687790" y="765453"/>
                  </a:cubicBezTo>
                  <a:cubicBezTo>
                    <a:pt x="1683703" y="796265"/>
                    <a:pt x="1685582" y="827959"/>
                    <a:pt x="1685692" y="859213"/>
                  </a:cubicBezTo>
                  <a:cubicBezTo>
                    <a:pt x="1685692" y="873680"/>
                    <a:pt x="1688342" y="888036"/>
                    <a:pt x="1690772" y="912774"/>
                  </a:cubicBezTo>
                  <a:lnTo>
                    <a:pt x="1853996" y="912774"/>
                  </a:lnTo>
                  <a:cubicBezTo>
                    <a:pt x="1872439" y="961145"/>
                    <a:pt x="1867801" y="1004436"/>
                    <a:pt x="1864266" y="1048169"/>
                  </a:cubicBezTo>
                  <a:cubicBezTo>
                    <a:pt x="1861947" y="1076882"/>
                    <a:pt x="1846596" y="1086049"/>
                    <a:pt x="1820865" y="1086049"/>
                  </a:cubicBezTo>
                  <a:cubicBezTo>
                    <a:pt x="1776802" y="1086049"/>
                    <a:pt x="1732737" y="1086049"/>
                    <a:pt x="1682269" y="1086049"/>
                  </a:cubicBezTo>
                  <a:cubicBezTo>
                    <a:pt x="1671004" y="1152088"/>
                    <a:pt x="1678735" y="1216693"/>
                    <a:pt x="1682710" y="1281961"/>
                  </a:cubicBezTo>
                  <a:cubicBezTo>
                    <a:pt x="1684754" y="1315975"/>
                    <a:pt x="1691629" y="1348001"/>
                    <a:pt x="1702451" y="1379337"/>
                  </a:cubicBezTo>
                  <a:lnTo>
                    <a:pt x="1744036" y="1468615"/>
                  </a:lnTo>
                  <a:lnTo>
                    <a:pt x="0" y="1468615"/>
                  </a:lnTo>
                  <a:close/>
                </a:path>
              </a:pathLst>
            </a:custGeom>
            <a:solidFill>
              <a:schemeClr val="accent6"/>
            </a:solidFill>
            <a:ln w="19050">
              <a:solidFill>
                <a:srgbClr val="BFBFBF"/>
              </a:solidFill>
            </a:ln>
          </p:spPr>
          <p:txBody>
            <a:bodyPr vert="horz" wrap="square" lIns="91440" tIns="45720" rIns="91440" bIns="45720" numCol="1" rtlCol="0" anchor="t" anchorCtr="0" compatLnSpc="1">
              <a:prstTxWarp prst="textNoShape">
                <a:avLst/>
              </a:prstTxWarp>
              <a:noAutofit/>
            </a:bodyPr>
            <a:lstStyle/>
            <a:p>
              <a:pPr algn="ctr">
                <a:defRPr/>
              </a:pPr>
              <a:endParaRPr lang="en-US">
                <a:latin typeface="Calibri"/>
              </a:endParaRPr>
            </a:p>
          </p:txBody>
        </p:sp>
        <p:sp>
          <p:nvSpPr>
            <p:cNvPr id="13" name="Freeform: Shape 12">
              <a:extLst>
                <a:ext uri="{FF2B5EF4-FFF2-40B4-BE49-F238E27FC236}">
                  <a16:creationId xmlns:a16="http://schemas.microsoft.com/office/drawing/2014/main" id="{6C7A31DC-9AAD-4F3A-A6BE-6F9F8349296E}"/>
                </a:ext>
              </a:extLst>
            </p:cNvPr>
            <p:cNvSpPr/>
            <p:nvPr/>
          </p:nvSpPr>
          <p:spPr bwMode="auto">
            <a:xfrm>
              <a:off x="493562" y="1209105"/>
              <a:ext cx="2188395" cy="1468615"/>
            </a:xfrm>
            <a:custGeom>
              <a:avLst/>
              <a:gdLst>
                <a:gd name="connsiteX0" fmla="*/ 297306 w 2188395"/>
                <a:gd name="connsiteY0" fmla="*/ 0 h 1468615"/>
                <a:gd name="connsiteX1" fmla="*/ 2188395 w 2188395"/>
                <a:gd name="connsiteY1" fmla="*/ 0 h 1468615"/>
                <a:gd name="connsiteX2" fmla="*/ 2081687 w 2188395"/>
                <a:gd name="connsiteY2" fmla="*/ 527108 h 1468615"/>
                <a:gd name="connsiteX3" fmla="*/ 1894526 w 2188395"/>
                <a:gd name="connsiteY3" fmla="*/ 526779 h 1468615"/>
                <a:gd name="connsiteX4" fmla="*/ 1829480 w 2188395"/>
                <a:gd name="connsiteY4" fmla="*/ 563665 h 1468615"/>
                <a:gd name="connsiteX5" fmla="*/ 1736713 w 2188395"/>
                <a:gd name="connsiteY5" fmla="*/ 635449 h 1468615"/>
                <a:gd name="connsiteX6" fmla="*/ 1674207 w 2188395"/>
                <a:gd name="connsiteY6" fmla="*/ 651240 h 1468615"/>
                <a:gd name="connsiteX7" fmla="*/ 1674207 w 2188395"/>
                <a:gd name="connsiteY7" fmla="*/ 896739 h 1468615"/>
                <a:gd name="connsiteX8" fmla="*/ 1776139 w 2188395"/>
                <a:gd name="connsiteY8" fmla="*/ 896739 h 1468615"/>
                <a:gd name="connsiteX9" fmla="*/ 1776139 w 2188395"/>
                <a:gd name="connsiteY9" fmla="*/ 1468615 h 1468615"/>
                <a:gd name="connsiteX10" fmla="*/ 0 w 2188395"/>
                <a:gd name="connsiteY10" fmla="*/ 1468615 h 146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88395" h="1468615">
                  <a:moveTo>
                    <a:pt x="297306" y="0"/>
                  </a:moveTo>
                  <a:lnTo>
                    <a:pt x="2188395" y="0"/>
                  </a:lnTo>
                  <a:lnTo>
                    <a:pt x="2081687" y="527108"/>
                  </a:lnTo>
                  <a:lnTo>
                    <a:pt x="1894526" y="526779"/>
                  </a:lnTo>
                  <a:cubicBezTo>
                    <a:pt x="1864709" y="526338"/>
                    <a:pt x="1843063" y="531197"/>
                    <a:pt x="1829480" y="563665"/>
                  </a:cubicBezTo>
                  <a:cubicBezTo>
                    <a:pt x="1813025" y="602980"/>
                    <a:pt x="1777796" y="624625"/>
                    <a:pt x="1736713" y="635449"/>
                  </a:cubicBezTo>
                  <a:cubicBezTo>
                    <a:pt x="1717277" y="640528"/>
                    <a:pt x="1697730" y="645277"/>
                    <a:pt x="1674207" y="651240"/>
                  </a:cubicBezTo>
                  <a:lnTo>
                    <a:pt x="1674207" y="896739"/>
                  </a:lnTo>
                  <a:lnTo>
                    <a:pt x="1776139" y="896739"/>
                  </a:lnTo>
                  <a:lnTo>
                    <a:pt x="1776139" y="1468615"/>
                  </a:lnTo>
                  <a:lnTo>
                    <a:pt x="0" y="1468615"/>
                  </a:lnTo>
                  <a:close/>
                </a:path>
              </a:pathLst>
            </a:custGeom>
            <a:solidFill>
              <a:schemeClr val="accent6"/>
            </a:solidFill>
            <a:ln w="19050">
              <a:solidFill>
                <a:schemeClr val="accent1">
                  <a:lumMod val="75000"/>
                </a:schemeClr>
              </a:solidFill>
            </a:ln>
          </p:spPr>
          <p:txBody>
            <a:bodyPr vert="horz" wrap="square" lIns="91440" tIns="45720" rIns="91440" bIns="45720" numCol="1" rtlCol="0" anchor="t" anchorCtr="0" compatLnSpc="1">
              <a:prstTxWarp prst="textNoShape">
                <a:avLst/>
              </a:prstTxWarp>
              <a:noAutofit/>
            </a:bodyPr>
            <a:lstStyle/>
            <a:p>
              <a:pPr algn="ctr">
                <a:defRPr/>
              </a:pPr>
              <a:endParaRPr lang="en-US">
                <a:latin typeface="Calibri"/>
              </a:endParaRPr>
            </a:p>
          </p:txBody>
        </p:sp>
        <p:sp>
          <p:nvSpPr>
            <p:cNvPr id="14" name="Freeform: Shape 13">
              <a:extLst>
                <a:ext uri="{FF2B5EF4-FFF2-40B4-BE49-F238E27FC236}">
                  <a16:creationId xmlns:a16="http://schemas.microsoft.com/office/drawing/2014/main" id="{24927C1A-E8AB-CCB8-CF03-00F4F3C153E7}"/>
                </a:ext>
              </a:extLst>
            </p:cNvPr>
            <p:cNvSpPr/>
            <p:nvPr/>
          </p:nvSpPr>
          <p:spPr bwMode="auto">
            <a:xfrm>
              <a:off x="488924" y="2966138"/>
              <a:ext cx="2188395" cy="1468615"/>
            </a:xfrm>
            <a:custGeom>
              <a:avLst/>
              <a:gdLst>
                <a:gd name="connsiteX0" fmla="*/ 297306 w 2188395"/>
                <a:gd name="connsiteY0" fmla="*/ 0 h 1468615"/>
                <a:gd name="connsiteX1" fmla="*/ 2188395 w 2188395"/>
                <a:gd name="connsiteY1" fmla="*/ 0 h 1468615"/>
                <a:gd name="connsiteX2" fmla="*/ 2081276 w 2188395"/>
                <a:gd name="connsiteY2" fmla="*/ 529142 h 1468615"/>
                <a:gd name="connsiteX3" fmla="*/ 1884769 w 2188395"/>
                <a:gd name="connsiteY3" fmla="*/ 529321 h 1468615"/>
                <a:gd name="connsiteX4" fmla="*/ 1839604 w 2188395"/>
                <a:gd name="connsiteY4" fmla="*/ 575382 h 1468615"/>
                <a:gd name="connsiteX5" fmla="*/ 1661631 w 2188395"/>
                <a:gd name="connsiteY5" fmla="*/ 1228162 h 1468615"/>
                <a:gd name="connsiteX6" fmla="*/ 1652545 w 2188395"/>
                <a:gd name="connsiteY6" fmla="*/ 1309663 h 1468615"/>
                <a:gd name="connsiteX7" fmla="*/ 1653442 w 2188395"/>
                <a:gd name="connsiteY7" fmla="*/ 1394363 h 1468615"/>
                <a:gd name="connsiteX8" fmla="*/ 1905585 w 2188395"/>
                <a:gd name="connsiteY8" fmla="*/ 1397010 h 1468615"/>
                <a:gd name="connsiteX9" fmla="*/ 1891089 w 2188395"/>
                <a:gd name="connsiteY9" fmla="*/ 1468615 h 1468615"/>
                <a:gd name="connsiteX10" fmla="*/ 0 w 2188395"/>
                <a:gd name="connsiteY10" fmla="*/ 1468615 h 1468615"/>
                <a:gd name="connsiteX11" fmla="*/ 297306 w 2188395"/>
                <a:gd name="connsiteY11" fmla="*/ 0 h 146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8395" h="1468615">
                  <a:moveTo>
                    <a:pt x="297306" y="0"/>
                  </a:moveTo>
                  <a:lnTo>
                    <a:pt x="2188395" y="0"/>
                  </a:lnTo>
                  <a:lnTo>
                    <a:pt x="2081276" y="529142"/>
                  </a:lnTo>
                  <a:lnTo>
                    <a:pt x="1884769" y="529321"/>
                  </a:lnTo>
                  <a:cubicBezTo>
                    <a:pt x="1856236" y="529578"/>
                    <a:pt x="1846128" y="551328"/>
                    <a:pt x="1839604" y="575382"/>
                  </a:cubicBezTo>
                  <a:cubicBezTo>
                    <a:pt x="1780108" y="792890"/>
                    <a:pt x="1719205" y="1010142"/>
                    <a:pt x="1661631" y="1228162"/>
                  </a:cubicBezTo>
                  <a:cubicBezTo>
                    <a:pt x="1658176" y="1241212"/>
                    <a:pt x="1654592" y="1270640"/>
                    <a:pt x="1652545" y="1309663"/>
                  </a:cubicBezTo>
                  <a:cubicBezTo>
                    <a:pt x="1650753" y="1345615"/>
                    <a:pt x="1652034" y="1375171"/>
                    <a:pt x="1653442" y="1394363"/>
                  </a:cubicBezTo>
                  <a:lnTo>
                    <a:pt x="1905585" y="1397010"/>
                  </a:lnTo>
                  <a:lnTo>
                    <a:pt x="1891089" y="1468615"/>
                  </a:lnTo>
                  <a:lnTo>
                    <a:pt x="0" y="1468615"/>
                  </a:lnTo>
                  <a:lnTo>
                    <a:pt x="297306" y="0"/>
                  </a:lnTo>
                  <a:close/>
                </a:path>
              </a:pathLst>
            </a:custGeom>
            <a:solidFill>
              <a:schemeClr val="accent6"/>
            </a:solidFill>
            <a:ln w="19050">
              <a:solidFill>
                <a:srgbClr val="BFBFBF"/>
              </a:solidFill>
            </a:ln>
          </p:spPr>
          <p:txBody>
            <a:bodyPr vert="horz" wrap="square" lIns="91440" tIns="45720" rIns="91440" bIns="45720" numCol="1" rtlCol="0" anchor="t" anchorCtr="0" compatLnSpc="1">
              <a:prstTxWarp prst="textNoShape">
                <a:avLst/>
              </a:prstTxWarp>
              <a:noAutofit/>
            </a:bodyPr>
            <a:lstStyle/>
            <a:p>
              <a:pPr algn="ctr">
                <a:defRPr/>
              </a:pPr>
              <a:endParaRPr lang="en-US">
                <a:latin typeface="Calibri"/>
              </a:endParaRPr>
            </a:p>
          </p:txBody>
        </p:sp>
        <p:sp>
          <p:nvSpPr>
            <p:cNvPr id="15" name="Freeform: Shape 14">
              <a:extLst>
                <a:ext uri="{FF2B5EF4-FFF2-40B4-BE49-F238E27FC236}">
                  <a16:creationId xmlns:a16="http://schemas.microsoft.com/office/drawing/2014/main" id="{0FB2CD0F-600B-77B1-4387-67E719F78437}"/>
                </a:ext>
              </a:extLst>
            </p:cNvPr>
            <p:cNvSpPr/>
            <p:nvPr/>
          </p:nvSpPr>
          <p:spPr bwMode="auto">
            <a:xfrm>
              <a:off x="3453682" y="2967972"/>
              <a:ext cx="2188395" cy="1468615"/>
            </a:xfrm>
            <a:custGeom>
              <a:avLst/>
              <a:gdLst>
                <a:gd name="connsiteX0" fmla="*/ 1890906 w 2188395"/>
                <a:gd name="connsiteY0" fmla="*/ 712216 h 1468615"/>
                <a:gd name="connsiteX1" fmla="*/ 2044215 w 2188395"/>
                <a:gd name="connsiteY1" fmla="*/ 712216 h 1468615"/>
                <a:gd name="connsiteX2" fmla="*/ 2025161 w 2188395"/>
                <a:gd name="connsiteY2" fmla="*/ 806335 h 1468615"/>
                <a:gd name="connsiteX3" fmla="*/ 2005183 w 2188395"/>
                <a:gd name="connsiteY3" fmla="*/ 804185 h 1468615"/>
                <a:gd name="connsiteX4" fmla="*/ 1919437 w 2188395"/>
                <a:gd name="connsiteY4" fmla="*/ 820999 h 1468615"/>
                <a:gd name="connsiteX5" fmla="*/ 1885321 w 2188395"/>
                <a:gd name="connsiteY5" fmla="*/ 829134 h 1468615"/>
                <a:gd name="connsiteX6" fmla="*/ 1890906 w 2188395"/>
                <a:gd name="connsiteY6" fmla="*/ 712216 h 1468615"/>
                <a:gd name="connsiteX7" fmla="*/ 297306 w 2188395"/>
                <a:gd name="connsiteY7" fmla="*/ 0 h 1468615"/>
                <a:gd name="connsiteX8" fmla="*/ 2188395 w 2188395"/>
                <a:gd name="connsiteY8" fmla="*/ 0 h 1468615"/>
                <a:gd name="connsiteX9" fmla="*/ 2081647 w 2188395"/>
                <a:gd name="connsiteY9" fmla="*/ 527309 h 1468615"/>
                <a:gd name="connsiteX10" fmla="*/ 1709762 w 2188395"/>
                <a:gd name="connsiteY10" fmla="*/ 527309 h 1468615"/>
                <a:gd name="connsiteX11" fmla="*/ 1709885 w 2188395"/>
                <a:gd name="connsiteY11" fmla="*/ 527551 h 1468615"/>
                <a:gd name="connsiteX12" fmla="*/ 1715834 w 2188395"/>
                <a:gd name="connsiteY12" fmla="*/ 1041235 h 1468615"/>
                <a:gd name="connsiteX13" fmla="*/ 1875973 w 2188395"/>
                <a:gd name="connsiteY13" fmla="*/ 1041235 h 1468615"/>
                <a:gd name="connsiteX14" fmla="*/ 1887750 w 2188395"/>
                <a:gd name="connsiteY14" fmla="*/ 1008697 h 1468615"/>
                <a:gd name="connsiteX15" fmla="*/ 1937041 w 2188395"/>
                <a:gd name="connsiteY15" fmla="*/ 971910 h 1468615"/>
                <a:gd name="connsiteX16" fmla="*/ 1968653 w 2188395"/>
                <a:gd name="connsiteY16" fmla="*/ 988225 h 1468615"/>
                <a:gd name="connsiteX17" fmla="*/ 1981593 w 2188395"/>
                <a:gd name="connsiteY17" fmla="*/ 1021552 h 1468615"/>
                <a:gd name="connsiteX18" fmla="*/ 1918395 w 2188395"/>
                <a:gd name="connsiteY18" fmla="*/ 1333731 h 1468615"/>
                <a:gd name="connsiteX19" fmla="*/ 1915497 w 2188395"/>
                <a:gd name="connsiteY19" fmla="*/ 1333331 h 1468615"/>
                <a:gd name="connsiteX20" fmla="*/ 1884715 w 2188395"/>
                <a:gd name="connsiteY20" fmla="*/ 1258073 h 1468615"/>
                <a:gd name="connsiteX21" fmla="*/ 1879979 w 2188395"/>
                <a:gd name="connsiteY21" fmla="*/ 1156331 h 1468615"/>
                <a:gd name="connsiteX22" fmla="*/ 1685238 w 2188395"/>
                <a:gd name="connsiteY22" fmla="*/ 1156331 h 1468615"/>
                <a:gd name="connsiteX23" fmla="*/ 1687181 w 2188395"/>
                <a:gd name="connsiteY23" fmla="*/ 1364549 h 1468615"/>
                <a:gd name="connsiteX24" fmla="*/ 1713025 w 2188395"/>
                <a:gd name="connsiteY24" fmla="*/ 1429912 h 1468615"/>
                <a:gd name="connsiteX25" fmla="*/ 1754648 w 2188395"/>
                <a:gd name="connsiteY25" fmla="*/ 1468615 h 1468615"/>
                <a:gd name="connsiteX26" fmla="*/ 0 w 2188395"/>
                <a:gd name="connsiteY26" fmla="*/ 1468615 h 1468615"/>
                <a:gd name="connsiteX0" fmla="*/ 1890906 w 2188395"/>
                <a:gd name="connsiteY0" fmla="*/ 712216 h 1468615"/>
                <a:gd name="connsiteX1" fmla="*/ 2044215 w 2188395"/>
                <a:gd name="connsiteY1" fmla="*/ 712216 h 1468615"/>
                <a:gd name="connsiteX2" fmla="*/ 2025161 w 2188395"/>
                <a:gd name="connsiteY2" fmla="*/ 806335 h 1468615"/>
                <a:gd name="connsiteX3" fmla="*/ 1919437 w 2188395"/>
                <a:gd name="connsiteY3" fmla="*/ 820999 h 1468615"/>
                <a:gd name="connsiteX4" fmla="*/ 1885321 w 2188395"/>
                <a:gd name="connsiteY4" fmla="*/ 829134 h 1468615"/>
                <a:gd name="connsiteX5" fmla="*/ 1890906 w 2188395"/>
                <a:gd name="connsiteY5" fmla="*/ 712216 h 1468615"/>
                <a:gd name="connsiteX6" fmla="*/ 297306 w 2188395"/>
                <a:gd name="connsiteY6" fmla="*/ 0 h 1468615"/>
                <a:gd name="connsiteX7" fmla="*/ 2188395 w 2188395"/>
                <a:gd name="connsiteY7" fmla="*/ 0 h 1468615"/>
                <a:gd name="connsiteX8" fmla="*/ 2081647 w 2188395"/>
                <a:gd name="connsiteY8" fmla="*/ 527309 h 1468615"/>
                <a:gd name="connsiteX9" fmla="*/ 1709762 w 2188395"/>
                <a:gd name="connsiteY9" fmla="*/ 527309 h 1468615"/>
                <a:gd name="connsiteX10" fmla="*/ 1709885 w 2188395"/>
                <a:gd name="connsiteY10" fmla="*/ 527551 h 1468615"/>
                <a:gd name="connsiteX11" fmla="*/ 1715834 w 2188395"/>
                <a:gd name="connsiteY11" fmla="*/ 1041235 h 1468615"/>
                <a:gd name="connsiteX12" fmla="*/ 1875973 w 2188395"/>
                <a:gd name="connsiteY12" fmla="*/ 1041235 h 1468615"/>
                <a:gd name="connsiteX13" fmla="*/ 1887750 w 2188395"/>
                <a:gd name="connsiteY13" fmla="*/ 1008697 h 1468615"/>
                <a:gd name="connsiteX14" fmla="*/ 1937041 w 2188395"/>
                <a:gd name="connsiteY14" fmla="*/ 971910 h 1468615"/>
                <a:gd name="connsiteX15" fmla="*/ 1968653 w 2188395"/>
                <a:gd name="connsiteY15" fmla="*/ 988225 h 1468615"/>
                <a:gd name="connsiteX16" fmla="*/ 1981593 w 2188395"/>
                <a:gd name="connsiteY16" fmla="*/ 1021552 h 1468615"/>
                <a:gd name="connsiteX17" fmla="*/ 1918395 w 2188395"/>
                <a:gd name="connsiteY17" fmla="*/ 1333731 h 1468615"/>
                <a:gd name="connsiteX18" fmla="*/ 1915497 w 2188395"/>
                <a:gd name="connsiteY18" fmla="*/ 1333331 h 1468615"/>
                <a:gd name="connsiteX19" fmla="*/ 1884715 w 2188395"/>
                <a:gd name="connsiteY19" fmla="*/ 1258073 h 1468615"/>
                <a:gd name="connsiteX20" fmla="*/ 1879979 w 2188395"/>
                <a:gd name="connsiteY20" fmla="*/ 1156331 h 1468615"/>
                <a:gd name="connsiteX21" fmla="*/ 1685238 w 2188395"/>
                <a:gd name="connsiteY21" fmla="*/ 1156331 h 1468615"/>
                <a:gd name="connsiteX22" fmla="*/ 1687181 w 2188395"/>
                <a:gd name="connsiteY22" fmla="*/ 1364549 h 1468615"/>
                <a:gd name="connsiteX23" fmla="*/ 1713025 w 2188395"/>
                <a:gd name="connsiteY23" fmla="*/ 1429912 h 1468615"/>
                <a:gd name="connsiteX24" fmla="*/ 1754648 w 2188395"/>
                <a:gd name="connsiteY24" fmla="*/ 1468615 h 1468615"/>
                <a:gd name="connsiteX25" fmla="*/ 0 w 2188395"/>
                <a:gd name="connsiteY25" fmla="*/ 1468615 h 1468615"/>
                <a:gd name="connsiteX26" fmla="*/ 297306 w 2188395"/>
                <a:gd name="connsiteY26" fmla="*/ 0 h 1468615"/>
                <a:gd name="connsiteX0" fmla="*/ 1890906 w 2188395"/>
                <a:gd name="connsiteY0" fmla="*/ 712216 h 1468615"/>
                <a:gd name="connsiteX1" fmla="*/ 2044215 w 2188395"/>
                <a:gd name="connsiteY1" fmla="*/ 712216 h 1468615"/>
                <a:gd name="connsiteX2" fmla="*/ 2025161 w 2188395"/>
                <a:gd name="connsiteY2" fmla="*/ 806335 h 1468615"/>
                <a:gd name="connsiteX3" fmla="*/ 2007925 w 2188395"/>
                <a:gd name="connsiteY3" fmla="*/ 805914 h 1468615"/>
                <a:gd name="connsiteX4" fmla="*/ 1919437 w 2188395"/>
                <a:gd name="connsiteY4" fmla="*/ 820999 h 1468615"/>
                <a:gd name="connsiteX5" fmla="*/ 1885321 w 2188395"/>
                <a:gd name="connsiteY5" fmla="*/ 829134 h 1468615"/>
                <a:gd name="connsiteX6" fmla="*/ 1890906 w 2188395"/>
                <a:gd name="connsiteY6" fmla="*/ 712216 h 1468615"/>
                <a:gd name="connsiteX7" fmla="*/ 297306 w 2188395"/>
                <a:gd name="connsiteY7" fmla="*/ 0 h 1468615"/>
                <a:gd name="connsiteX8" fmla="*/ 2188395 w 2188395"/>
                <a:gd name="connsiteY8" fmla="*/ 0 h 1468615"/>
                <a:gd name="connsiteX9" fmla="*/ 2081647 w 2188395"/>
                <a:gd name="connsiteY9" fmla="*/ 527309 h 1468615"/>
                <a:gd name="connsiteX10" fmla="*/ 1709762 w 2188395"/>
                <a:gd name="connsiteY10" fmla="*/ 527309 h 1468615"/>
                <a:gd name="connsiteX11" fmla="*/ 1709885 w 2188395"/>
                <a:gd name="connsiteY11" fmla="*/ 527551 h 1468615"/>
                <a:gd name="connsiteX12" fmla="*/ 1715834 w 2188395"/>
                <a:gd name="connsiteY12" fmla="*/ 1041235 h 1468615"/>
                <a:gd name="connsiteX13" fmla="*/ 1875973 w 2188395"/>
                <a:gd name="connsiteY13" fmla="*/ 1041235 h 1468615"/>
                <a:gd name="connsiteX14" fmla="*/ 1887750 w 2188395"/>
                <a:gd name="connsiteY14" fmla="*/ 1008697 h 1468615"/>
                <a:gd name="connsiteX15" fmla="*/ 1937041 w 2188395"/>
                <a:gd name="connsiteY15" fmla="*/ 971910 h 1468615"/>
                <a:gd name="connsiteX16" fmla="*/ 1968653 w 2188395"/>
                <a:gd name="connsiteY16" fmla="*/ 988225 h 1468615"/>
                <a:gd name="connsiteX17" fmla="*/ 1981593 w 2188395"/>
                <a:gd name="connsiteY17" fmla="*/ 1021552 h 1468615"/>
                <a:gd name="connsiteX18" fmla="*/ 1918395 w 2188395"/>
                <a:gd name="connsiteY18" fmla="*/ 1333731 h 1468615"/>
                <a:gd name="connsiteX19" fmla="*/ 1915497 w 2188395"/>
                <a:gd name="connsiteY19" fmla="*/ 1333331 h 1468615"/>
                <a:gd name="connsiteX20" fmla="*/ 1884715 w 2188395"/>
                <a:gd name="connsiteY20" fmla="*/ 1258073 h 1468615"/>
                <a:gd name="connsiteX21" fmla="*/ 1879979 w 2188395"/>
                <a:gd name="connsiteY21" fmla="*/ 1156331 h 1468615"/>
                <a:gd name="connsiteX22" fmla="*/ 1685238 w 2188395"/>
                <a:gd name="connsiteY22" fmla="*/ 1156331 h 1468615"/>
                <a:gd name="connsiteX23" fmla="*/ 1687181 w 2188395"/>
                <a:gd name="connsiteY23" fmla="*/ 1364549 h 1468615"/>
                <a:gd name="connsiteX24" fmla="*/ 1713025 w 2188395"/>
                <a:gd name="connsiteY24" fmla="*/ 1429912 h 1468615"/>
                <a:gd name="connsiteX25" fmla="*/ 1754648 w 2188395"/>
                <a:gd name="connsiteY25" fmla="*/ 1468615 h 1468615"/>
                <a:gd name="connsiteX26" fmla="*/ 0 w 2188395"/>
                <a:gd name="connsiteY26" fmla="*/ 1468615 h 1468615"/>
                <a:gd name="connsiteX27" fmla="*/ 297306 w 2188395"/>
                <a:gd name="connsiteY27" fmla="*/ 0 h 1468615"/>
                <a:gd name="connsiteX0" fmla="*/ 1890906 w 2188395"/>
                <a:gd name="connsiteY0" fmla="*/ 712216 h 1468615"/>
                <a:gd name="connsiteX1" fmla="*/ 2044215 w 2188395"/>
                <a:gd name="connsiteY1" fmla="*/ 712216 h 1468615"/>
                <a:gd name="connsiteX2" fmla="*/ 2025161 w 2188395"/>
                <a:gd name="connsiteY2" fmla="*/ 806335 h 1468615"/>
                <a:gd name="connsiteX3" fmla="*/ 1919437 w 2188395"/>
                <a:gd name="connsiteY3" fmla="*/ 820999 h 1468615"/>
                <a:gd name="connsiteX4" fmla="*/ 1885321 w 2188395"/>
                <a:gd name="connsiteY4" fmla="*/ 829134 h 1468615"/>
                <a:gd name="connsiteX5" fmla="*/ 1890906 w 2188395"/>
                <a:gd name="connsiteY5" fmla="*/ 712216 h 1468615"/>
                <a:gd name="connsiteX6" fmla="*/ 297306 w 2188395"/>
                <a:gd name="connsiteY6" fmla="*/ 0 h 1468615"/>
                <a:gd name="connsiteX7" fmla="*/ 2188395 w 2188395"/>
                <a:gd name="connsiteY7" fmla="*/ 0 h 1468615"/>
                <a:gd name="connsiteX8" fmla="*/ 2081647 w 2188395"/>
                <a:gd name="connsiteY8" fmla="*/ 527309 h 1468615"/>
                <a:gd name="connsiteX9" fmla="*/ 1709762 w 2188395"/>
                <a:gd name="connsiteY9" fmla="*/ 527309 h 1468615"/>
                <a:gd name="connsiteX10" fmla="*/ 1709885 w 2188395"/>
                <a:gd name="connsiteY10" fmla="*/ 527551 h 1468615"/>
                <a:gd name="connsiteX11" fmla="*/ 1715834 w 2188395"/>
                <a:gd name="connsiteY11" fmla="*/ 1041235 h 1468615"/>
                <a:gd name="connsiteX12" fmla="*/ 1875973 w 2188395"/>
                <a:gd name="connsiteY12" fmla="*/ 1041235 h 1468615"/>
                <a:gd name="connsiteX13" fmla="*/ 1887750 w 2188395"/>
                <a:gd name="connsiteY13" fmla="*/ 1008697 h 1468615"/>
                <a:gd name="connsiteX14" fmla="*/ 1937041 w 2188395"/>
                <a:gd name="connsiteY14" fmla="*/ 971910 h 1468615"/>
                <a:gd name="connsiteX15" fmla="*/ 1968653 w 2188395"/>
                <a:gd name="connsiteY15" fmla="*/ 988225 h 1468615"/>
                <a:gd name="connsiteX16" fmla="*/ 1981593 w 2188395"/>
                <a:gd name="connsiteY16" fmla="*/ 1021552 h 1468615"/>
                <a:gd name="connsiteX17" fmla="*/ 1918395 w 2188395"/>
                <a:gd name="connsiteY17" fmla="*/ 1333731 h 1468615"/>
                <a:gd name="connsiteX18" fmla="*/ 1915497 w 2188395"/>
                <a:gd name="connsiteY18" fmla="*/ 1333331 h 1468615"/>
                <a:gd name="connsiteX19" fmla="*/ 1884715 w 2188395"/>
                <a:gd name="connsiteY19" fmla="*/ 1258073 h 1468615"/>
                <a:gd name="connsiteX20" fmla="*/ 1879979 w 2188395"/>
                <a:gd name="connsiteY20" fmla="*/ 1156331 h 1468615"/>
                <a:gd name="connsiteX21" fmla="*/ 1685238 w 2188395"/>
                <a:gd name="connsiteY21" fmla="*/ 1156331 h 1468615"/>
                <a:gd name="connsiteX22" fmla="*/ 1687181 w 2188395"/>
                <a:gd name="connsiteY22" fmla="*/ 1364549 h 1468615"/>
                <a:gd name="connsiteX23" fmla="*/ 1713025 w 2188395"/>
                <a:gd name="connsiteY23" fmla="*/ 1429912 h 1468615"/>
                <a:gd name="connsiteX24" fmla="*/ 1754648 w 2188395"/>
                <a:gd name="connsiteY24" fmla="*/ 1468615 h 1468615"/>
                <a:gd name="connsiteX25" fmla="*/ 0 w 2188395"/>
                <a:gd name="connsiteY25" fmla="*/ 1468615 h 1468615"/>
                <a:gd name="connsiteX26" fmla="*/ 297306 w 2188395"/>
                <a:gd name="connsiteY26" fmla="*/ 0 h 1468615"/>
                <a:gd name="connsiteX0" fmla="*/ 1890906 w 2188395"/>
                <a:gd name="connsiteY0" fmla="*/ 712216 h 1468615"/>
                <a:gd name="connsiteX1" fmla="*/ 2044215 w 2188395"/>
                <a:gd name="connsiteY1" fmla="*/ 712216 h 1468615"/>
                <a:gd name="connsiteX2" fmla="*/ 1919437 w 2188395"/>
                <a:gd name="connsiteY2" fmla="*/ 820999 h 1468615"/>
                <a:gd name="connsiteX3" fmla="*/ 1885321 w 2188395"/>
                <a:gd name="connsiteY3" fmla="*/ 829134 h 1468615"/>
                <a:gd name="connsiteX4" fmla="*/ 1890906 w 2188395"/>
                <a:gd name="connsiteY4" fmla="*/ 712216 h 1468615"/>
                <a:gd name="connsiteX5" fmla="*/ 297306 w 2188395"/>
                <a:gd name="connsiteY5" fmla="*/ 0 h 1468615"/>
                <a:gd name="connsiteX6" fmla="*/ 2188395 w 2188395"/>
                <a:gd name="connsiteY6" fmla="*/ 0 h 1468615"/>
                <a:gd name="connsiteX7" fmla="*/ 2081647 w 2188395"/>
                <a:gd name="connsiteY7" fmla="*/ 527309 h 1468615"/>
                <a:gd name="connsiteX8" fmla="*/ 1709762 w 2188395"/>
                <a:gd name="connsiteY8" fmla="*/ 527309 h 1468615"/>
                <a:gd name="connsiteX9" fmla="*/ 1709885 w 2188395"/>
                <a:gd name="connsiteY9" fmla="*/ 527551 h 1468615"/>
                <a:gd name="connsiteX10" fmla="*/ 1715834 w 2188395"/>
                <a:gd name="connsiteY10" fmla="*/ 1041235 h 1468615"/>
                <a:gd name="connsiteX11" fmla="*/ 1875973 w 2188395"/>
                <a:gd name="connsiteY11" fmla="*/ 1041235 h 1468615"/>
                <a:gd name="connsiteX12" fmla="*/ 1887750 w 2188395"/>
                <a:gd name="connsiteY12" fmla="*/ 1008697 h 1468615"/>
                <a:gd name="connsiteX13" fmla="*/ 1937041 w 2188395"/>
                <a:gd name="connsiteY13" fmla="*/ 971910 h 1468615"/>
                <a:gd name="connsiteX14" fmla="*/ 1968653 w 2188395"/>
                <a:gd name="connsiteY14" fmla="*/ 988225 h 1468615"/>
                <a:gd name="connsiteX15" fmla="*/ 1981593 w 2188395"/>
                <a:gd name="connsiteY15" fmla="*/ 1021552 h 1468615"/>
                <a:gd name="connsiteX16" fmla="*/ 1918395 w 2188395"/>
                <a:gd name="connsiteY16" fmla="*/ 1333731 h 1468615"/>
                <a:gd name="connsiteX17" fmla="*/ 1915497 w 2188395"/>
                <a:gd name="connsiteY17" fmla="*/ 1333331 h 1468615"/>
                <a:gd name="connsiteX18" fmla="*/ 1884715 w 2188395"/>
                <a:gd name="connsiteY18" fmla="*/ 1258073 h 1468615"/>
                <a:gd name="connsiteX19" fmla="*/ 1879979 w 2188395"/>
                <a:gd name="connsiteY19" fmla="*/ 1156331 h 1468615"/>
                <a:gd name="connsiteX20" fmla="*/ 1685238 w 2188395"/>
                <a:gd name="connsiteY20" fmla="*/ 1156331 h 1468615"/>
                <a:gd name="connsiteX21" fmla="*/ 1687181 w 2188395"/>
                <a:gd name="connsiteY21" fmla="*/ 1364549 h 1468615"/>
                <a:gd name="connsiteX22" fmla="*/ 1713025 w 2188395"/>
                <a:gd name="connsiteY22" fmla="*/ 1429912 h 1468615"/>
                <a:gd name="connsiteX23" fmla="*/ 1754648 w 2188395"/>
                <a:gd name="connsiteY23" fmla="*/ 1468615 h 1468615"/>
                <a:gd name="connsiteX24" fmla="*/ 0 w 2188395"/>
                <a:gd name="connsiteY24" fmla="*/ 1468615 h 1468615"/>
                <a:gd name="connsiteX25" fmla="*/ 297306 w 2188395"/>
                <a:gd name="connsiteY25" fmla="*/ 0 h 1468615"/>
                <a:gd name="connsiteX0" fmla="*/ 1890906 w 2188395"/>
                <a:gd name="connsiteY0" fmla="*/ 712216 h 1468615"/>
                <a:gd name="connsiteX1" fmla="*/ 1919437 w 2188395"/>
                <a:gd name="connsiteY1" fmla="*/ 820999 h 1468615"/>
                <a:gd name="connsiteX2" fmla="*/ 1885321 w 2188395"/>
                <a:gd name="connsiteY2" fmla="*/ 829134 h 1468615"/>
                <a:gd name="connsiteX3" fmla="*/ 1890906 w 2188395"/>
                <a:gd name="connsiteY3" fmla="*/ 712216 h 1468615"/>
                <a:gd name="connsiteX4" fmla="*/ 297306 w 2188395"/>
                <a:gd name="connsiteY4" fmla="*/ 0 h 1468615"/>
                <a:gd name="connsiteX5" fmla="*/ 2188395 w 2188395"/>
                <a:gd name="connsiteY5" fmla="*/ 0 h 1468615"/>
                <a:gd name="connsiteX6" fmla="*/ 2081647 w 2188395"/>
                <a:gd name="connsiteY6" fmla="*/ 527309 h 1468615"/>
                <a:gd name="connsiteX7" fmla="*/ 1709762 w 2188395"/>
                <a:gd name="connsiteY7" fmla="*/ 527309 h 1468615"/>
                <a:gd name="connsiteX8" fmla="*/ 1709885 w 2188395"/>
                <a:gd name="connsiteY8" fmla="*/ 527551 h 1468615"/>
                <a:gd name="connsiteX9" fmla="*/ 1715834 w 2188395"/>
                <a:gd name="connsiteY9" fmla="*/ 1041235 h 1468615"/>
                <a:gd name="connsiteX10" fmla="*/ 1875973 w 2188395"/>
                <a:gd name="connsiteY10" fmla="*/ 1041235 h 1468615"/>
                <a:gd name="connsiteX11" fmla="*/ 1887750 w 2188395"/>
                <a:gd name="connsiteY11" fmla="*/ 1008697 h 1468615"/>
                <a:gd name="connsiteX12" fmla="*/ 1937041 w 2188395"/>
                <a:gd name="connsiteY12" fmla="*/ 971910 h 1468615"/>
                <a:gd name="connsiteX13" fmla="*/ 1968653 w 2188395"/>
                <a:gd name="connsiteY13" fmla="*/ 988225 h 1468615"/>
                <a:gd name="connsiteX14" fmla="*/ 1981593 w 2188395"/>
                <a:gd name="connsiteY14" fmla="*/ 1021552 h 1468615"/>
                <a:gd name="connsiteX15" fmla="*/ 1918395 w 2188395"/>
                <a:gd name="connsiteY15" fmla="*/ 1333731 h 1468615"/>
                <a:gd name="connsiteX16" fmla="*/ 1915497 w 2188395"/>
                <a:gd name="connsiteY16" fmla="*/ 1333331 h 1468615"/>
                <a:gd name="connsiteX17" fmla="*/ 1884715 w 2188395"/>
                <a:gd name="connsiteY17" fmla="*/ 1258073 h 1468615"/>
                <a:gd name="connsiteX18" fmla="*/ 1879979 w 2188395"/>
                <a:gd name="connsiteY18" fmla="*/ 1156331 h 1468615"/>
                <a:gd name="connsiteX19" fmla="*/ 1685238 w 2188395"/>
                <a:gd name="connsiteY19" fmla="*/ 1156331 h 1468615"/>
                <a:gd name="connsiteX20" fmla="*/ 1687181 w 2188395"/>
                <a:gd name="connsiteY20" fmla="*/ 1364549 h 1468615"/>
                <a:gd name="connsiteX21" fmla="*/ 1713025 w 2188395"/>
                <a:gd name="connsiteY21" fmla="*/ 1429912 h 1468615"/>
                <a:gd name="connsiteX22" fmla="*/ 1754648 w 2188395"/>
                <a:gd name="connsiteY22" fmla="*/ 1468615 h 1468615"/>
                <a:gd name="connsiteX23" fmla="*/ 0 w 2188395"/>
                <a:gd name="connsiteY23" fmla="*/ 1468615 h 1468615"/>
                <a:gd name="connsiteX24" fmla="*/ 297306 w 2188395"/>
                <a:gd name="connsiteY24" fmla="*/ 0 h 1468615"/>
                <a:gd name="connsiteX0" fmla="*/ 1885321 w 2188395"/>
                <a:gd name="connsiteY0" fmla="*/ 829134 h 1468615"/>
                <a:gd name="connsiteX1" fmla="*/ 1919437 w 2188395"/>
                <a:gd name="connsiteY1" fmla="*/ 820999 h 1468615"/>
                <a:gd name="connsiteX2" fmla="*/ 1885321 w 2188395"/>
                <a:gd name="connsiteY2" fmla="*/ 829134 h 1468615"/>
                <a:gd name="connsiteX3" fmla="*/ 297306 w 2188395"/>
                <a:gd name="connsiteY3" fmla="*/ 0 h 1468615"/>
                <a:gd name="connsiteX4" fmla="*/ 2188395 w 2188395"/>
                <a:gd name="connsiteY4" fmla="*/ 0 h 1468615"/>
                <a:gd name="connsiteX5" fmla="*/ 2081647 w 2188395"/>
                <a:gd name="connsiteY5" fmla="*/ 527309 h 1468615"/>
                <a:gd name="connsiteX6" fmla="*/ 1709762 w 2188395"/>
                <a:gd name="connsiteY6" fmla="*/ 527309 h 1468615"/>
                <a:gd name="connsiteX7" fmla="*/ 1709885 w 2188395"/>
                <a:gd name="connsiteY7" fmla="*/ 527551 h 1468615"/>
                <a:gd name="connsiteX8" fmla="*/ 1715834 w 2188395"/>
                <a:gd name="connsiteY8" fmla="*/ 1041235 h 1468615"/>
                <a:gd name="connsiteX9" fmla="*/ 1875973 w 2188395"/>
                <a:gd name="connsiteY9" fmla="*/ 1041235 h 1468615"/>
                <a:gd name="connsiteX10" fmla="*/ 1887750 w 2188395"/>
                <a:gd name="connsiteY10" fmla="*/ 1008697 h 1468615"/>
                <a:gd name="connsiteX11" fmla="*/ 1937041 w 2188395"/>
                <a:gd name="connsiteY11" fmla="*/ 971910 h 1468615"/>
                <a:gd name="connsiteX12" fmla="*/ 1968653 w 2188395"/>
                <a:gd name="connsiteY12" fmla="*/ 988225 h 1468615"/>
                <a:gd name="connsiteX13" fmla="*/ 1981593 w 2188395"/>
                <a:gd name="connsiteY13" fmla="*/ 1021552 h 1468615"/>
                <a:gd name="connsiteX14" fmla="*/ 1918395 w 2188395"/>
                <a:gd name="connsiteY14" fmla="*/ 1333731 h 1468615"/>
                <a:gd name="connsiteX15" fmla="*/ 1915497 w 2188395"/>
                <a:gd name="connsiteY15" fmla="*/ 1333331 h 1468615"/>
                <a:gd name="connsiteX16" fmla="*/ 1884715 w 2188395"/>
                <a:gd name="connsiteY16" fmla="*/ 1258073 h 1468615"/>
                <a:gd name="connsiteX17" fmla="*/ 1879979 w 2188395"/>
                <a:gd name="connsiteY17" fmla="*/ 1156331 h 1468615"/>
                <a:gd name="connsiteX18" fmla="*/ 1685238 w 2188395"/>
                <a:gd name="connsiteY18" fmla="*/ 1156331 h 1468615"/>
                <a:gd name="connsiteX19" fmla="*/ 1687181 w 2188395"/>
                <a:gd name="connsiteY19" fmla="*/ 1364549 h 1468615"/>
                <a:gd name="connsiteX20" fmla="*/ 1713025 w 2188395"/>
                <a:gd name="connsiteY20" fmla="*/ 1429912 h 1468615"/>
                <a:gd name="connsiteX21" fmla="*/ 1754648 w 2188395"/>
                <a:gd name="connsiteY21" fmla="*/ 1468615 h 1468615"/>
                <a:gd name="connsiteX22" fmla="*/ 0 w 2188395"/>
                <a:gd name="connsiteY22" fmla="*/ 1468615 h 1468615"/>
                <a:gd name="connsiteX23" fmla="*/ 297306 w 2188395"/>
                <a:gd name="connsiteY23" fmla="*/ 0 h 1468615"/>
                <a:gd name="connsiteX0" fmla="*/ 297306 w 2188395"/>
                <a:gd name="connsiteY0" fmla="*/ 0 h 1468615"/>
                <a:gd name="connsiteX1" fmla="*/ 2188395 w 2188395"/>
                <a:gd name="connsiteY1" fmla="*/ 0 h 1468615"/>
                <a:gd name="connsiteX2" fmla="*/ 2081647 w 2188395"/>
                <a:gd name="connsiteY2" fmla="*/ 527309 h 1468615"/>
                <a:gd name="connsiteX3" fmla="*/ 1709762 w 2188395"/>
                <a:gd name="connsiteY3" fmla="*/ 527309 h 1468615"/>
                <a:gd name="connsiteX4" fmla="*/ 1709885 w 2188395"/>
                <a:gd name="connsiteY4" fmla="*/ 527551 h 1468615"/>
                <a:gd name="connsiteX5" fmla="*/ 1715834 w 2188395"/>
                <a:gd name="connsiteY5" fmla="*/ 1041235 h 1468615"/>
                <a:gd name="connsiteX6" fmla="*/ 1875973 w 2188395"/>
                <a:gd name="connsiteY6" fmla="*/ 1041235 h 1468615"/>
                <a:gd name="connsiteX7" fmla="*/ 1887750 w 2188395"/>
                <a:gd name="connsiteY7" fmla="*/ 1008697 h 1468615"/>
                <a:gd name="connsiteX8" fmla="*/ 1937041 w 2188395"/>
                <a:gd name="connsiteY8" fmla="*/ 971910 h 1468615"/>
                <a:gd name="connsiteX9" fmla="*/ 1968653 w 2188395"/>
                <a:gd name="connsiteY9" fmla="*/ 988225 h 1468615"/>
                <a:gd name="connsiteX10" fmla="*/ 1981593 w 2188395"/>
                <a:gd name="connsiteY10" fmla="*/ 1021552 h 1468615"/>
                <a:gd name="connsiteX11" fmla="*/ 1918395 w 2188395"/>
                <a:gd name="connsiteY11" fmla="*/ 1333731 h 1468615"/>
                <a:gd name="connsiteX12" fmla="*/ 1915497 w 2188395"/>
                <a:gd name="connsiteY12" fmla="*/ 1333331 h 1468615"/>
                <a:gd name="connsiteX13" fmla="*/ 1884715 w 2188395"/>
                <a:gd name="connsiteY13" fmla="*/ 1258073 h 1468615"/>
                <a:gd name="connsiteX14" fmla="*/ 1879979 w 2188395"/>
                <a:gd name="connsiteY14" fmla="*/ 1156331 h 1468615"/>
                <a:gd name="connsiteX15" fmla="*/ 1685238 w 2188395"/>
                <a:gd name="connsiteY15" fmla="*/ 1156331 h 1468615"/>
                <a:gd name="connsiteX16" fmla="*/ 1687181 w 2188395"/>
                <a:gd name="connsiteY16" fmla="*/ 1364549 h 1468615"/>
                <a:gd name="connsiteX17" fmla="*/ 1713025 w 2188395"/>
                <a:gd name="connsiteY17" fmla="*/ 1429912 h 1468615"/>
                <a:gd name="connsiteX18" fmla="*/ 1754648 w 2188395"/>
                <a:gd name="connsiteY18" fmla="*/ 1468615 h 1468615"/>
                <a:gd name="connsiteX19" fmla="*/ 0 w 2188395"/>
                <a:gd name="connsiteY19" fmla="*/ 1468615 h 1468615"/>
                <a:gd name="connsiteX20" fmla="*/ 297306 w 2188395"/>
                <a:gd name="connsiteY20" fmla="*/ 0 h 1468615"/>
                <a:gd name="connsiteX0" fmla="*/ 297306 w 2188395"/>
                <a:gd name="connsiteY0" fmla="*/ 0 h 1468615"/>
                <a:gd name="connsiteX1" fmla="*/ 2188395 w 2188395"/>
                <a:gd name="connsiteY1" fmla="*/ 0 h 1468615"/>
                <a:gd name="connsiteX2" fmla="*/ 2081647 w 2188395"/>
                <a:gd name="connsiteY2" fmla="*/ 527309 h 1468615"/>
                <a:gd name="connsiteX3" fmla="*/ 1709762 w 2188395"/>
                <a:gd name="connsiteY3" fmla="*/ 527309 h 1468615"/>
                <a:gd name="connsiteX4" fmla="*/ 1709885 w 2188395"/>
                <a:gd name="connsiteY4" fmla="*/ 527551 h 1468615"/>
                <a:gd name="connsiteX5" fmla="*/ 1715834 w 2188395"/>
                <a:gd name="connsiteY5" fmla="*/ 1041235 h 1468615"/>
                <a:gd name="connsiteX6" fmla="*/ 1875973 w 2188395"/>
                <a:gd name="connsiteY6" fmla="*/ 1041235 h 1468615"/>
                <a:gd name="connsiteX7" fmla="*/ 1887750 w 2188395"/>
                <a:gd name="connsiteY7" fmla="*/ 1008697 h 1468615"/>
                <a:gd name="connsiteX8" fmla="*/ 1937041 w 2188395"/>
                <a:gd name="connsiteY8" fmla="*/ 971910 h 1468615"/>
                <a:gd name="connsiteX9" fmla="*/ 1981593 w 2188395"/>
                <a:gd name="connsiteY9" fmla="*/ 1021552 h 1468615"/>
                <a:gd name="connsiteX10" fmla="*/ 1918395 w 2188395"/>
                <a:gd name="connsiteY10" fmla="*/ 1333731 h 1468615"/>
                <a:gd name="connsiteX11" fmla="*/ 1915497 w 2188395"/>
                <a:gd name="connsiteY11" fmla="*/ 1333331 h 1468615"/>
                <a:gd name="connsiteX12" fmla="*/ 1884715 w 2188395"/>
                <a:gd name="connsiteY12" fmla="*/ 1258073 h 1468615"/>
                <a:gd name="connsiteX13" fmla="*/ 1879979 w 2188395"/>
                <a:gd name="connsiteY13" fmla="*/ 1156331 h 1468615"/>
                <a:gd name="connsiteX14" fmla="*/ 1685238 w 2188395"/>
                <a:gd name="connsiteY14" fmla="*/ 1156331 h 1468615"/>
                <a:gd name="connsiteX15" fmla="*/ 1687181 w 2188395"/>
                <a:gd name="connsiteY15" fmla="*/ 1364549 h 1468615"/>
                <a:gd name="connsiteX16" fmla="*/ 1713025 w 2188395"/>
                <a:gd name="connsiteY16" fmla="*/ 1429912 h 1468615"/>
                <a:gd name="connsiteX17" fmla="*/ 1754648 w 2188395"/>
                <a:gd name="connsiteY17" fmla="*/ 1468615 h 1468615"/>
                <a:gd name="connsiteX18" fmla="*/ 0 w 2188395"/>
                <a:gd name="connsiteY18" fmla="*/ 1468615 h 1468615"/>
                <a:gd name="connsiteX19" fmla="*/ 297306 w 2188395"/>
                <a:gd name="connsiteY19" fmla="*/ 0 h 1468615"/>
                <a:gd name="connsiteX0" fmla="*/ 297306 w 2188395"/>
                <a:gd name="connsiteY0" fmla="*/ 0 h 1468615"/>
                <a:gd name="connsiteX1" fmla="*/ 2188395 w 2188395"/>
                <a:gd name="connsiteY1" fmla="*/ 0 h 1468615"/>
                <a:gd name="connsiteX2" fmla="*/ 2081647 w 2188395"/>
                <a:gd name="connsiteY2" fmla="*/ 527309 h 1468615"/>
                <a:gd name="connsiteX3" fmla="*/ 1709762 w 2188395"/>
                <a:gd name="connsiteY3" fmla="*/ 527309 h 1468615"/>
                <a:gd name="connsiteX4" fmla="*/ 1709885 w 2188395"/>
                <a:gd name="connsiteY4" fmla="*/ 527551 h 1468615"/>
                <a:gd name="connsiteX5" fmla="*/ 1715834 w 2188395"/>
                <a:gd name="connsiteY5" fmla="*/ 1041235 h 1468615"/>
                <a:gd name="connsiteX6" fmla="*/ 1875973 w 2188395"/>
                <a:gd name="connsiteY6" fmla="*/ 1041235 h 1468615"/>
                <a:gd name="connsiteX7" fmla="*/ 1887750 w 2188395"/>
                <a:gd name="connsiteY7" fmla="*/ 1008697 h 1468615"/>
                <a:gd name="connsiteX8" fmla="*/ 1937041 w 2188395"/>
                <a:gd name="connsiteY8" fmla="*/ 971910 h 1468615"/>
                <a:gd name="connsiteX9" fmla="*/ 1918395 w 2188395"/>
                <a:gd name="connsiteY9" fmla="*/ 1333731 h 1468615"/>
                <a:gd name="connsiteX10" fmla="*/ 1915497 w 2188395"/>
                <a:gd name="connsiteY10" fmla="*/ 1333331 h 1468615"/>
                <a:gd name="connsiteX11" fmla="*/ 1884715 w 2188395"/>
                <a:gd name="connsiteY11" fmla="*/ 1258073 h 1468615"/>
                <a:gd name="connsiteX12" fmla="*/ 1879979 w 2188395"/>
                <a:gd name="connsiteY12" fmla="*/ 1156331 h 1468615"/>
                <a:gd name="connsiteX13" fmla="*/ 1685238 w 2188395"/>
                <a:gd name="connsiteY13" fmla="*/ 1156331 h 1468615"/>
                <a:gd name="connsiteX14" fmla="*/ 1687181 w 2188395"/>
                <a:gd name="connsiteY14" fmla="*/ 1364549 h 1468615"/>
                <a:gd name="connsiteX15" fmla="*/ 1713025 w 2188395"/>
                <a:gd name="connsiteY15" fmla="*/ 1429912 h 1468615"/>
                <a:gd name="connsiteX16" fmla="*/ 1754648 w 2188395"/>
                <a:gd name="connsiteY16" fmla="*/ 1468615 h 1468615"/>
                <a:gd name="connsiteX17" fmla="*/ 0 w 2188395"/>
                <a:gd name="connsiteY17" fmla="*/ 1468615 h 1468615"/>
                <a:gd name="connsiteX18" fmla="*/ 297306 w 2188395"/>
                <a:gd name="connsiteY18" fmla="*/ 0 h 1468615"/>
                <a:gd name="connsiteX0" fmla="*/ 297306 w 2188395"/>
                <a:gd name="connsiteY0" fmla="*/ 0 h 1468615"/>
                <a:gd name="connsiteX1" fmla="*/ 2188395 w 2188395"/>
                <a:gd name="connsiteY1" fmla="*/ 0 h 1468615"/>
                <a:gd name="connsiteX2" fmla="*/ 2081647 w 2188395"/>
                <a:gd name="connsiteY2" fmla="*/ 527309 h 1468615"/>
                <a:gd name="connsiteX3" fmla="*/ 1709762 w 2188395"/>
                <a:gd name="connsiteY3" fmla="*/ 527309 h 1468615"/>
                <a:gd name="connsiteX4" fmla="*/ 1709885 w 2188395"/>
                <a:gd name="connsiteY4" fmla="*/ 527551 h 1468615"/>
                <a:gd name="connsiteX5" fmla="*/ 1715834 w 2188395"/>
                <a:gd name="connsiteY5" fmla="*/ 1041235 h 1468615"/>
                <a:gd name="connsiteX6" fmla="*/ 1875973 w 2188395"/>
                <a:gd name="connsiteY6" fmla="*/ 1041235 h 1468615"/>
                <a:gd name="connsiteX7" fmla="*/ 1887750 w 2188395"/>
                <a:gd name="connsiteY7" fmla="*/ 1008697 h 1468615"/>
                <a:gd name="connsiteX8" fmla="*/ 1918395 w 2188395"/>
                <a:gd name="connsiteY8" fmla="*/ 1333731 h 1468615"/>
                <a:gd name="connsiteX9" fmla="*/ 1915497 w 2188395"/>
                <a:gd name="connsiteY9" fmla="*/ 1333331 h 1468615"/>
                <a:gd name="connsiteX10" fmla="*/ 1884715 w 2188395"/>
                <a:gd name="connsiteY10" fmla="*/ 1258073 h 1468615"/>
                <a:gd name="connsiteX11" fmla="*/ 1879979 w 2188395"/>
                <a:gd name="connsiteY11" fmla="*/ 1156331 h 1468615"/>
                <a:gd name="connsiteX12" fmla="*/ 1685238 w 2188395"/>
                <a:gd name="connsiteY12" fmla="*/ 1156331 h 1468615"/>
                <a:gd name="connsiteX13" fmla="*/ 1687181 w 2188395"/>
                <a:gd name="connsiteY13" fmla="*/ 1364549 h 1468615"/>
                <a:gd name="connsiteX14" fmla="*/ 1713025 w 2188395"/>
                <a:gd name="connsiteY14" fmla="*/ 1429912 h 1468615"/>
                <a:gd name="connsiteX15" fmla="*/ 1754648 w 2188395"/>
                <a:gd name="connsiteY15" fmla="*/ 1468615 h 1468615"/>
                <a:gd name="connsiteX16" fmla="*/ 0 w 2188395"/>
                <a:gd name="connsiteY16" fmla="*/ 1468615 h 1468615"/>
                <a:gd name="connsiteX17" fmla="*/ 297306 w 2188395"/>
                <a:gd name="connsiteY17" fmla="*/ 0 h 1468615"/>
                <a:gd name="connsiteX0" fmla="*/ 297306 w 2188395"/>
                <a:gd name="connsiteY0" fmla="*/ 0 h 1468615"/>
                <a:gd name="connsiteX1" fmla="*/ 2188395 w 2188395"/>
                <a:gd name="connsiteY1" fmla="*/ 0 h 1468615"/>
                <a:gd name="connsiteX2" fmla="*/ 2081647 w 2188395"/>
                <a:gd name="connsiteY2" fmla="*/ 527309 h 1468615"/>
                <a:gd name="connsiteX3" fmla="*/ 1709762 w 2188395"/>
                <a:gd name="connsiteY3" fmla="*/ 527309 h 1468615"/>
                <a:gd name="connsiteX4" fmla="*/ 1709885 w 2188395"/>
                <a:gd name="connsiteY4" fmla="*/ 527551 h 1468615"/>
                <a:gd name="connsiteX5" fmla="*/ 1715834 w 2188395"/>
                <a:gd name="connsiteY5" fmla="*/ 1041235 h 1468615"/>
                <a:gd name="connsiteX6" fmla="*/ 1875973 w 2188395"/>
                <a:gd name="connsiteY6" fmla="*/ 1041235 h 1468615"/>
                <a:gd name="connsiteX7" fmla="*/ 1918395 w 2188395"/>
                <a:gd name="connsiteY7" fmla="*/ 1333731 h 1468615"/>
                <a:gd name="connsiteX8" fmla="*/ 1915497 w 2188395"/>
                <a:gd name="connsiteY8" fmla="*/ 1333331 h 1468615"/>
                <a:gd name="connsiteX9" fmla="*/ 1884715 w 2188395"/>
                <a:gd name="connsiteY9" fmla="*/ 1258073 h 1468615"/>
                <a:gd name="connsiteX10" fmla="*/ 1879979 w 2188395"/>
                <a:gd name="connsiteY10" fmla="*/ 1156331 h 1468615"/>
                <a:gd name="connsiteX11" fmla="*/ 1685238 w 2188395"/>
                <a:gd name="connsiteY11" fmla="*/ 1156331 h 1468615"/>
                <a:gd name="connsiteX12" fmla="*/ 1687181 w 2188395"/>
                <a:gd name="connsiteY12" fmla="*/ 1364549 h 1468615"/>
                <a:gd name="connsiteX13" fmla="*/ 1713025 w 2188395"/>
                <a:gd name="connsiteY13" fmla="*/ 1429912 h 1468615"/>
                <a:gd name="connsiteX14" fmla="*/ 1754648 w 2188395"/>
                <a:gd name="connsiteY14" fmla="*/ 1468615 h 1468615"/>
                <a:gd name="connsiteX15" fmla="*/ 0 w 2188395"/>
                <a:gd name="connsiteY15" fmla="*/ 1468615 h 1468615"/>
                <a:gd name="connsiteX16" fmla="*/ 297306 w 2188395"/>
                <a:gd name="connsiteY16" fmla="*/ 0 h 1468615"/>
                <a:gd name="connsiteX0" fmla="*/ 297306 w 2188395"/>
                <a:gd name="connsiteY0" fmla="*/ 0 h 1468615"/>
                <a:gd name="connsiteX1" fmla="*/ 2188395 w 2188395"/>
                <a:gd name="connsiteY1" fmla="*/ 0 h 1468615"/>
                <a:gd name="connsiteX2" fmla="*/ 2081647 w 2188395"/>
                <a:gd name="connsiteY2" fmla="*/ 527309 h 1468615"/>
                <a:gd name="connsiteX3" fmla="*/ 1709762 w 2188395"/>
                <a:gd name="connsiteY3" fmla="*/ 527309 h 1468615"/>
                <a:gd name="connsiteX4" fmla="*/ 1709885 w 2188395"/>
                <a:gd name="connsiteY4" fmla="*/ 527551 h 1468615"/>
                <a:gd name="connsiteX5" fmla="*/ 1715834 w 2188395"/>
                <a:gd name="connsiteY5" fmla="*/ 1041235 h 1468615"/>
                <a:gd name="connsiteX6" fmla="*/ 1918395 w 2188395"/>
                <a:gd name="connsiteY6" fmla="*/ 1333731 h 1468615"/>
                <a:gd name="connsiteX7" fmla="*/ 1915497 w 2188395"/>
                <a:gd name="connsiteY7" fmla="*/ 1333331 h 1468615"/>
                <a:gd name="connsiteX8" fmla="*/ 1884715 w 2188395"/>
                <a:gd name="connsiteY8" fmla="*/ 1258073 h 1468615"/>
                <a:gd name="connsiteX9" fmla="*/ 1879979 w 2188395"/>
                <a:gd name="connsiteY9" fmla="*/ 1156331 h 1468615"/>
                <a:gd name="connsiteX10" fmla="*/ 1685238 w 2188395"/>
                <a:gd name="connsiteY10" fmla="*/ 1156331 h 1468615"/>
                <a:gd name="connsiteX11" fmla="*/ 1687181 w 2188395"/>
                <a:gd name="connsiteY11" fmla="*/ 1364549 h 1468615"/>
                <a:gd name="connsiteX12" fmla="*/ 1713025 w 2188395"/>
                <a:gd name="connsiteY12" fmla="*/ 1429912 h 1468615"/>
                <a:gd name="connsiteX13" fmla="*/ 1754648 w 2188395"/>
                <a:gd name="connsiteY13" fmla="*/ 1468615 h 1468615"/>
                <a:gd name="connsiteX14" fmla="*/ 0 w 2188395"/>
                <a:gd name="connsiteY14" fmla="*/ 1468615 h 1468615"/>
                <a:gd name="connsiteX15" fmla="*/ 297306 w 2188395"/>
                <a:gd name="connsiteY15" fmla="*/ 0 h 1468615"/>
                <a:gd name="connsiteX0" fmla="*/ 297306 w 2188395"/>
                <a:gd name="connsiteY0" fmla="*/ 0 h 1468615"/>
                <a:gd name="connsiteX1" fmla="*/ 2188395 w 2188395"/>
                <a:gd name="connsiteY1" fmla="*/ 0 h 1468615"/>
                <a:gd name="connsiteX2" fmla="*/ 2081647 w 2188395"/>
                <a:gd name="connsiteY2" fmla="*/ 527309 h 1468615"/>
                <a:gd name="connsiteX3" fmla="*/ 1709762 w 2188395"/>
                <a:gd name="connsiteY3" fmla="*/ 527309 h 1468615"/>
                <a:gd name="connsiteX4" fmla="*/ 1709885 w 2188395"/>
                <a:gd name="connsiteY4" fmla="*/ 527551 h 1468615"/>
                <a:gd name="connsiteX5" fmla="*/ 1715834 w 2188395"/>
                <a:gd name="connsiteY5" fmla="*/ 1041235 h 1468615"/>
                <a:gd name="connsiteX6" fmla="*/ 1918395 w 2188395"/>
                <a:gd name="connsiteY6" fmla="*/ 1333731 h 1468615"/>
                <a:gd name="connsiteX7" fmla="*/ 1915497 w 2188395"/>
                <a:gd name="connsiteY7" fmla="*/ 1333331 h 1468615"/>
                <a:gd name="connsiteX8" fmla="*/ 1884715 w 2188395"/>
                <a:gd name="connsiteY8" fmla="*/ 1258073 h 1468615"/>
                <a:gd name="connsiteX9" fmla="*/ 1685238 w 2188395"/>
                <a:gd name="connsiteY9" fmla="*/ 1156331 h 1468615"/>
                <a:gd name="connsiteX10" fmla="*/ 1687181 w 2188395"/>
                <a:gd name="connsiteY10" fmla="*/ 1364549 h 1468615"/>
                <a:gd name="connsiteX11" fmla="*/ 1713025 w 2188395"/>
                <a:gd name="connsiteY11" fmla="*/ 1429912 h 1468615"/>
                <a:gd name="connsiteX12" fmla="*/ 1754648 w 2188395"/>
                <a:gd name="connsiteY12" fmla="*/ 1468615 h 1468615"/>
                <a:gd name="connsiteX13" fmla="*/ 0 w 2188395"/>
                <a:gd name="connsiteY13" fmla="*/ 1468615 h 1468615"/>
                <a:gd name="connsiteX14" fmla="*/ 297306 w 2188395"/>
                <a:gd name="connsiteY14" fmla="*/ 0 h 1468615"/>
                <a:gd name="connsiteX0" fmla="*/ 297306 w 2188395"/>
                <a:gd name="connsiteY0" fmla="*/ 0 h 1468615"/>
                <a:gd name="connsiteX1" fmla="*/ 2188395 w 2188395"/>
                <a:gd name="connsiteY1" fmla="*/ 0 h 1468615"/>
                <a:gd name="connsiteX2" fmla="*/ 2081647 w 2188395"/>
                <a:gd name="connsiteY2" fmla="*/ 527309 h 1468615"/>
                <a:gd name="connsiteX3" fmla="*/ 1709762 w 2188395"/>
                <a:gd name="connsiteY3" fmla="*/ 527309 h 1468615"/>
                <a:gd name="connsiteX4" fmla="*/ 1709885 w 2188395"/>
                <a:gd name="connsiteY4" fmla="*/ 527551 h 1468615"/>
                <a:gd name="connsiteX5" fmla="*/ 1715834 w 2188395"/>
                <a:gd name="connsiteY5" fmla="*/ 1041235 h 1468615"/>
                <a:gd name="connsiteX6" fmla="*/ 1918395 w 2188395"/>
                <a:gd name="connsiteY6" fmla="*/ 1333731 h 1468615"/>
                <a:gd name="connsiteX7" fmla="*/ 1915497 w 2188395"/>
                <a:gd name="connsiteY7" fmla="*/ 1333331 h 1468615"/>
                <a:gd name="connsiteX8" fmla="*/ 1685238 w 2188395"/>
                <a:gd name="connsiteY8" fmla="*/ 1156331 h 1468615"/>
                <a:gd name="connsiteX9" fmla="*/ 1687181 w 2188395"/>
                <a:gd name="connsiteY9" fmla="*/ 1364549 h 1468615"/>
                <a:gd name="connsiteX10" fmla="*/ 1713025 w 2188395"/>
                <a:gd name="connsiteY10" fmla="*/ 1429912 h 1468615"/>
                <a:gd name="connsiteX11" fmla="*/ 1754648 w 2188395"/>
                <a:gd name="connsiteY11" fmla="*/ 1468615 h 1468615"/>
                <a:gd name="connsiteX12" fmla="*/ 0 w 2188395"/>
                <a:gd name="connsiteY12" fmla="*/ 1468615 h 1468615"/>
                <a:gd name="connsiteX13" fmla="*/ 297306 w 2188395"/>
                <a:gd name="connsiteY13" fmla="*/ 0 h 1468615"/>
                <a:gd name="connsiteX0" fmla="*/ 297306 w 2188395"/>
                <a:gd name="connsiteY0" fmla="*/ 0 h 1468615"/>
                <a:gd name="connsiteX1" fmla="*/ 2188395 w 2188395"/>
                <a:gd name="connsiteY1" fmla="*/ 0 h 1468615"/>
                <a:gd name="connsiteX2" fmla="*/ 2081647 w 2188395"/>
                <a:gd name="connsiteY2" fmla="*/ 527309 h 1468615"/>
                <a:gd name="connsiteX3" fmla="*/ 1709762 w 2188395"/>
                <a:gd name="connsiteY3" fmla="*/ 527309 h 1468615"/>
                <a:gd name="connsiteX4" fmla="*/ 1709885 w 2188395"/>
                <a:gd name="connsiteY4" fmla="*/ 527551 h 1468615"/>
                <a:gd name="connsiteX5" fmla="*/ 1715834 w 2188395"/>
                <a:gd name="connsiteY5" fmla="*/ 1041235 h 1468615"/>
                <a:gd name="connsiteX6" fmla="*/ 1918395 w 2188395"/>
                <a:gd name="connsiteY6" fmla="*/ 1333731 h 1468615"/>
                <a:gd name="connsiteX7" fmla="*/ 1685238 w 2188395"/>
                <a:gd name="connsiteY7" fmla="*/ 1156331 h 1468615"/>
                <a:gd name="connsiteX8" fmla="*/ 1687181 w 2188395"/>
                <a:gd name="connsiteY8" fmla="*/ 1364549 h 1468615"/>
                <a:gd name="connsiteX9" fmla="*/ 1713025 w 2188395"/>
                <a:gd name="connsiteY9" fmla="*/ 1429912 h 1468615"/>
                <a:gd name="connsiteX10" fmla="*/ 1754648 w 2188395"/>
                <a:gd name="connsiteY10" fmla="*/ 1468615 h 1468615"/>
                <a:gd name="connsiteX11" fmla="*/ 0 w 2188395"/>
                <a:gd name="connsiteY11" fmla="*/ 1468615 h 1468615"/>
                <a:gd name="connsiteX12" fmla="*/ 297306 w 2188395"/>
                <a:gd name="connsiteY12" fmla="*/ 0 h 1468615"/>
                <a:gd name="connsiteX0" fmla="*/ 297306 w 2188395"/>
                <a:gd name="connsiteY0" fmla="*/ 0 h 1468615"/>
                <a:gd name="connsiteX1" fmla="*/ 2188395 w 2188395"/>
                <a:gd name="connsiteY1" fmla="*/ 0 h 1468615"/>
                <a:gd name="connsiteX2" fmla="*/ 2081647 w 2188395"/>
                <a:gd name="connsiteY2" fmla="*/ 527309 h 1468615"/>
                <a:gd name="connsiteX3" fmla="*/ 1709762 w 2188395"/>
                <a:gd name="connsiteY3" fmla="*/ 527309 h 1468615"/>
                <a:gd name="connsiteX4" fmla="*/ 1709885 w 2188395"/>
                <a:gd name="connsiteY4" fmla="*/ 527551 h 1468615"/>
                <a:gd name="connsiteX5" fmla="*/ 1715834 w 2188395"/>
                <a:gd name="connsiteY5" fmla="*/ 1041235 h 1468615"/>
                <a:gd name="connsiteX6" fmla="*/ 1685238 w 2188395"/>
                <a:gd name="connsiteY6" fmla="*/ 1156331 h 1468615"/>
                <a:gd name="connsiteX7" fmla="*/ 1687181 w 2188395"/>
                <a:gd name="connsiteY7" fmla="*/ 1364549 h 1468615"/>
                <a:gd name="connsiteX8" fmla="*/ 1713025 w 2188395"/>
                <a:gd name="connsiteY8" fmla="*/ 1429912 h 1468615"/>
                <a:gd name="connsiteX9" fmla="*/ 1754648 w 2188395"/>
                <a:gd name="connsiteY9" fmla="*/ 1468615 h 1468615"/>
                <a:gd name="connsiteX10" fmla="*/ 0 w 2188395"/>
                <a:gd name="connsiteY10" fmla="*/ 1468615 h 1468615"/>
                <a:gd name="connsiteX11" fmla="*/ 297306 w 2188395"/>
                <a:gd name="connsiteY11" fmla="*/ 0 h 146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8395" h="1468615">
                  <a:moveTo>
                    <a:pt x="297306" y="0"/>
                  </a:moveTo>
                  <a:lnTo>
                    <a:pt x="2188395" y="0"/>
                  </a:lnTo>
                  <a:lnTo>
                    <a:pt x="2081647" y="527309"/>
                  </a:lnTo>
                  <a:lnTo>
                    <a:pt x="1709762" y="527309"/>
                  </a:lnTo>
                  <a:lnTo>
                    <a:pt x="1709885" y="527551"/>
                  </a:lnTo>
                  <a:cubicBezTo>
                    <a:pt x="1694829" y="618851"/>
                    <a:pt x="1700050" y="999713"/>
                    <a:pt x="1715834" y="1041235"/>
                  </a:cubicBezTo>
                  <a:lnTo>
                    <a:pt x="1685238" y="1156331"/>
                  </a:lnTo>
                  <a:cubicBezTo>
                    <a:pt x="1685238" y="1228935"/>
                    <a:pt x="1679411" y="1297531"/>
                    <a:pt x="1687181" y="1364549"/>
                  </a:cubicBezTo>
                  <a:cubicBezTo>
                    <a:pt x="1689912" y="1388648"/>
                    <a:pt x="1699079" y="1410502"/>
                    <a:pt x="1713025" y="1429912"/>
                  </a:cubicBezTo>
                  <a:lnTo>
                    <a:pt x="1754648" y="1468615"/>
                  </a:lnTo>
                  <a:lnTo>
                    <a:pt x="0" y="1468615"/>
                  </a:lnTo>
                  <a:lnTo>
                    <a:pt x="297306" y="0"/>
                  </a:lnTo>
                  <a:close/>
                </a:path>
              </a:pathLst>
            </a:custGeom>
            <a:solidFill>
              <a:schemeClr val="accent6"/>
            </a:solidFill>
            <a:ln w="19050">
              <a:solidFill>
                <a:srgbClr val="BFBFBF"/>
              </a:solidFill>
            </a:ln>
          </p:spPr>
          <p:txBody>
            <a:bodyPr vert="horz" wrap="square" lIns="91440" tIns="45720" rIns="91440" bIns="45720" numCol="1" rtlCol="0" anchor="t" anchorCtr="0" compatLnSpc="1">
              <a:prstTxWarp prst="textNoShape">
                <a:avLst/>
              </a:prstTxWarp>
              <a:noAutofit/>
            </a:bodyPr>
            <a:lstStyle/>
            <a:p>
              <a:pPr algn="ctr">
                <a:defRPr/>
              </a:pPr>
              <a:endParaRPr lang="en-US">
                <a:latin typeface="Calibri"/>
              </a:endParaRPr>
            </a:p>
          </p:txBody>
        </p:sp>
        <p:sp>
          <p:nvSpPr>
            <p:cNvPr id="16" name="Freeform: Shape 15">
              <a:extLst>
                <a:ext uri="{FF2B5EF4-FFF2-40B4-BE49-F238E27FC236}">
                  <a16:creationId xmlns:a16="http://schemas.microsoft.com/office/drawing/2014/main" id="{6E422053-48EB-5787-79B7-3F54A4814135}"/>
                </a:ext>
              </a:extLst>
            </p:cNvPr>
            <p:cNvSpPr/>
            <p:nvPr/>
          </p:nvSpPr>
          <p:spPr>
            <a:xfrm>
              <a:off x="5205775" y="5298081"/>
              <a:ext cx="463270" cy="910957"/>
            </a:xfrm>
            <a:custGeom>
              <a:avLst/>
              <a:gdLst>
                <a:gd name="connsiteX0" fmla="*/ 231635 w 463270"/>
                <a:gd name="connsiteY0" fmla="*/ 484488 h 910957"/>
                <a:gd name="connsiteX1" fmla="*/ 176518 w 463270"/>
                <a:gd name="connsiteY1" fmla="*/ 539605 h 910957"/>
                <a:gd name="connsiteX2" fmla="*/ 176518 w 463270"/>
                <a:gd name="connsiteY2" fmla="*/ 687636 h 910957"/>
                <a:gd name="connsiteX3" fmla="*/ 231635 w 463270"/>
                <a:gd name="connsiteY3" fmla="*/ 742753 h 910957"/>
                <a:gd name="connsiteX4" fmla="*/ 231634 w 463270"/>
                <a:gd name="connsiteY4" fmla="*/ 742754 h 910957"/>
                <a:gd name="connsiteX5" fmla="*/ 286751 w 463270"/>
                <a:gd name="connsiteY5" fmla="*/ 687637 h 910957"/>
                <a:gd name="connsiteX6" fmla="*/ 286752 w 463270"/>
                <a:gd name="connsiteY6" fmla="*/ 539605 h 910957"/>
                <a:gd name="connsiteX7" fmla="*/ 231635 w 463270"/>
                <a:gd name="connsiteY7" fmla="*/ 484488 h 910957"/>
                <a:gd name="connsiteX8" fmla="*/ 231635 w 463270"/>
                <a:gd name="connsiteY8" fmla="*/ 149064 h 910957"/>
                <a:gd name="connsiteX9" fmla="*/ 176518 w 463270"/>
                <a:gd name="connsiteY9" fmla="*/ 204181 h 910957"/>
                <a:gd name="connsiteX10" fmla="*/ 176518 w 463270"/>
                <a:gd name="connsiteY10" fmla="*/ 287822 h 910957"/>
                <a:gd name="connsiteX11" fmla="*/ 231635 w 463270"/>
                <a:gd name="connsiteY11" fmla="*/ 342939 h 910957"/>
                <a:gd name="connsiteX12" fmla="*/ 231634 w 463270"/>
                <a:gd name="connsiteY12" fmla="*/ 342940 h 910957"/>
                <a:gd name="connsiteX13" fmla="*/ 286751 w 463270"/>
                <a:gd name="connsiteY13" fmla="*/ 287823 h 910957"/>
                <a:gd name="connsiteX14" fmla="*/ 286752 w 463270"/>
                <a:gd name="connsiteY14" fmla="*/ 204181 h 910957"/>
                <a:gd name="connsiteX15" fmla="*/ 231635 w 463270"/>
                <a:gd name="connsiteY15" fmla="*/ 149064 h 910957"/>
                <a:gd name="connsiteX16" fmla="*/ 233472 w 463270"/>
                <a:gd name="connsiteY16" fmla="*/ 2 h 910957"/>
                <a:gd name="connsiteX17" fmla="*/ 408857 w 463270"/>
                <a:gd name="connsiteY17" fmla="*/ 57222 h 910957"/>
                <a:gd name="connsiteX18" fmla="*/ 399139 w 463270"/>
                <a:gd name="connsiteY18" fmla="*/ 406750 h 910957"/>
                <a:gd name="connsiteX19" fmla="*/ 399139 w 463270"/>
                <a:gd name="connsiteY19" fmla="*/ 406860 h 910957"/>
                <a:gd name="connsiteX20" fmla="*/ 462529 w 463270"/>
                <a:gd name="connsiteY20" fmla="*/ 555618 h 910957"/>
                <a:gd name="connsiteX21" fmla="*/ 449608 w 463270"/>
                <a:gd name="connsiteY21" fmla="*/ 752525 h 910957"/>
                <a:gd name="connsiteX22" fmla="*/ 258113 w 463270"/>
                <a:gd name="connsiteY22" fmla="*/ 910227 h 910957"/>
                <a:gd name="connsiteX23" fmla="*/ 1128 w 463270"/>
                <a:gd name="connsiteY23" fmla="*/ 668704 h 910957"/>
                <a:gd name="connsiteX24" fmla="*/ 576 w 463270"/>
                <a:gd name="connsiteY24" fmla="*/ 575054 h 910957"/>
                <a:gd name="connsiteX25" fmla="*/ 66286 w 463270"/>
                <a:gd name="connsiteY25" fmla="*/ 403768 h 910957"/>
                <a:gd name="connsiteX26" fmla="*/ 2232 w 463270"/>
                <a:gd name="connsiteY26" fmla="*/ 191732 h 910957"/>
                <a:gd name="connsiteX27" fmla="*/ 59990 w 463270"/>
                <a:gd name="connsiteY27" fmla="*/ 52694 h 910957"/>
                <a:gd name="connsiteX28" fmla="*/ 233472 w 463270"/>
                <a:gd name="connsiteY28" fmla="*/ 2 h 91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63270" h="910957">
                  <a:moveTo>
                    <a:pt x="231635" y="484488"/>
                  </a:moveTo>
                  <a:cubicBezTo>
                    <a:pt x="201195" y="484488"/>
                    <a:pt x="176518" y="509165"/>
                    <a:pt x="176518" y="539605"/>
                  </a:cubicBezTo>
                  <a:lnTo>
                    <a:pt x="176518" y="687636"/>
                  </a:lnTo>
                  <a:cubicBezTo>
                    <a:pt x="176518" y="718076"/>
                    <a:pt x="201195" y="742753"/>
                    <a:pt x="231635" y="742753"/>
                  </a:cubicBezTo>
                  <a:lnTo>
                    <a:pt x="231634" y="742754"/>
                  </a:lnTo>
                  <a:cubicBezTo>
                    <a:pt x="262074" y="742754"/>
                    <a:pt x="286751" y="718077"/>
                    <a:pt x="286751" y="687637"/>
                  </a:cubicBezTo>
                  <a:cubicBezTo>
                    <a:pt x="286751" y="638293"/>
                    <a:pt x="286752" y="588949"/>
                    <a:pt x="286752" y="539605"/>
                  </a:cubicBezTo>
                  <a:cubicBezTo>
                    <a:pt x="286752" y="509165"/>
                    <a:pt x="262075" y="484488"/>
                    <a:pt x="231635" y="484488"/>
                  </a:cubicBezTo>
                  <a:close/>
                  <a:moveTo>
                    <a:pt x="231635" y="149064"/>
                  </a:moveTo>
                  <a:cubicBezTo>
                    <a:pt x="201195" y="149064"/>
                    <a:pt x="176518" y="173741"/>
                    <a:pt x="176518" y="204181"/>
                  </a:cubicBezTo>
                  <a:lnTo>
                    <a:pt x="176518" y="287822"/>
                  </a:lnTo>
                  <a:cubicBezTo>
                    <a:pt x="176518" y="318262"/>
                    <a:pt x="201195" y="342939"/>
                    <a:pt x="231635" y="342939"/>
                  </a:cubicBezTo>
                  <a:lnTo>
                    <a:pt x="231634" y="342940"/>
                  </a:lnTo>
                  <a:cubicBezTo>
                    <a:pt x="262074" y="342940"/>
                    <a:pt x="286751" y="318263"/>
                    <a:pt x="286751" y="287823"/>
                  </a:cubicBezTo>
                  <a:cubicBezTo>
                    <a:pt x="286751" y="259942"/>
                    <a:pt x="286752" y="232062"/>
                    <a:pt x="286752" y="204181"/>
                  </a:cubicBezTo>
                  <a:cubicBezTo>
                    <a:pt x="286752" y="173741"/>
                    <a:pt x="262075" y="149064"/>
                    <a:pt x="231635" y="149064"/>
                  </a:cubicBezTo>
                  <a:close/>
                  <a:moveTo>
                    <a:pt x="233472" y="2"/>
                  </a:moveTo>
                  <a:cubicBezTo>
                    <a:pt x="302287" y="-205"/>
                    <a:pt x="371420" y="17907"/>
                    <a:pt x="408857" y="57222"/>
                  </a:cubicBezTo>
                  <a:cubicBezTo>
                    <a:pt x="484285" y="136404"/>
                    <a:pt x="481524" y="316303"/>
                    <a:pt x="399139" y="406750"/>
                  </a:cubicBezTo>
                  <a:lnTo>
                    <a:pt x="399139" y="406860"/>
                  </a:lnTo>
                  <a:cubicBezTo>
                    <a:pt x="450712" y="445624"/>
                    <a:pt x="462970" y="499626"/>
                    <a:pt x="462529" y="555618"/>
                  </a:cubicBezTo>
                  <a:cubicBezTo>
                    <a:pt x="462088" y="621437"/>
                    <a:pt x="462198" y="688472"/>
                    <a:pt x="449608" y="752525"/>
                  </a:cubicBezTo>
                  <a:cubicBezTo>
                    <a:pt x="429729" y="853684"/>
                    <a:pt x="361259" y="904704"/>
                    <a:pt x="258113" y="910227"/>
                  </a:cubicBezTo>
                  <a:cubicBezTo>
                    <a:pt x="98532" y="918730"/>
                    <a:pt x="11288" y="853904"/>
                    <a:pt x="1128" y="668704"/>
                  </a:cubicBezTo>
                  <a:cubicBezTo>
                    <a:pt x="-529" y="637561"/>
                    <a:pt x="1570" y="606198"/>
                    <a:pt x="576" y="575054"/>
                  </a:cubicBezTo>
                  <a:cubicBezTo>
                    <a:pt x="-1523" y="510228"/>
                    <a:pt x="11399" y="451146"/>
                    <a:pt x="66286" y="403768"/>
                  </a:cubicBezTo>
                  <a:cubicBezTo>
                    <a:pt x="-9142" y="347998"/>
                    <a:pt x="-1633" y="268485"/>
                    <a:pt x="2232" y="191732"/>
                  </a:cubicBezTo>
                  <a:cubicBezTo>
                    <a:pt x="4772" y="139827"/>
                    <a:pt x="19792" y="90462"/>
                    <a:pt x="59990" y="52694"/>
                  </a:cubicBezTo>
                  <a:cubicBezTo>
                    <a:pt x="96158" y="18735"/>
                    <a:pt x="164656" y="209"/>
                    <a:pt x="233472" y="2"/>
                  </a:cubicBezTo>
                  <a:close/>
                </a:path>
              </a:pathLst>
            </a:custGeom>
            <a:solidFill>
              <a:schemeClr val="accent2">
                <a:lumMod val="75000"/>
              </a:schemeClr>
            </a:solidFill>
            <a:ln w="9525" cap="flat">
              <a:noFill/>
              <a:prstDash val="solid"/>
              <a:miter/>
            </a:ln>
          </p:spPr>
          <p:txBody>
            <a:bodyPr rtlCol="0" anchor="ctr"/>
            <a:lstStyle/>
            <a:p>
              <a:pPr>
                <a:defRPr/>
              </a:pPr>
              <a:endParaRPr lang="en-US" dirty="0">
                <a:latin typeface="Calibri"/>
              </a:endParaRPr>
            </a:p>
          </p:txBody>
        </p:sp>
        <p:sp>
          <p:nvSpPr>
            <p:cNvPr id="17" name="Freeform: Shape 16">
              <a:extLst>
                <a:ext uri="{FF2B5EF4-FFF2-40B4-BE49-F238E27FC236}">
                  <a16:creationId xmlns:a16="http://schemas.microsoft.com/office/drawing/2014/main" id="{2CE88A66-BBF9-CA32-2E34-5F8EFEACD704}"/>
                </a:ext>
              </a:extLst>
            </p:cNvPr>
            <p:cNvSpPr/>
            <p:nvPr/>
          </p:nvSpPr>
          <p:spPr>
            <a:xfrm>
              <a:off x="8175876" y="5307979"/>
              <a:ext cx="479201" cy="912416"/>
            </a:xfrm>
            <a:custGeom>
              <a:avLst/>
              <a:gdLst>
                <a:gd name="connsiteX0" fmla="*/ 13299 w 413307"/>
                <a:gd name="connsiteY0" fmla="*/ 554832 h 786952"/>
                <a:gd name="connsiteX1" fmla="*/ 154269 w 413307"/>
                <a:gd name="connsiteY1" fmla="*/ 554832 h 786952"/>
                <a:gd name="connsiteX2" fmla="*/ 164747 w 413307"/>
                <a:gd name="connsiteY2" fmla="*/ 608839 h 786952"/>
                <a:gd name="connsiteX3" fmla="*/ 204752 w 413307"/>
                <a:gd name="connsiteY3" fmla="*/ 647320 h 786952"/>
                <a:gd name="connsiteX4" fmla="*/ 242852 w 413307"/>
                <a:gd name="connsiteY4" fmla="*/ 601314 h 786952"/>
                <a:gd name="connsiteX5" fmla="*/ 243233 w 413307"/>
                <a:gd name="connsiteY5" fmla="*/ 447771 h 786952"/>
                <a:gd name="connsiteX6" fmla="*/ 111406 w 413307"/>
                <a:gd name="connsiteY6" fmla="*/ 478347 h 786952"/>
                <a:gd name="connsiteX7" fmla="*/ 15966 w 413307"/>
                <a:gd name="connsiteY7" fmla="*/ 389955 h 786952"/>
                <a:gd name="connsiteX8" fmla="*/ 20919 w 413307"/>
                <a:gd name="connsiteY8" fmla="*/ 117349 h 786952"/>
                <a:gd name="connsiteX9" fmla="*/ 176748 w 413307"/>
                <a:gd name="connsiteY9" fmla="*/ 477 h 786952"/>
                <a:gd name="connsiteX10" fmla="*/ 233803 w 413307"/>
                <a:gd name="connsiteY10" fmla="*/ 763 h 786952"/>
                <a:gd name="connsiteX11" fmla="*/ 403062 w 413307"/>
                <a:gd name="connsiteY11" fmla="*/ 159926 h 786952"/>
                <a:gd name="connsiteX12" fmla="*/ 401253 w 413307"/>
                <a:gd name="connsiteY12" fmla="*/ 601791 h 786952"/>
                <a:gd name="connsiteX13" fmla="*/ 135600 w 413307"/>
                <a:gd name="connsiteY13" fmla="*/ 776384 h 786952"/>
                <a:gd name="connsiteX14" fmla="*/ 13299 w 413307"/>
                <a:gd name="connsiteY14" fmla="*/ 618364 h 786952"/>
                <a:gd name="connsiteX15" fmla="*/ 13490 w 413307"/>
                <a:gd name="connsiteY15" fmla="*/ 554737 h 786952"/>
                <a:gd name="connsiteX16" fmla="*/ 241899 w 413307"/>
                <a:gd name="connsiteY16" fmla="*/ 244127 h 786952"/>
                <a:gd name="connsiteX17" fmla="*/ 244756 w 413307"/>
                <a:gd name="connsiteY17" fmla="*/ 244127 h 786952"/>
                <a:gd name="connsiteX18" fmla="*/ 240756 w 413307"/>
                <a:gd name="connsiteY18" fmla="*/ 173642 h 786952"/>
                <a:gd name="connsiteX19" fmla="*/ 206466 w 413307"/>
                <a:gd name="connsiteY19" fmla="*/ 141257 h 786952"/>
                <a:gd name="connsiteX20" fmla="*/ 174462 w 413307"/>
                <a:gd name="connsiteY20" fmla="*/ 169832 h 786952"/>
                <a:gd name="connsiteX21" fmla="*/ 173605 w 413307"/>
                <a:gd name="connsiteY21" fmla="*/ 314802 h 786952"/>
                <a:gd name="connsiteX22" fmla="*/ 209038 w 413307"/>
                <a:gd name="connsiteY22" fmla="*/ 344711 h 786952"/>
                <a:gd name="connsiteX23" fmla="*/ 241423 w 413307"/>
                <a:gd name="connsiteY23" fmla="*/ 310230 h 786952"/>
                <a:gd name="connsiteX24" fmla="*/ 241804 w 413307"/>
                <a:gd name="connsiteY24" fmla="*/ 244317 h 78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3307" h="786952">
                  <a:moveTo>
                    <a:pt x="13299" y="554832"/>
                  </a:moveTo>
                  <a:lnTo>
                    <a:pt x="154269" y="554832"/>
                  </a:lnTo>
                  <a:cubicBezTo>
                    <a:pt x="157603" y="572168"/>
                    <a:pt x="161318" y="590456"/>
                    <a:pt x="164747" y="608839"/>
                  </a:cubicBezTo>
                  <a:cubicBezTo>
                    <a:pt x="168842" y="631413"/>
                    <a:pt x="178843" y="647987"/>
                    <a:pt x="204752" y="647320"/>
                  </a:cubicBezTo>
                  <a:cubicBezTo>
                    <a:pt x="226945" y="646749"/>
                    <a:pt x="241899" y="630461"/>
                    <a:pt x="242852" y="601314"/>
                  </a:cubicBezTo>
                  <a:cubicBezTo>
                    <a:pt x="244376" y="552451"/>
                    <a:pt x="243233" y="503588"/>
                    <a:pt x="243233" y="447771"/>
                  </a:cubicBezTo>
                  <a:cubicBezTo>
                    <a:pt x="202084" y="485967"/>
                    <a:pt x="158555" y="488538"/>
                    <a:pt x="111406" y="478347"/>
                  </a:cubicBezTo>
                  <a:cubicBezTo>
                    <a:pt x="61210" y="467488"/>
                    <a:pt x="27301" y="439009"/>
                    <a:pt x="15966" y="389955"/>
                  </a:cubicBezTo>
                  <a:cubicBezTo>
                    <a:pt x="-4894" y="299086"/>
                    <a:pt x="-7370" y="207265"/>
                    <a:pt x="20919" y="117349"/>
                  </a:cubicBezTo>
                  <a:cubicBezTo>
                    <a:pt x="44637" y="42006"/>
                    <a:pt x="98357" y="3621"/>
                    <a:pt x="176748" y="477"/>
                  </a:cubicBezTo>
                  <a:cubicBezTo>
                    <a:pt x="195703" y="-285"/>
                    <a:pt x="214848" y="-94"/>
                    <a:pt x="233803" y="763"/>
                  </a:cubicBezTo>
                  <a:cubicBezTo>
                    <a:pt x="331910" y="5145"/>
                    <a:pt x="392394" y="61247"/>
                    <a:pt x="403062" y="159926"/>
                  </a:cubicBezTo>
                  <a:cubicBezTo>
                    <a:pt x="418969" y="307182"/>
                    <a:pt x="414778" y="454915"/>
                    <a:pt x="401253" y="601791"/>
                  </a:cubicBezTo>
                  <a:cubicBezTo>
                    <a:pt x="387822" y="747618"/>
                    <a:pt x="280380" y="814579"/>
                    <a:pt x="135600" y="776384"/>
                  </a:cubicBezTo>
                  <a:cubicBezTo>
                    <a:pt x="70544" y="759239"/>
                    <a:pt x="6822" y="711138"/>
                    <a:pt x="13299" y="618364"/>
                  </a:cubicBezTo>
                  <a:cubicBezTo>
                    <a:pt x="14633" y="599600"/>
                    <a:pt x="13490" y="580645"/>
                    <a:pt x="13490" y="554737"/>
                  </a:cubicBezTo>
                  <a:close/>
                  <a:moveTo>
                    <a:pt x="241899" y="244127"/>
                  </a:moveTo>
                  <a:cubicBezTo>
                    <a:pt x="242852" y="244127"/>
                    <a:pt x="243804" y="244127"/>
                    <a:pt x="244756" y="244127"/>
                  </a:cubicBezTo>
                  <a:cubicBezTo>
                    <a:pt x="243613" y="220600"/>
                    <a:pt x="243995" y="196883"/>
                    <a:pt x="240756" y="173642"/>
                  </a:cubicBezTo>
                  <a:cubicBezTo>
                    <a:pt x="238184" y="155449"/>
                    <a:pt x="227516" y="140971"/>
                    <a:pt x="206466" y="141257"/>
                  </a:cubicBezTo>
                  <a:cubicBezTo>
                    <a:pt x="188273" y="141447"/>
                    <a:pt x="175129" y="152401"/>
                    <a:pt x="174462" y="169832"/>
                  </a:cubicBezTo>
                  <a:cubicBezTo>
                    <a:pt x="172557" y="218124"/>
                    <a:pt x="171986" y="266511"/>
                    <a:pt x="173605" y="314802"/>
                  </a:cubicBezTo>
                  <a:cubicBezTo>
                    <a:pt x="174272" y="333947"/>
                    <a:pt x="188178" y="346235"/>
                    <a:pt x="209038" y="344711"/>
                  </a:cubicBezTo>
                  <a:cubicBezTo>
                    <a:pt x="229803" y="343187"/>
                    <a:pt x="239804" y="328804"/>
                    <a:pt x="241423" y="310230"/>
                  </a:cubicBezTo>
                  <a:cubicBezTo>
                    <a:pt x="243233" y="288418"/>
                    <a:pt x="241804" y="266320"/>
                    <a:pt x="241804" y="244317"/>
                  </a:cubicBezTo>
                  <a:close/>
                </a:path>
              </a:pathLst>
            </a:custGeom>
            <a:solidFill>
              <a:srgbClr val="00628E"/>
            </a:solidFill>
            <a:ln w="9525" cap="flat">
              <a:solidFill>
                <a:srgbClr val="D8E6ED"/>
              </a:solidFill>
              <a:prstDash val="solid"/>
              <a:miter/>
            </a:ln>
          </p:spPr>
          <p:txBody>
            <a:bodyPr rtlCol="0" anchor="ctr"/>
            <a:lstStyle/>
            <a:p>
              <a:pPr>
                <a:defRPr/>
              </a:pPr>
              <a:endParaRPr lang="en-US">
                <a:latin typeface="Calibri"/>
              </a:endParaRPr>
            </a:p>
          </p:txBody>
        </p:sp>
        <p:sp>
          <p:nvSpPr>
            <p:cNvPr id="18" name="Freeform: Shape 17">
              <a:extLst>
                <a:ext uri="{FF2B5EF4-FFF2-40B4-BE49-F238E27FC236}">
                  <a16:creationId xmlns:a16="http://schemas.microsoft.com/office/drawing/2014/main" id="{6E3603A7-7D9F-7D3D-7F17-7C9CE7C0F5A4}"/>
                </a:ext>
              </a:extLst>
            </p:cNvPr>
            <p:cNvSpPr/>
            <p:nvPr/>
          </p:nvSpPr>
          <p:spPr>
            <a:xfrm>
              <a:off x="8169012" y="3547177"/>
              <a:ext cx="470251" cy="905483"/>
            </a:xfrm>
            <a:custGeom>
              <a:avLst/>
              <a:gdLst>
                <a:gd name="connsiteX0" fmla="*/ 390858 w 405588"/>
                <a:gd name="connsiteY0" fmla="*/ 224853 h 780973"/>
                <a:gd name="connsiteX1" fmla="*/ 255127 w 405588"/>
                <a:gd name="connsiteY1" fmla="*/ 224853 h 780973"/>
                <a:gd name="connsiteX2" fmla="*/ 245602 w 405588"/>
                <a:gd name="connsiteY2" fmla="*/ 168370 h 780973"/>
                <a:gd name="connsiteX3" fmla="*/ 202740 w 405588"/>
                <a:gd name="connsiteY3" fmla="*/ 133032 h 780973"/>
                <a:gd name="connsiteX4" fmla="*/ 163401 w 405588"/>
                <a:gd name="connsiteY4" fmla="*/ 172751 h 780973"/>
                <a:gd name="connsiteX5" fmla="*/ 162925 w 405588"/>
                <a:gd name="connsiteY5" fmla="*/ 329057 h 780973"/>
                <a:gd name="connsiteX6" fmla="*/ 196930 w 405588"/>
                <a:gd name="connsiteY6" fmla="*/ 312483 h 780973"/>
                <a:gd name="connsiteX7" fmla="*/ 392382 w 405588"/>
                <a:gd name="connsiteY7" fmla="*/ 406495 h 780973"/>
                <a:gd name="connsiteX8" fmla="*/ 388382 w 405588"/>
                <a:gd name="connsiteY8" fmla="*/ 651383 h 780973"/>
                <a:gd name="connsiteX9" fmla="*/ 254175 w 405588"/>
                <a:gd name="connsiteY9" fmla="*/ 776636 h 780973"/>
                <a:gd name="connsiteX10" fmla="*/ 88059 w 405588"/>
                <a:gd name="connsiteY10" fmla="*/ 754062 h 780973"/>
                <a:gd name="connsiteX11" fmla="*/ 12430 w 405588"/>
                <a:gd name="connsiteY11" fmla="*/ 649478 h 780973"/>
                <a:gd name="connsiteX12" fmla="*/ 4810 w 405588"/>
                <a:gd name="connsiteY12" fmla="*/ 607472 h 780973"/>
                <a:gd name="connsiteX13" fmla="*/ 14049 w 405588"/>
                <a:gd name="connsiteY13" fmla="*/ 147129 h 780973"/>
                <a:gd name="connsiteX14" fmla="*/ 185023 w 405588"/>
                <a:gd name="connsiteY14" fmla="*/ 349 h 780973"/>
                <a:gd name="connsiteX15" fmla="*/ 331423 w 405588"/>
                <a:gd name="connsiteY15" fmla="*/ 31877 h 780973"/>
                <a:gd name="connsiteX16" fmla="*/ 390478 w 405588"/>
                <a:gd name="connsiteY16" fmla="*/ 123983 h 780973"/>
                <a:gd name="connsiteX17" fmla="*/ 390954 w 405588"/>
                <a:gd name="connsiteY17" fmla="*/ 225044 h 780973"/>
                <a:gd name="connsiteX18" fmla="*/ 163401 w 405588"/>
                <a:gd name="connsiteY18" fmla="*/ 534416 h 780973"/>
                <a:gd name="connsiteX19" fmla="*/ 160353 w 405588"/>
                <a:gd name="connsiteY19" fmla="*/ 534416 h 780973"/>
                <a:gd name="connsiteX20" fmla="*/ 165592 w 405588"/>
                <a:gd name="connsiteY20" fmla="*/ 609949 h 780973"/>
                <a:gd name="connsiteX21" fmla="*/ 202930 w 405588"/>
                <a:gd name="connsiteY21" fmla="*/ 639191 h 780973"/>
                <a:gd name="connsiteX22" fmla="*/ 235982 w 405588"/>
                <a:gd name="connsiteY22" fmla="*/ 611473 h 780973"/>
                <a:gd name="connsiteX23" fmla="*/ 236553 w 405588"/>
                <a:gd name="connsiteY23" fmla="*/ 464883 h 780973"/>
                <a:gd name="connsiteX24" fmla="*/ 201406 w 405588"/>
                <a:gd name="connsiteY24" fmla="*/ 432688 h 780973"/>
                <a:gd name="connsiteX25" fmla="*/ 163782 w 405588"/>
                <a:gd name="connsiteY25" fmla="*/ 467931 h 780973"/>
                <a:gd name="connsiteX26" fmla="*/ 163401 w 405588"/>
                <a:gd name="connsiteY26" fmla="*/ 534320 h 780973"/>
                <a:gd name="connsiteX0" fmla="*/ 390858 w 405588"/>
                <a:gd name="connsiteY0" fmla="*/ 224853 h 780973"/>
                <a:gd name="connsiteX1" fmla="*/ 255127 w 405588"/>
                <a:gd name="connsiteY1" fmla="*/ 224853 h 780973"/>
                <a:gd name="connsiteX2" fmla="*/ 245602 w 405588"/>
                <a:gd name="connsiteY2" fmla="*/ 168370 h 780973"/>
                <a:gd name="connsiteX3" fmla="*/ 202740 w 405588"/>
                <a:gd name="connsiteY3" fmla="*/ 133032 h 780973"/>
                <a:gd name="connsiteX4" fmla="*/ 163401 w 405588"/>
                <a:gd name="connsiteY4" fmla="*/ 172751 h 780973"/>
                <a:gd name="connsiteX5" fmla="*/ 162925 w 405588"/>
                <a:gd name="connsiteY5" fmla="*/ 329057 h 780973"/>
                <a:gd name="connsiteX6" fmla="*/ 196930 w 405588"/>
                <a:gd name="connsiteY6" fmla="*/ 312483 h 780973"/>
                <a:gd name="connsiteX7" fmla="*/ 392382 w 405588"/>
                <a:gd name="connsiteY7" fmla="*/ 406495 h 780973"/>
                <a:gd name="connsiteX8" fmla="*/ 388382 w 405588"/>
                <a:gd name="connsiteY8" fmla="*/ 651383 h 780973"/>
                <a:gd name="connsiteX9" fmla="*/ 254175 w 405588"/>
                <a:gd name="connsiteY9" fmla="*/ 776636 h 780973"/>
                <a:gd name="connsiteX10" fmla="*/ 88059 w 405588"/>
                <a:gd name="connsiteY10" fmla="*/ 754062 h 780973"/>
                <a:gd name="connsiteX11" fmla="*/ 12430 w 405588"/>
                <a:gd name="connsiteY11" fmla="*/ 649478 h 780973"/>
                <a:gd name="connsiteX12" fmla="*/ 4810 w 405588"/>
                <a:gd name="connsiteY12" fmla="*/ 607472 h 780973"/>
                <a:gd name="connsiteX13" fmla="*/ 14049 w 405588"/>
                <a:gd name="connsiteY13" fmla="*/ 147129 h 780973"/>
                <a:gd name="connsiteX14" fmla="*/ 185023 w 405588"/>
                <a:gd name="connsiteY14" fmla="*/ 349 h 780973"/>
                <a:gd name="connsiteX15" fmla="*/ 331423 w 405588"/>
                <a:gd name="connsiteY15" fmla="*/ 31877 h 780973"/>
                <a:gd name="connsiteX16" fmla="*/ 390478 w 405588"/>
                <a:gd name="connsiteY16" fmla="*/ 123983 h 780973"/>
                <a:gd name="connsiteX17" fmla="*/ 390954 w 405588"/>
                <a:gd name="connsiteY17" fmla="*/ 225044 h 780973"/>
                <a:gd name="connsiteX18" fmla="*/ 390858 w 405588"/>
                <a:gd name="connsiteY18" fmla="*/ 224853 h 780973"/>
                <a:gd name="connsiteX19" fmla="*/ 163401 w 405588"/>
                <a:gd name="connsiteY19" fmla="*/ 534320 h 780973"/>
                <a:gd name="connsiteX20" fmla="*/ 160353 w 405588"/>
                <a:gd name="connsiteY20" fmla="*/ 534416 h 780973"/>
                <a:gd name="connsiteX21" fmla="*/ 165592 w 405588"/>
                <a:gd name="connsiteY21" fmla="*/ 609949 h 780973"/>
                <a:gd name="connsiteX22" fmla="*/ 202930 w 405588"/>
                <a:gd name="connsiteY22" fmla="*/ 639191 h 780973"/>
                <a:gd name="connsiteX23" fmla="*/ 235982 w 405588"/>
                <a:gd name="connsiteY23" fmla="*/ 611473 h 780973"/>
                <a:gd name="connsiteX24" fmla="*/ 236553 w 405588"/>
                <a:gd name="connsiteY24" fmla="*/ 464883 h 780973"/>
                <a:gd name="connsiteX25" fmla="*/ 201406 w 405588"/>
                <a:gd name="connsiteY25" fmla="*/ 432688 h 780973"/>
                <a:gd name="connsiteX26" fmla="*/ 163782 w 405588"/>
                <a:gd name="connsiteY26" fmla="*/ 467931 h 780973"/>
                <a:gd name="connsiteX27" fmla="*/ 163401 w 405588"/>
                <a:gd name="connsiteY27" fmla="*/ 534320 h 780973"/>
                <a:gd name="connsiteX0" fmla="*/ 390858 w 405588"/>
                <a:gd name="connsiteY0" fmla="*/ 224853 h 780973"/>
                <a:gd name="connsiteX1" fmla="*/ 255127 w 405588"/>
                <a:gd name="connsiteY1" fmla="*/ 224853 h 780973"/>
                <a:gd name="connsiteX2" fmla="*/ 245602 w 405588"/>
                <a:gd name="connsiteY2" fmla="*/ 168370 h 780973"/>
                <a:gd name="connsiteX3" fmla="*/ 202740 w 405588"/>
                <a:gd name="connsiteY3" fmla="*/ 133032 h 780973"/>
                <a:gd name="connsiteX4" fmla="*/ 163401 w 405588"/>
                <a:gd name="connsiteY4" fmla="*/ 172751 h 780973"/>
                <a:gd name="connsiteX5" fmla="*/ 162925 w 405588"/>
                <a:gd name="connsiteY5" fmla="*/ 329057 h 780973"/>
                <a:gd name="connsiteX6" fmla="*/ 196930 w 405588"/>
                <a:gd name="connsiteY6" fmla="*/ 312483 h 780973"/>
                <a:gd name="connsiteX7" fmla="*/ 392382 w 405588"/>
                <a:gd name="connsiteY7" fmla="*/ 406495 h 780973"/>
                <a:gd name="connsiteX8" fmla="*/ 388382 w 405588"/>
                <a:gd name="connsiteY8" fmla="*/ 651383 h 780973"/>
                <a:gd name="connsiteX9" fmla="*/ 254175 w 405588"/>
                <a:gd name="connsiteY9" fmla="*/ 776636 h 780973"/>
                <a:gd name="connsiteX10" fmla="*/ 88059 w 405588"/>
                <a:gd name="connsiteY10" fmla="*/ 754062 h 780973"/>
                <a:gd name="connsiteX11" fmla="*/ 12430 w 405588"/>
                <a:gd name="connsiteY11" fmla="*/ 649478 h 780973"/>
                <a:gd name="connsiteX12" fmla="*/ 4810 w 405588"/>
                <a:gd name="connsiteY12" fmla="*/ 607472 h 780973"/>
                <a:gd name="connsiteX13" fmla="*/ 14049 w 405588"/>
                <a:gd name="connsiteY13" fmla="*/ 147129 h 780973"/>
                <a:gd name="connsiteX14" fmla="*/ 185023 w 405588"/>
                <a:gd name="connsiteY14" fmla="*/ 349 h 780973"/>
                <a:gd name="connsiteX15" fmla="*/ 331423 w 405588"/>
                <a:gd name="connsiteY15" fmla="*/ 31877 h 780973"/>
                <a:gd name="connsiteX16" fmla="*/ 390478 w 405588"/>
                <a:gd name="connsiteY16" fmla="*/ 123983 h 780973"/>
                <a:gd name="connsiteX17" fmla="*/ 390954 w 405588"/>
                <a:gd name="connsiteY17" fmla="*/ 225044 h 780973"/>
                <a:gd name="connsiteX18" fmla="*/ 390858 w 405588"/>
                <a:gd name="connsiteY18" fmla="*/ 224853 h 780973"/>
                <a:gd name="connsiteX19" fmla="*/ 163782 w 405588"/>
                <a:gd name="connsiteY19" fmla="*/ 467931 h 780973"/>
                <a:gd name="connsiteX20" fmla="*/ 160353 w 405588"/>
                <a:gd name="connsiteY20" fmla="*/ 534416 h 780973"/>
                <a:gd name="connsiteX21" fmla="*/ 165592 w 405588"/>
                <a:gd name="connsiteY21" fmla="*/ 609949 h 780973"/>
                <a:gd name="connsiteX22" fmla="*/ 202930 w 405588"/>
                <a:gd name="connsiteY22" fmla="*/ 639191 h 780973"/>
                <a:gd name="connsiteX23" fmla="*/ 235982 w 405588"/>
                <a:gd name="connsiteY23" fmla="*/ 611473 h 780973"/>
                <a:gd name="connsiteX24" fmla="*/ 236553 w 405588"/>
                <a:gd name="connsiteY24" fmla="*/ 464883 h 780973"/>
                <a:gd name="connsiteX25" fmla="*/ 201406 w 405588"/>
                <a:gd name="connsiteY25" fmla="*/ 432688 h 780973"/>
                <a:gd name="connsiteX26" fmla="*/ 163782 w 405588"/>
                <a:gd name="connsiteY26" fmla="*/ 467931 h 78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5588" h="780973">
                  <a:moveTo>
                    <a:pt x="390858" y="224853"/>
                  </a:moveTo>
                  <a:lnTo>
                    <a:pt x="255127" y="224853"/>
                  </a:lnTo>
                  <a:cubicBezTo>
                    <a:pt x="251794" y="204946"/>
                    <a:pt x="249507" y="186467"/>
                    <a:pt x="245602" y="168370"/>
                  </a:cubicBezTo>
                  <a:cubicBezTo>
                    <a:pt x="240744" y="145796"/>
                    <a:pt x="228267" y="131127"/>
                    <a:pt x="202740" y="133032"/>
                  </a:cubicBezTo>
                  <a:cubicBezTo>
                    <a:pt x="178070" y="134842"/>
                    <a:pt x="164164" y="149701"/>
                    <a:pt x="163401" y="172751"/>
                  </a:cubicBezTo>
                  <a:cubicBezTo>
                    <a:pt x="161878" y="223043"/>
                    <a:pt x="162925" y="273431"/>
                    <a:pt x="162925" y="329057"/>
                  </a:cubicBezTo>
                  <a:lnTo>
                    <a:pt x="196930" y="312483"/>
                  </a:lnTo>
                  <a:cubicBezTo>
                    <a:pt x="282083" y="272669"/>
                    <a:pt x="372189" y="314483"/>
                    <a:pt x="392382" y="406495"/>
                  </a:cubicBezTo>
                  <a:cubicBezTo>
                    <a:pt x="410289" y="487934"/>
                    <a:pt x="410956" y="571277"/>
                    <a:pt x="388382" y="651383"/>
                  </a:cubicBezTo>
                  <a:cubicBezTo>
                    <a:pt x="369808" y="717010"/>
                    <a:pt x="327994" y="767207"/>
                    <a:pt x="254175" y="776636"/>
                  </a:cubicBezTo>
                  <a:cubicBezTo>
                    <a:pt x="197215" y="783875"/>
                    <a:pt x="140446" y="785400"/>
                    <a:pt x="88059" y="754062"/>
                  </a:cubicBezTo>
                  <a:cubicBezTo>
                    <a:pt x="47578" y="729869"/>
                    <a:pt x="23479" y="694436"/>
                    <a:pt x="12430" y="649478"/>
                  </a:cubicBezTo>
                  <a:cubicBezTo>
                    <a:pt x="9001" y="635667"/>
                    <a:pt x="4905" y="621474"/>
                    <a:pt x="4810" y="607472"/>
                  </a:cubicBezTo>
                  <a:cubicBezTo>
                    <a:pt x="3095" y="453929"/>
                    <a:pt x="-9287" y="299910"/>
                    <a:pt x="14049" y="147129"/>
                  </a:cubicBezTo>
                  <a:cubicBezTo>
                    <a:pt x="28242" y="54546"/>
                    <a:pt x="91392" y="4064"/>
                    <a:pt x="185023" y="349"/>
                  </a:cubicBezTo>
                  <a:cubicBezTo>
                    <a:pt x="236744" y="-1651"/>
                    <a:pt x="285797" y="4445"/>
                    <a:pt x="331423" y="31877"/>
                  </a:cubicBezTo>
                  <a:cubicBezTo>
                    <a:pt x="366951" y="53213"/>
                    <a:pt x="387239" y="83788"/>
                    <a:pt x="390478" y="123983"/>
                  </a:cubicBezTo>
                  <a:cubicBezTo>
                    <a:pt x="393049" y="155321"/>
                    <a:pt x="390954" y="186944"/>
                    <a:pt x="390954" y="225044"/>
                  </a:cubicBezTo>
                  <a:cubicBezTo>
                    <a:pt x="390922" y="224980"/>
                    <a:pt x="390890" y="224917"/>
                    <a:pt x="390858" y="224853"/>
                  </a:cubicBezTo>
                  <a:close/>
                  <a:moveTo>
                    <a:pt x="163782" y="467931"/>
                  </a:moveTo>
                  <a:cubicBezTo>
                    <a:pt x="156940" y="484886"/>
                    <a:pt x="160051" y="510746"/>
                    <a:pt x="160353" y="534416"/>
                  </a:cubicBezTo>
                  <a:cubicBezTo>
                    <a:pt x="161972" y="559657"/>
                    <a:pt x="161972" y="585088"/>
                    <a:pt x="165592" y="609949"/>
                  </a:cubicBezTo>
                  <a:cubicBezTo>
                    <a:pt x="168450" y="629380"/>
                    <a:pt x="182356" y="639381"/>
                    <a:pt x="202930" y="639191"/>
                  </a:cubicBezTo>
                  <a:cubicBezTo>
                    <a:pt x="221885" y="639000"/>
                    <a:pt x="235220" y="628237"/>
                    <a:pt x="235982" y="611473"/>
                  </a:cubicBezTo>
                  <a:cubicBezTo>
                    <a:pt x="238172" y="562705"/>
                    <a:pt x="238458" y="513746"/>
                    <a:pt x="236553" y="464883"/>
                  </a:cubicBezTo>
                  <a:cubicBezTo>
                    <a:pt x="235791" y="446500"/>
                    <a:pt x="221790" y="432403"/>
                    <a:pt x="201406" y="432688"/>
                  </a:cubicBezTo>
                  <a:cubicBezTo>
                    <a:pt x="179689" y="433070"/>
                    <a:pt x="165497" y="446024"/>
                    <a:pt x="163782" y="467931"/>
                  </a:cubicBezTo>
                  <a:close/>
                </a:path>
              </a:pathLst>
            </a:custGeom>
            <a:solidFill>
              <a:srgbClr val="00628E"/>
            </a:solidFill>
            <a:ln w="9525" cap="flat">
              <a:solidFill>
                <a:srgbClr val="D8E6ED"/>
              </a:solidFill>
              <a:prstDash val="solid"/>
              <a:miter/>
            </a:ln>
          </p:spPr>
          <p:txBody>
            <a:bodyPr rtlCol="0" anchor="ctr"/>
            <a:lstStyle/>
            <a:p>
              <a:pPr>
                <a:defRPr/>
              </a:pPr>
              <a:endParaRPr lang="en-US">
                <a:latin typeface="Calibri"/>
              </a:endParaRPr>
            </a:p>
          </p:txBody>
        </p:sp>
        <p:sp>
          <p:nvSpPr>
            <p:cNvPr id="19" name="Freeform: Shape 18">
              <a:extLst>
                <a:ext uri="{FF2B5EF4-FFF2-40B4-BE49-F238E27FC236}">
                  <a16:creationId xmlns:a16="http://schemas.microsoft.com/office/drawing/2014/main" id="{9501160D-5852-AE3A-3E0C-34C7D5099294}"/>
                </a:ext>
              </a:extLst>
            </p:cNvPr>
            <p:cNvSpPr/>
            <p:nvPr/>
          </p:nvSpPr>
          <p:spPr>
            <a:xfrm>
              <a:off x="8160681" y="1797300"/>
              <a:ext cx="464155" cy="901980"/>
            </a:xfrm>
            <a:custGeom>
              <a:avLst/>
              <a:gdLst>
                <a:gd name="connsiteX0" fmla="*/ 343084 w 400330"/>
                <a:gd name="connsiteY0" fmla="*/ 353650 h 777951"/>
                <a:gd name="connsiteX1" fmla="*/ 399758 w 400330"/>
                <a:gd name="connsiteY1" fmla="*/ 515766 h 777951"/>
                <a:gd name="connsiteX2" fmla="*/ 379089 w 400330"/>
                <a:gd name="connsiteY2" fmla="*/ 670071 h 777951"/>
                <a:gd name="connsiteX3" fmla="*/ 284220 w 400330"/>
                <a:gd name="connsiteY3" fmla="*/ 763702 h 777951"/>
                <a:gd name="connsiteX4" fmla="*/ 102388 w 400330"/>
                <a:gd name="connsiteY4" fmla="*/ 760749 h 777951"/>
                <a:gd name="connsiteX5" fmla="*/ 15615 w 400330"/>
                <a:gd name="connsiteY5" fmla="*/ 666547 h 777951"/>
                <a:gd name="connsiteX6" fmla="*/ 4661 w 400330"/>
                <a:gd name="connsiteY6" fmla="*/ 485762 h 777951"/>
                <a:gd name="connsiteX7" fmla="*/ 147726 w 400330"/>
                <a:gd name="connsiteY7" fmla="*/ 485762 h 777951"/>
                <a:gd name="connsiteX8" fmla="*/ 152299 w 400330"/>
                <a:gd name="connsiteY8" fmla="*/ 531768 h 777951"/>
                <a:gd name="connsiteX9" fmla="*/ 161633 w 400330"/>
                <a:gd name="connsiteY9" fmla="*/ 607111 h 777951"/>
                <a:gd name="connsiteX10" fmla="*/ 199638 w 400330"/>
                <a:gd name="connsiteY10" fmla="*/ 636352 h 777951"/>
                <a:gd name="connsiteX11" fmla="*/ 236976 w 400330"/>
                <a:gd name="connsiteY11" fmla="*/ 606920 h 777951"/>
                <a:gd name="connsiteX12" fmla="*/ 234024 w 400330"/>
                <a:gd name="connsiteY12" fmla="*/ 461569 h 777951"/>
                <a:gd name="connsiteX13" fmla="*/ 200495 w 400330"/>
                <a:gd name="connsiteY13" fmla="*/ 424516 h 777951"/>
                <a:gd name="connsiteX14" fmla="*/ 164681 w 400330"/>
                <a:gd name="connsiteY14" fmla="*/ 408514 h 777951"/>
                <a:gd name="connsiteX15" fmla="*/ 164681 w 400330"/>
                <a:gd name="connsiteY15" fmla="*/ 288499 h 777951"/>
                <a:gd name="connsiteX16" fmla="*/ 187541 w 400330"/>
                <a:gd name="connsiteY16" fmla="*/ 280308 h 777951"/>
                <a:gd name="connsiteX17" fmla="*/ 237642 w 400330"/>
                <a:gd name="connsiteY17" fmla="*/ 162388 h 777951"/>
                <a:gd name="connsiteX18" fmla="*/ 201352 w 400330"/>
                <a:gd name="connsiteY18" fmla="*/ 139338 h 777951"/>
                <a:gd name="connsiteX19" fmla="*/ 170682 w 400330"/>
                <a:gd name="connsiteY19" fmla="*/ 163246 h 777951"/>
                <a:gd name="connsiteX20" fmla="*/ 154775 w 400330"/>
                <a:gd name="connsiteY20" fmla="*/ 220967 h 777951"/>
                <a:gd name="connsiteX21" fmla="*/ 16377 w 400330"/>
                <a:gd name="connsiteY21" fmla="*/ 220967 h 777951"/>
                <a:gd name="connsiteX22" fmla="*/ 149727 w 400330"/>
                <a:gd name="connsiteY22" fmla="*/ 2559 h 777951"/>
                <a:gd name="connsiteX23" fmla="*/ 272028 w 400330"/>
                <a:gd name="connsiteY23" fmla="*/ 6940 h 777951"/>
                <a:gd name="connsiteX24" fmla="*/ 398044 w 400330"/>
                <a:gd name="connsiteY24" fmla="*/ 171151 h 777951"/>
                <a:gd name="connsiteX25" fmla="*/ 342989 w 400330"/>
                <a:gd name="connsiteY25" fmla="*/ 353841 h 77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0330" h="777951">
                  <a:moveTo>
                    <a:pt x="343084" y="353650"/>
                  </a:moveTo>
                  <a:cubicBezTo>
                    <a:pt x="397377" y="394322"/>
                    <a:pt x="400234" y="454139"/>
                    <a:pt x="399758" y="515766"/>
                  </a:cubicBezTo>
                  <a:cubicBezTo>
                    <a:pt x="399377" y="568153"/>
                    <a:pt x="399949" y="620065"/>
                    <a:pt x="379089" y="670071"/>
                  </a:cubicBezTo>
                  <a:cubicBezTo>
                    <a:pt x="360325" y="715124"/>
                    <a:pt x="330702" y="749033"/>
                    <a:pt x="284220" y="763702"/>
                  </a:cubicBezTo>
                  <a:cubicBezTo>
                    <a:pt x="223832" y="782752"/>
                    <a:pt x="162395" y="783609"/>
                    <a:pt x="102388" y="760749"/>
                  </a:cubicBezTo>
                  <a:cubicBezTo>
                    <a:pt x="58287" y="743985"/>
                    <a:pt x="28759" y="712648"/>
                    <a:pt x="15615" y="666547"/>
                  </a:cubicBezTo>
                  <a:cubicBezTo>
                    <a:pt x="-1054" y="608063"/>
                    <a:pt x="-3816" y="548913"/>
                    <a:pt x="4661" y="485762"/>
                  </a:cubicBezTo>
                  <a:lnTo>
                    <a:pt x="147726" y="485762"/>
                  </a:lnTo>
                  <a:cubicBezTo>
                    <a:pt x="149346" y="501764"/>
                    <a:pt x="150680" y="516814"/>
                    <a:pt x="152299" y="531768"/>
                  </a:cubicBezTo>
                  <a:cubicBezTo>
                    <a:pt x="155156" y="556914"/>
                    <a:pt x="157442" y="582155"/>
                    <a:pt x="161633" y="607111"/>
                  </a:cubicBezTo>
                  <a:cubicBezTo>
                    <a:pt x="165062" y="627494"/>
                    <a:pt x="180588" y="635590"/>
                    <a:pt x="199638" y="636352"/>
                  </a:cubicBezTo>
                  <a:cubicBezTo>
                    <a:pt x="219926" y="637210"/>
                    <a:pt x="232118" y="626351"/>
                    <a:pt x="236976" y="606920"/>
                  </a:cubicBezTo>
                  <a:cubicBezTo>
                    <a:pt x="249168" y="558152"/>
                    <a:pt x="249739" y="509098"/>
                    <a:pt x="234024" y="461569"/>
                  </a:cubicBezTo>
                  <a:cubicBezTo>
                    <a:pt x="229261" y="446995"/>
                    <a:pt x="213545" y="434899"/>
                    <a:pt x="200495" y="424516"/>
                  </a:cubicBezTo>
                  <a:cubicBezTo>
                    <a:pt x="191066" y="416992"/>
                    <a:pt x="177921" y="414229"/>
                    <a:pt x="164681" y="408514"/>
                  </a:cubicBezTo>
                  <a:lnTo>
                    <a:pt x="164681" y="288499"/>
                  </a:lnTo>
                  <a:cubicBezTo>
                    <a:pt x="173159" y="285356"/>
                    <a:pt x="180112" y="281737"/>
                    <a:pt x="187541" y="280308"/>
                  </a:cubicBezTo>
                  <a:cubicBezTo>
                    <a:pt x="241453" y="270116"/>
                    <a:pt x="257836" y="211442"/>
                    <a:pt x="237642" y="162388"/>
                  </a:cubicBezTo>
                  <a:cubicBezTo>
                    <a:pt x="230689" y="145529"/>
                    <a:pt x="218498" y="134671"/>
                    <a:pt x="201352" y="139338"/>
                  </a:cubicBezTo>
                  <a:cubicBezTo>
                    <a:pt x="189541" y="142576"/>
                    <a:pt x="176111" y="152578"/>
                    <a:pt x="170682" y="163246"/>
                  </a:cubicBezTo>
                  <a:cubicBezTo>
                    <a:pt x="162395" y="179629"/>
                    <a:pt x="160395" y="199250"/>
                    <a:pt x="154775" y="220967"/>
                  </a:cubicBezTo>
                  <a:lnTo>
                    <a:pt x="16377" y="220967"/>
                  </a:lnTo>
                  <a:cubicBezTo>
                    <a:pt x="-14770" y="128098"/>
                    <a:pt x="45905" y="12655"/>
                    <a:pt x="149727" y="2559"/>
                  </a:cubicBezTo>
                  <a:cubicBezTo>
                    <a:pt x="191637" y="-1537"/>
                    <a:pt x="232023" y="-1156"/>
                    <a:pt x="272028" y="6940"/>
                  </a:cubicBezTo>
                  <a:cubicBezTo>
                    <a:pt x="346514" y="21990"/>
                    <a:pt x="390233" y="80854"/>
                    <a:pt x="398044" y="171151"/>
                  </a:cubicBezTo>
                  <a:cubicBezTo>
                    <a:pt x="404901" y="251066"/>
                    <a:pt x="398996" y="271069"/>
                    <a:pt x="342989" y="353841"/>
                  </a:cubicBezTo>
                  <a:close/>
                </a:path>
              </a:pathLst>
            </a:custGeom>
            <a:solidFill>
              <a:srgbClr val="00628E"/>
            </a:solidFill>
            <a:ln w="9525" cap="flat">
              <a:solidFill>
                <a:srgbClr val="D8E6ED"/>
              </a:solidFill>
              <a:prstDash val="solid"/>
              <a:miter/>
            </a:ln>
          </p:spPr>
          <p:txBody>
            <a:bodyPr rtlCol="0" anchor="ctr"/>
            <a:lstStyle/>
            <a:p>
              <a:pPr>
                <a:defRPr/>
              </a:pPr>
              <a:endParaRPr lang="en-US">
                <a:latin typeface="Calibri"/>
              </a:endParaRPr>
            </a:p>
          </p:txBody>
        </p:sp>
        <p:sp>
          <p:nvSpPr>
            <p:cNvPr id="20" name="Freeform: Shape 19">
              <a:extLst>
                <a:ext uri="{FF2B5EF4-FFF2-40B4-BE49-F238E27FC236}">
                  <a16:creationId xmlns:a16="http://schemas.microsoft.com/office/drawing/2014/main" id="{D4C100E4-1FD5-8668-8AB3-985769D15A7E}"/>
                </a:ext>
              </a:extLst>
            </p:cNvPr>
            <p:cNvSpPr/>
            <p:nvPr/>
          </p:nvSpPr>
          <p:spPr>
            <a:xfrm>
              <a:off x="5209168" y="1791182"/>
              <a:ext cx="466169" cy="891356"/>
            </a:xfrm>
            <a:custGeom>
              <a:avLst/>
              <a:gdLst>
                <a:gd name="connsiteX0" fmla="*/ 161163 w 402067"/>
                <a:gd name="connsiteY0" fmla="*/ 303016 h 768788"/>
                <a:gd name="connsiteX1" fmla="*/ 4953 w 402067"/>
                <a:gd name="connsiteY1" fmla="*/ 303016 h 768788"/>
                <a:gd name="connsiteX2" fmla="*/ 41529 w 402067"/>
                <a:gd name="connsiteY2" fmla="*/ 64415 h 768788"/>
                <a:gd name="connsiteX3" fmla="*/ 156115 w 402067"/>
                <a:gd name="connsiteY3" fmla="*/ 3931 h 768788"/>
                <a:gd name="connsiteX4" fmla="*/ 300418 w 402067"/>
                <a:gd name="connsiteY4" fmla="*/ 22124 h 768788"/>
                <a:gd name="connsiteX5" fmla="*/ 400431 w 402067"/>
                <a:gd name="connsiteY5" fmla="*/ 178334 h 768788"/>
                <a:gd name="connsiteX6" fmla="*/ 329851 w 402067"/>
                <a:gd name="connsiteY6" fmla="*/ 429318 h 768788"/>
                <a:gd name="connsiteX7" fmla="*/ 215741 w 402067"/>
                <a:gd name="connsiteY7" fmla="*/ 581432 h 768788"/>
                <a:gd name="connsiteX8" fmla="*/ 187928 w 402067"/>
                <a:gd name="connsiteY8" fmla="*/ 629629 h 768788"/>
                <a:gd name="connsiteX9" fmla="*/ 389382 w 402067"/>
                <a:gd name="connsiteY9" fmla="*/ 629629 h 768788"/>
                <a:gd name="connsiteX10" fmla="*/ 389382 w 402067"/>
                <a:gd name="connsiteY10" fmla="*/ 768789 h 768788"/>
                <a:gd name="connsiteX11" fmla="*/ 6191 w 402067"/>
                <a:gd name="connsiteY11" fmla="*/ 768789 h 768788"/>
                <a:gd name="connsiteX12" fmla="*/ 46768 w 402067"/>
                <a:gd name="connsiteY12" fmla="*/ 577146 h 768788"/>
                <a:gd name="connsiteX13" fmla="*/ 145447 w 402067"/>
                <a:gd name="connsiteY13" fmla="*/ 443224 h 768788"/>
                <a:gd name="connsiteX14" fmla="*/ 235839 w 402067"/>
                <a:gd name="connsiteY14" fmla="*/ 262345 h 768788"/>
                <a:gd name="connsiteX15" fmla="*/ 236030 w 402067"/>
                <a:gd name="connsiteY15" fmla="*/ 177477 h 768788"/>
                <a:gd name="connsiteX16" fmla="*/ 201358 w 402067"/>
                <a:gd name="connsiteY16" fmla="*/ 144425 h 768788"/>
                <a:gd name="connsiteX17" fmla="*/ 163830 w 402067"/>
                <a:gd name="connsiteY17" fmla="*/ 180239 h 768788"/>
                <a:gd name="connsiteX18" fmla="*/ 161354 w 402067"/>
                <a:gd name="connsiteY18" fmla="*/ 232436 h 768788"/>
                <a:gd name="connsiteX19" fmla="*/ 161354 w 402067"/>
                <a:gd name="connsiteY19" fmla="*/ 303016 h 76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2067" h="768788">
                  <a:moveTo>
                    <a:pt x="161163" y="303016"/>
                  </a:moveTo>
                  <a:lnTo>
                    <a:pt x="4953" y="303016"/>
                  </a:lnTo>
                  <a:cubicBezTo>
                    <a:pt x="-3143" y="218911"/>
                    <a:pt x="-7239" y="137948"/>
                    <a:pt x="41529" y="64415"/>
                  </a:cubicBezTo>
                  <a:cubicBezTo>
                    <a:pt x="68485" y="23743"/>
                    <a:pt x="112109" y="11647"/>
                    <a:pt x="156115" y="3931"/>
                  </a:cubicBezTo>
                  <a:cubicBezTo>
                    <a:pt x="205454" y="-4832"/>
                    <a:pt x="254603" y="979"/>
                    <a:pt x="300418" y="22124"/>
                  </a:cubicBezTo>
                  <a:cubicBezTo>
                    <a:pt x="366427" y="52699"/>
                    <a:pt x="394049" y="109564"/>
                    <a:pt x="400431" y="178334"/>
                  </a:cubicBezTo>
                  <a:cubicBezTo>
                    <a:pt x="409004" y="270727"/>
                    <a:pt x="383667" y="354451"/>
                    <a:pt x="329851" y="429318"/>
                  </a:cubicBezTo>
                  <a:cubicBezTo>
                    <a:pt x="292894" y="480848"/>
                    <a:pt x="253365" y="530474"/>
                    <a:pt x="215741" y="581432"/>
                  </a:cubicBezTo>
                  <a:cubicBezTo>
                    <a:pt x="206788" y="593434"/>
                    <a:pt x="200597" y="607531"/>
                    <a:pt x="187928" y="629629"/>
                  </a:cubicBezTo>
                  <a:lnTo>
                    <a:pt x="389382" y="629629"/>
                  </a:lnTo>
                  <a:lnTo>
                    <a:pt x="389382" y="768789"/>
                  </a:lnTo>
                  <a:lnTo>
                    <a:pt x="6191" y="768789"/>
                  </a:lnTo>
                  <a:cubicBezTo>
                    <a:pt x="-8668" y="696875"/>
                    <a:pt x="10287" y="634201"/>
                    <a:pt x="46768" y="577146"/>
                  </a:cubicBezTo>
                  <a:cubicBezTo>
                    <a:pt x="76581" y="530569"/>
                    <a:pt x="111538" y="487135"/>
                    <a:pt x="145447" y="443224"/>
                  </a:cubicBezTo>
                  <a:cubicBezTo>
                    <a:pt x="187547" y="388741"/>
                    <a:pt x="226028" y="332258"/>
                    <a:pt x="235839" y="262345"/>
                  </a:cubicBezTo>
                  <a:cubicBezTo>
                    <a:pt x="239744" y="234532"/>
                    <a:pt x="238792" y="205576"/>
                    <a:pt x="236030" y="177477"/>
                  </a:cubicBezTo>
                  <a:cubicBezTo>
                    <a:pt x="234315" y="159570"/>
                    <a:pt x="222314" y="144520"/>
                    <a:pt x="201358" y="144425"/>
                  </a:cubicBezTo>
                  <a:cubicBezTo>
                    <a:pt x="178213" y="144235"/>
                    <a:pt x="167068" y="159856"/>
                    <a:pt x="163830" y="180239"/>
                  </a:cubicBezTo>
                  <a:cubicBezTo>
                    <a:pt x="161068" y="197289"/>
                    <a:pt x="161639" y="215005"/>
                    <a:pt x="161354" y="232436"/>
                  </a:cubicBezTo>
                  <a:cubicBezTo>
                    <a:pt x="160973" y="254249"/>
                    <a:pt x="161354" y="276061"/>
                    <a:pt x="161354" y="303016"/>
                  </a:cubicBezTo>
                  <a:close/>
                </a:path>
              </a:pathLst>
            </a:custGeom>
            <a:solidFill>
              <a:schemeClr val="accent2">
                <a:lumMod val="75000"/>
              </a:schemeClr>
            </a:solidFill>
            <a:ln w="9525" cap="flat">
              <a:noFill/>
              <a:prstDash val="solid"/>
              <a:miter/>
            </a:ln>
          </p:spPr>
          <p:txBody>
            <a:bodyPr rtlCol="0" anchor="ctr"/>
            <a:lstStyle/>
            <a:p>
              <a:pPr>
                <a:defRPr/>
              </a:pPr>
              <a:endParaRPr lang="en-US">
                <a:latin typeface="Calibri"/>
              </a:endParaRPr>
            </a:p>
          </p:txBody>
        </p:sp>
        <p:sp>
          <p:nvSpPr>
            <p:cNvPr id="21" name="Freeform: Shape 20">
              <a:extLst>
                <a:ext uri="{FF2B5EF4-FFF2-40B4-BE49-F238E27FC236}">
                  <a16:creationId xmlns:a16="http://schemas.microsoft.com/office/drawing/2014/main" id="{42076B82-0EE9-C17C-77A2-1FDAECA43E04}"/>
                </a:ext>
              </a:extLst>
            </p:cNvPr>
            <p:cNvSpPr/>
            <p:nvPr/>
          </p:nvSpPr>
          <p:spPr>
            <a:xfrm>
              <a:off x="2247503" y="5305055"/>
              <a:ext cx="447764" cy="890443"/>
            </a:xfrm>
            <a:custGeom>
              <a:avLst/>
              <a:gdLst>
                <a:gd name="connsiteX0" fmla="*/ 217075 w 386193"/>
                <a:gd name="connsiteY0" fmla="*/ 142578 h 768180"/>
                <a:gd name="connsiteX1" fmla="*/ 0 w 386193"/>
                <a:gd name="connsiteY1" fmla="*/ 142578 h 768180"/>
                <a:gd name="connsiteX2" fmla="*/ 0 w 386193"/>
                <a:gd name="connsiteY2" fmla="*/ 179 h 768180"/>
                <a:gd name="connsiteX3" fmla="*/ 383286 w 386193"/>
                <a:gd name="connsiteY3" fmla="*/ 465 h 768180"/>
                <a:gd name="connsiteX4" fmla="*/ 376428 w 386193"/>
                <a:gd name="connsiteY4" fmla="*/ 167629 h 768180"/>
                <a:gd name="connsiteX5" fmla="*/ 333851 w 386193"/>
                <a:gd name="connsiteY5" fmla="*/ 278405 h 768180"/>
                <a:gd name="connsiteX6" fmla="*/ 210312 w 386193"/>
                <a:gd name="connsiteY6" fmla="*/ 715412 h 768180"/>
                <a:gd name="connsiteX7" fmla="*/ 199263 w 386193"/>
                <a:gd name="connsiteY7" fmla="*/ 768180 h 768180"/>
                <a:gd name="connsiteX8" fmla="*/ 37433 w 386193"/>
                <a:gd name="connsiteY8" fmla="*/ 768180 h 768180"/>
                <a:gd name="connsiteX9" fmla="*/ 47720 w 386193"/>
                <a:gd name="connsiteY9" fmla="*/ 647784 h 768180"/>
                <a:gd name="connsiteX10" fmla="*/ 141922 w 386193"/>
                <a:gd name="connsiteY10" fmla="*/ 339174 h 768180"/>
                <a:gd name="connsiteX11" fmla="*/ 216979 w 386193"/>
                <a:gd name="connsiteY11" fmla="*/ 142674 h 768180"/>
                <a:gd name="connsiteX0" fmla="*/ 217075 w 386193"/>
                <a:gd name="connsiteY0" fmla="*/ 142399 h 768001"/>
                <a:gd name="connsiteX1" fmla="*/ 0 w 386193"/>
                <a:gd name="connsiteY1" fmla="*/ 142399 h 768001"/>
                <a:gd name="connsiteX2" fmla="*/ 0 w 386193"/>
                <a:gd name="connsiteY2" fmla="*/ 0 h 768001"/>
                <a:gd name="connsiteX3" fmla="*/ 383286 w 386193"/>
                <a:gd name="connsiteY3" fmla="*/ 286 h 768001"/>
                <a:gd name="connsiteX4" fmla="*/ 376428 w 386193"/>
                <a:gd name="connsiteY4" fmla="*/ 167450 h 768001"/>
                <a:gd name="connsiteX5" fmla="*/ 333851 w 386193"/>
                <a:gd name="connsiteY5" fmla="*/ 278226 h 768001"/>
                <a:gd name="connsiteX6" fmla="*/ 210312 w 386193"/>
                <a:gd name="connsiteY6" fmla="*/ 715233 h 768001"/>
                <a:gd name="connsiteX7" fmla="*/ 199263 w 386193"/>
                <a:gd name="connsiteY7" fmla="*/ 768001 h 768001"/>
                <a:gd name="connsiteX8" fmla="*/ 37433 w 386193"/>
                <a:gd name="connsiteY8" fmla="*/ 768001 h 768001"/>
                <a:gd name="connsiteX9" fmla="*/ 47720 w 386193"/>
                <a:gd name="connsiteY9" fmla="*/ 647605 h 768001"/>
                <a:gd name="connsiteX10" fmla="*/ 141922 w 386193"/>
                <a:gd name="connsiteY10" fmla="*/ 338995 h 768001"/>
                <a:gd name="connsiteX11" fmla="*/ 216979 w 386193"/>
                <a:gd name="connsiteY11" fmla="*/ 142495 h 768001"/>
                <a:gd name="connsiteX12" fmla="*/ 217075 w 386193"/>
                <a:gd name="connsiteY12" fmla="*/ 142399 h 768001"/>
                <a:gd name="connsiteX0" fmla="*/ 217075 w 386193"/>
                <a:gd name="connsiteY0" fmla="*/ 142399 h 768001"/>
                <a:gd name="connsiteX1" fmla="*/ 0 w 386193"/>
                <a:gd name="connsiteY1" fmla="*/ 142399 h 768001"/>
                <a:gd name="connsiteX2" fmla="*/ 0 w 386193"/>
                <a:gd name="connsiteY2" fmla="*/ 0 h 768001"/>
                <a:gd name="connsiteX3" fmla="*/ 383286 w 386193"/>
                <a:gd name="connsiteY3" fmla="*/ 286 h 768001"/>
                <a:gd name="connsiteX4" fmla="*/ 376428 w 386193"/>
                <a:gd name="connsiteY4" fmla="*/ 167450 h 768001"/>
                <a:gd name="connsiteX5" fmla="*/ 333851 w 386193"/>
                <a:gd name="connsiteY5" fmla="*/ 278226 h 768001"/>
                <a:gd name="connsiteX6" fmla="*/ 210312 w 386193"/>
                <a:gd name="connsiteY6" fmla="*/ 715233 h 768001"/>
                <a:gd name="connsiteX7" fmla="*/ 199263 w 386193"/>
                <a:gd name="connsiteY7" fmla="*/ 768001 h 768001"/>
                <a:gd name="connsiteX8" fmla="*/ 37433 w 386193"/>
                <a:gd name="connsiteY8" fmla="*/ 768001 h 768001"/>
                <a:gd name="connsiteX9" fmla="*/ 47720 w 386193"/>
                <a:gd name="connsiteY9" fmla="*/ 647605 h 768001"/>
                <a:gd name="connsiteX10" fmla="*/ 141922 w 386193"/>
                <a:gd name="connsiteY10" fmla="*/ 338995 h 768001"/>
                <a:gd name="connsiteX11" fmla="*/ 216979 w 386193"/>
                <a:gd name="connsiteY11" fmla="*/ 142495 h 768001"/>
                <a:gd name="connsiteX12" fmla="*/ 217075 w 386193"/>
                <a:gd name="connsiteY12" fmla="*/ 142399 h 7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6193" h="768001">
                  <a:moveTo>
                    <a:pt x="217075" y="142399"/>
                  </a:moveTo>
                  <a:lnTo>
                    <a:pt x="0" y="142399"/>
                  </a:lnTo>
                  <a:lnTo>
                    <a:pt x="0" y="0"/>
                  </a:lnTo>
                  <a:lnTo>
                    <a:pt x="383286" y="286"/>
                  </a:lnTo>
                  <a:cubicBezTo>
                    <a:pt x="384048" y="58960"/>
                    <a:pt x="392525" y="113729"/>
                    <a:pt x="376428" y="167450"/>
                  </a:cubicBezTo>
                  <a:cubicBezTo>
                    <a:pt x="365093" y="205264"/>
                    <a:pt x="350330" y="242316"/>
                    <a:pt x="333851" y="278226"/>
                  </a:cubicBezTo>
                  <a:cubicBezTo>
                    <a:pt x="269938" y="417577"/>
                    <a:pt x="224980" y="561975"/>
                    <a:pt x="210312" y="715233"/>
                  </a:cubicBezTo>
                  <a:cubicBezTo>
                    <a:pt x="208693" y="732187"/>
                    <a:pt x="203359" y="748761"/>
                    <a:pt x="199263" y="768001"/>
                  </a:cubicBezTo>
                  <a:lnTo>
                    <a:pt x="37433" y="768001"/>
                  </a:lnTo>
                  <a:cubicBezTo>
                    <a:pt x="34409" y="720406"/>
                    <a:pt x="37624" y="685324"/>
                    <a:pt x="47720" y="647605"/>
                  </a:cubicBezTo>
                  <a:cubicBezTo>
                    <a:pt x="75533" y="543783"/>
                    <a:pt x="108204" y="441103"/>
                    <a:pt x="141922" y="338995"/>
                  </a:cubicBezTo>
                  <a:cubicBezTo>
                    <a:pt x="162687" y="276225"/>
                    <a:pt x="188881" y="215265"/>
                    <a:pt x="216979" y="142495"/>
                  </a:cubicBezTo>
                  <a:lnTo>
                    <a:pt x="217075" y="142399"/>
                  </a:lnTo>
                  <a:close/>
                </a:path>
              </a:pathLst>
            </a:custGeom>
            <a:solidFill>
              <a:srgbClr val="00628E"/>
            </a:solidFill>
            <a:ln w="9525" cap="flat">
              <a:solidFill>
                <a:srgbClr val="D8E6ED"/>
              </a:solidFill>
              <a:prstDash val="solid"/>
              <a:miter/>
            </a:ln>
          </p:spPr>
          <p:txBody>
            <a:bodyPr rtlCol="0" anchor="ctr"/>
            <a:lstStyle/>
            <a:p>
              <a:pPr>
                <a:defRPr/>
              </a:pPr>
              <a:endParaRPr lang="en-US">
                <a:latin typeface="Calibri"/>
              </a:endParaRPr>
            </a:p>
          </p:txBody>
        </p:sp>
        <p:sp>
          <p:nvSpPr>
            <p:cNvPr id="22" name="Freeform: Shape 21">
              <a:extLst>
                <a:ext uri="{FF2B5EF4-FFF2-40B4-BE49-F238E27FC236}">
                  <a16:creationId xmlns:a16="http://schemas.microsoft.com/office/drawing/2014/main" id="{5C4D3CEA-3AD8-B368-022D-2800CAD7DDA5}"/>
                </a:ext>
              </a:extLst>
            </p:cNvPr>
            <p:cNvSpPr/>
            <p:nvPr/>
          </p:nvSpPr>
          <p:spPr>
            <a:xfrm>
              <a:off x="5197402" y="3559513"/>
              <a:ext cx="470650" cy="904187"/>
            </a:xfrm>
            <a:custGeom>
              <a:avLst/>
              <a:gdLst>
                <a:gd name="connsiteX0" fmla="*/ 20886 w 405932"/>
                <a:gd name="connsiteY0" fmla="*/ 0 h 779855"/>
                <a:gd name="connsiteX1" fmla="*/ 373978 w 405932"/>
                <a:gd name="connsiteY1" fmla="*/ 0 h 779855"/>
                <a:gd name="connsiteX2" fmla="*/ 376264 w 405932"/>
                <a:gd name="connsiteY2" fmla="*/ 145066 h 779855"/>
                <a:gd name="connsiteX3" fmla="*/ 162999 w 405932"/>
                <a:gd name="connsiteY3" fmla="*/ 145066 h 779855"/>
                <a:gd name="connsiteX4" fmla="*/ 158618 w 405932"/>
                <a:gd name="connsiteY4" fmla="*/ 236792 h 779855"/>
                <a:gd name="connsiteX5" fmla="*/ 185383 w 405932"/>
                <a:gd name="connsiteY5" fmla="*/ 230410 h 779855"/>
                <a:gd name="connsiteX6" fmla="*/ 385313 w 405932"/>
                <a:gd name="connsiteY6" fmla="*/ 329184 h 779855"/>
                <a:gd name="connsiteX7" fmla="*/ 403125 w 405932"/>
                <a:gd name="connsiteY7" fmla="*/ 536638 h 779855"/>
                <a:gd name="connsiteX8" fmla="*/ 387599 w 405932"/>
                <a:gd name="connsiteY8" fmla="*/ 644747 h 779855"/>
                <a:gd name="connsiteX9" fmla="*/ 226817 w 405932"/>
                <a:gd name="connsiteY9" fmla="*/ 779240 h 779855"/>
                <a:gd name="connsiteX10" fmla="*/ 66225 w 405932"/>
                <a:gd name="connsiteY10" fmla="*/ 747903 h 779855"/>
                <a:gd name="connsiteX11" fmla="*/ 3170 w 405932"/>
                <a:gd name="connsiteY11" fmla="*/ 656844 h 779855"/>
                <a:gd name="connsiteX12" fmla="*/ 1646 w 405932"/>
                <a:gd name="connsiteY12" fmla="*/ 493490 h 779855"/>
                <a:gd name="connsiteX13" fmla="*/ 154427 w 405932"/>
                <a:gd name="connsiteY13" fmla="*/ 493490 h 779855"/>
                <a:gd name="connsiteX14" fmla="*/ 158142 w 405932"/>
                <a:gd name="connsiteY14" fmla="*/ 573310 h 779855"/>
                <a:gd name="connsiteX15" fmla="*/ 200337 w 405932"/>
                <a:gd name="connsiteY15" fmla="*/ 634841 h 779855"/>
                <a:gd name="connsiteX16" fmla="*/ 236342 w 405932"/>
                <a:gd name="connsiteY16" fmla="*/ 573214 h 779855"/>
                <a:gd name="connsiteX17" fmla="*/ 236342 w 405932"/>
                <a:gd name="connsiteY17" fmla="*/ 416147 h 779855"/>
                <a:gd name="connsiteX18" fmla="*/ 234151 w 405932"/>
                <a:gd name="connsiteY18" fmla="*/ 387763 h 779855"/>
                <a:gd name="connsiteX19" fmla="*/ 199194 w 405932"/>
                <a:gd name="connsiteY19" fmla="*/ 348805 h 779855"/>
                <a:gd name="connsiteX20" fmla="*/ 160523 w 405932"/>
                <a:gd name="connsiteY20" fmla="*/ 377666 h 779855"/>
                <a:gd name="connsiteX21" fmla="*/ 151284 w 405932"/>
                <a:gd name="connsiteY21" fmla="*/ 403193 h 779855"/>
                <a:gd name="connsiteX22" fmla="*/ 25649 w 405932"/>
                <a:gd name="connsiteY22" fmla="*/ 403193 h 779855"/>
                <a:gd name="connsiteX23" fmla="*/ 20982 w 405932"/>
                <a:gd name="connsiteY23" fmla="*/ 190 h 77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5932" h="779855">
                  <a:moveTo>
                    <a:pt x="20886" y="0"/>
                  </a:moveTo>
                  <a:lnTo>
                    <a:pt x="373978" y="0"/>
                  </a:lnTo>
                  <a:cubicBezTo>
                    <a:pt x="382551" y="47054"/>
                    <a:pt x="379312" y="93059"/>
                    <a:pt x="376264" y="145066"/>
                  </a:cubicBezTo>
                  <a:lnTo>
                    <a:pt x="162999" y="145066"/>
                  </a:lnTo>
                  <a:cubicBezTo>
                    <a:pt x="161475" y="177736"/>
                    <a:pt x="160142" y="204978"/>
                    <a:pt x="158618" y="236792"/>
                  </a:cubicBezTo>
                  <a:cubicBezTo>
                    <a:pt x="171382" y="233839"/>
                    <a:pt x="178620" y="232886"/>
                    <a:pt x="185383" y="230410"/>
                  </a:cubicBezTo>
                  <a:cubicBezTo>
                    <a:pt x="279871" y="194881"/>
                    <a:pt x="358071" y="232219"/>
                    <a:pt x="385313" y="329184"/>
                  </a:cubicBezTo>
                  <a:cubicBezTo>
                    <a:pt x="404363" y="396811"/>
                    <a:pt x="409983" y="466534"/>
                    <a:pt x="403125" y="536638"/>
                  </a:cubicBezTo>
                  <a:cubicBezTo>
                    <a:pt x="399600" y="572833"/>
                    <a:pt x="395695" y="609314"/>
                    <a:pt x="387599" y="644747"/>
                  </a:cubicBezTo>
                  <a:cubicBezTo>
                    <a:pt x="367977" y="730567"/>
                    <a:pt x="314257" y="776192"/>
                    <a:pt x="226817" y="779240"/>
                  </a:cubicBezTo>
                  <a:cubicBezTo>
                    <a:pt x="171572" y="781145"/>
                    <a:pt x="116136" y="780574"/>
                    <a:pt x="66225" y="747903"/>
                  </a:cubicBezTo>
                  <a:cubicBezTo>
                    <a:pt x="31935" y="725424"/>
                    <a:pt x="7456" y="694658"/>
                    <a:pt x="3170" y="656844"/>
                  </a:cubicBezTo>
                  <a:cubicBezTo>
                    <a:pt x="-2926" y="604266"/>
                    <a:pt x="1646" y="550450"/>
                    <a:pt x="1646" y="493490"/>
                  </a:cubicBezTo>
                  <a:lnTo>
                    <a:pt x="154427" y="493490"/>
                  </a:lnTo>
                  <a:cubicBezTo>
                    <a:pt x="155665" y="520827"/>
                    <a:pt x="156808" y="547116"/>
                    <a:pt x="158142" y="573310"/>
                  </a:cubicBezTo>
                  <a:cubicBezTo>
                    <a:pt x="160428" y="619125"/>
                    <a:pt x="172429" y="636461"/>
                    <a:pt x="200337" y="634841"/>
                  </a:cubicBezTo>
                  <a:cubicBezTo>
                    <a:pt x="226055" y="633317"/>
                    <a:pt x="235866" y="617601"/>
                    <a:pt x="236342" y="573214"/>
                  </a:cubicBezTo>
                  <a:cubicBezTo>
                    <a:pt x="236913" y="520827"/>
                    <a:pt x="236533" y="468535"/>
                    <a:pt x="236342" y="416147"/>
                  </a:cubicBezTo>
                  <a:cubicBezTo>
                    <a:pt x="236342" y="406622"/>
                    <a:pt x="236342" y="396907"/>
                    <a:pt x="234151" y="387763"/>
                  </a:cubicBezTo>
                  <a:cubicBezTo>
                    <a:pt x="229674" y="368713"/>
                    <a:pt x="223197" y="350044"/>
                    <a:pt x="199194" y="348805"/>
                  </a:cubicBezTo>
                  <a:cubicBezTo>
                    <a:pt x="178906" y="347663"/>
                    <a:pt x="166905" y="359283"/>
                    <a:pt x="160523" y="377666"/>
                  </a:cubicBezTo>
                  <a:cubicBezTo>
                    <a:pt x="157951" y="385096"/>
                    <a:pt x="155189" y="392430"/>
                    <a:pt x="151284" y="403193"/>
                  </a:cubicBezTo>
                  <a:lnTo>
                    <a:pt x="25649" y="403193"/>
                  </a:lnTo>
                  <a:cubicBezTo>
                    <a:pt x="13266" y="370618"/>
                    <a:pt x="9170" y="71818"/>
                    <a:pt x="20982" y="190"/>
                  </a:cubicBezTo>
                  <a:close/>
                </a:path>
              </a:pathLst>
            </a:custGeom>
            <a:solidFill>
              <a:srgbClr val="00628E"/>
            </a:solidFill>
            <a:ln w="9525" cap="flat">
              <a:solidFill>
                <a:srgbClr val="D8E6ED"/>
              </a:solidFill>
              <a:prstDash val="solid"/>
              <a:miter/>
            </a:ln>
          </p:spPr>
          <p:txBody>
            <a:bodyPr rtlCol="0" anchor="ctr"/>
            <a:lstStyle/>
            <a:p>
              <a:pPr>
                <a:defRPr/>
              </a:pPr>
              <a:endParaRPr lang="en-US">
                <a:latin typeface="Calibri"/>
              </a:endParaRPr>
            </a:p>
          </p:txBody>
        </p:sp>
        <p:sp>
          <p:nvSpPr>
            <p:cNvPr id="23" name="Freeform: Shape 22">
              <a:extLst>
                <a:ext uri="{FF2B5EF4-FFF2-40B4-BE49-F238E27FC236}">
                  <a16:creationId xmlns:a16="http://schemas.microsoft.com/office/drawing/2014/main" id="{142E69C5-05F0-9955-47D1-E3874EB49CC3}"/>
                </a:ext>
              </a:extLst>
            </p:cNvPr>
            <p:cNvSpPr/>
            <p:nvPr/>
          </p:nvSpPr>
          <p:spPr>
            <a:xfrm>
              <a:off x="2213744" y="3570397"/>
              <a:ext cx="494627" cy="885473"/>
            </a:xfrm>
            <a:custGeom>
              <a:avLst/>
              <a:gdLst>
                <a:gd name="connsiteX0" fmla="*/ 257521 w 494627"/>
                <a:gd name="connsiteY0" fmla="*/ 187078 h 885473"/>
                <a:gd name="connsiteX1" fmla="*/ 161443 w 494627"/>
                <a:gd name="connsiteY1" fmla="*/ 599335 h 885473"/>
                <a:gd name="connsiteX2" fmla="*/ 265252 w 494627"/>
                <a:gd name="connsiteY2" fmla="*/ 599335 h 885473"/>
                <a:gd name="connsiteX3" fmla="*/ 265252 w 494627"/>
                <a:gd name="connsiteY3" fmla="*/ 188183 h 885473"/>
                <a:gd name="connsiteX4" fmla="*/ 265252 w 494627"/>
                <a:gd name="connsiteY4" fmla="*/ 188072 h 885473"/>
                <a:gd name="connsiteX5" fmla="*/ 443275 w 494627"/>
                <a:gd name="connsiteY5" fmla="*/ 0 h 885473"/>
                <a:gd name="connsiteX6" fmla="*/ 443275 w 494627"/>
                <a:gd name="connsiteY6" fmla="*/ 614354 h 885473"/>
                <a:gd name="connsiteX7" fmla="*/ 494627 w 494627"/>
                <a:gd name="connsiteY7" fmla="*/ 614243 h 885473"/>
                <a:gd name="connsiteX8" fmla="*/ 494627 w 494627"/>
                <a:gd name="connsiteY8" fmla="*/ 738413 h 885473"/>
                <a:gd name="connsiteX9" fmla="*/ 441816 w 494627"/>
                <a:gd name="connsiteY9" fmla="*/ 738413 h 885473"/>
                <a:gd name="connsiteX10" fmla="*/ 441816 w 494627"/>
                <a:gd name="connsiteY10" fmla="*/ 883284 h 885473"/>
                <a:gd name="connsiteX11" fmla="*/ 419780 w 494627"/>
                <a:gd name="connsiteY11" fmla="*/ 883464 h 885473"/>
                <a:gd name="connsiteX12" fmla="*/ 271657 w 494627"/>
                <a:gd name="connsiteY12" fmla="*/ 885473 h 885473"/>
                <a:gd name="connsiteX13" fmla="*/ 264589 w 494627"/>
                <a:gd name="connsiteY13" fmla="*/ 749638 h 885473"/>
                <a:gd name="connsiteX14" fmla="*/ 1532 w 494627"/>
                <a:gd name="connsiteY14" fmla="*/ 746877 h 885473"/>
                <a:gd name="connsiteX15" fmla="*/ 758 w 494627"/>
                <a:gd name="connsiteY15" fmla="*/ 673768 h 885473"/>
                <a:gd name="connsiteX16" fmla="*/ 8600 w 494627"/>
                <a:gd name="connsiteY16" fmla="*/ 603421 h 885473"/>
                <a:gd name="connsiteX17" fmla="*/ 162216 w 494627"/>
                <a:gd name="connsiteY17" fmla="*/ 39977 h 885473"/>
                <a:gd name="connsiteX18" fmla="*/ 201200 w 494627"/>
                <a:gd name="connsiteY18" fmla="*/ 220 h 88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4627" h="885473">
                  <a:moveTo>
                    <a:pt x="257521" y="187078"/>
                  </a:moveTo>
                  <a:lnTo>
                    <a:pt x="161443" y="599335"/>
                  </a:lnTo>
                  <a:lnTo>
                    <a:pt x="265252" y="599335"/>
                  </a:lnTo>
                  <a:lnTo>
                    <a:pt x="265252" y="188183"/>
                  </a:lnTo>
                  <a:lnTo>
                    <a:pt x="265252" y="188072"/>
                  </a:lnTo>
                  <a:close/>
                  <a:moveTo>
                    <a:pt x="443275" y="0"/>
                  </a:moveTo>
                  <a:lnTo>
                    <a:pt x="443275" y="614354"/>
                  </a:lnTo>
                  <a:lnTo>
                    <a:pt x="494627" y="614243"/>
                  </a:lnTo>
                  <a:lnTo>
                    <a:pt x="494627" y="738413"/>
                  </a:lnTo>
                  <a:lnTo>
                    <a:pt x="441816" y="738413"/>
                  </a:lnTo>
                  <a:lnTo>
                    <a:pt x="441816" y="883284"/>
                  </a:lnTo>
                  <a:lnTo>
                    <a:pt x="419780" y="883464"/>
                  </a:lnTo>
                  <a:cubicBezTo>
                    <a:pt x="370406" y="884134"/>
                    <a:pt x="312325" y="885473"/>
                    <a:pt x="271657" y="885473"/>
                  </a:cubicBezTo>
                  <a:cubicBezTo>
                    <a:pt x="269338" y="841851"/>
                    <a:pt x="267129" y="798892"/>
                    <a:pt x="264589" y="749638"/>
                  </a:cubicBezTo>
                  <a:lnTo>
                    <a:pt x="1532" y="746877"/>
                  </a:lnTo>
                  <a:cubicBezTo>
                    <a:pt x="317" y="730311"/>
                    <a:pt x="-789" y="704800"/>
                    <a:pt x="758" y="673768"/>
                  </a:cubicBezTo>
                  <a:cubicBezTo>
                    <a:pt x="2525" y="640086"/>
                    <a:pt x="5618" y="614685"/>
                    <a:pt x="8600" y="603421"/>
                  </a:cubicBezTo>
                  <a:cubicBezTo>
                    <a:pt x="58295" y="415238"/>
                    <a:pt x="110863" y="227718"/>
                    <a:pt x="162216" y="39977"/>
                  </a:cubicBezTo>
                  <a:cubicBezTo>
                    <a:pt x="167847" y="19215"/>
                    <a:pt x="176572" y="442"/>
                    <a:pt x="201200" y="220"/>
                  </a:cubicBezTo>
                  <a:close/>
                </a:path>
              </a:pathLst>
            </a:custGeom>
            <a:solidFill>
              <a:srgbClr val="00628E"/>
            </a:solidFill>
            <a:ln w="9525" cap="flat">
              <a:solidFill>
                <a:srgbClr val="D8E6ED"/>
              </a:solidFill>
              <a:prstDash val="solid"/>
              <a:miter/>
            </a:ln>
          </p:spPr>
          <p:txBody>
            <a:bodyPr rtlCol="0" anchor="ctr"/>
            <a:lstStyle/>
            <a:p>
              <a:pPr>
                <a:defRPr/>
              </a:pPr>
              <a:endParaRPr lang="en-US">
                <a:latin typeface="Calibri"/>
              </a:endParaRPr>
            </a:p>
          </p:txBody>
        </p:sp>
        <p:sp>
          <p:nvSpPr>
            <p:cNvPr id="24" name="Freeform: Shape 23">
              <a:extLst>
                <a:ext uri="{FF2B5EF4-FFF2-40B4-BE49-F238E27FC236}">
                  <a16:creationId xmlns:a16="http://schemas.microsoft.com/office/drawing/2014/main" id="{B3875DDB-3B63-16B8-6281-A1F10E0E0A66}"/>
                </a:ext>
              </a:extLst>
            </p:cNvPr>
            <p:cNvSpPr/>
            <p:nvPr/>
          </p:nvSpPr>
          <p:spPr>
            <a:xfrm>
              <a:off x="2233526" y="1791182"/>
              <a:ext cx="304955" cy="892267"/>
            </a:xfrm>
            <a:custGeom>
              <a:avLst/>
              <a:gdLst>
                <a:gd name="connsiteX0" fmla="*/ 0 w 263021"/>
                <a:gd name="connsiteY0" fmla="*/ 224268 h 769574"/>
                <a:gd name="connsiteX1" fmla="*/ 0 w 263021"/>
                <a:gd name="connsiteY1" fmla="*/ 122541 h 769574"/>
                <a:gd name="connsiteX2" fmla="*/ 24574 w 263021"/>
                <a:gd name="connsiteY2" fmla="*/ 92061 h 769574"/>
                <a:gd name="connsiteX3" fmla="*/ 129445 w 263021"/>
                <a:gd name="connsiteY3" fmla="*/ 14814 h 769574"/>
                <a:gd name="connsiteX4" fmla="*/ 152114 w 263021"/>
                <a:gd name="connsiteY4" fmla="*/ 907 h 769574"/>
                <a:gd name="connsiteX5" fmla="*/ 262223 w 263021"/>
                <a:gd name="connsiteY5" fmla="*/ 240 h 769574"/>
                <a:gd name="connsiteX6" fmla="*/ 262890 w 263021"/>
                <a:gd name="connsiteY6" fmla="*/ 769575 h 769574"/>
                <a:gd name="connsiteX7" fmla="*/ 96774 w 263021"/>
                <a:gd name="connsiteY7" fmla="*/ 769575 h 769574"/>
                <a:gd name="connsiteX8" fmla="*/ 94202 w 263021"/>
                <a:gd name="connsiteY8" fmla="*/ 630414 h 769574"/>
                <a:gd name="connsiteX9" fmla="*/ 94107 w 263021"/>
                <a:gd name="connsiteY9" fmla="*/ 483063 h 769574"/>
                <a:gd name="connsiteX10" fmla="*/ 94393 w 263021"/>
                <a:gd name="connsiteY10" fmla="*/ 340473 h 769574"/>
                <a:gd name="connsiteX11" fmla="*/ 94393 w 263021"/>
                <a:gd name="connsiteY11" fmla="*/ 195217 h 769574"/>
                <a:gd name="connsiteX12" fmla="*/ 0 w 263021"/>
                <a:gd name="connsiteY12" fmla="*/ 224173 h 76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021" h="769574">
                  <a:moveTo>
                    <a:pt x="0" y="224268"/>
                  </a:moveTo>
                  <a:cubicBezTo>
                    <a:pt x="0" y="181977"/>
                    <a:pt x="0" y="152259"/>
                    <a:pt x="0" y="122541"/>
                  </a:cubicBezTo>
                  <a:cubicBezTo>
                    <a:pt x="0" y="105873"/>
                    <a:pt x="9239" y="97586"/>
                    <a:pt x="24574" y="92061"/>
                  </a:cubicBezTo>
                  <a:cubicBezTo>
                    <a:pt x="66961" y="76821"/>
                    <a:pt x="105251" y="55676"/>
                    <a:pt x="129445" y="14814"/>
                  </a:cubicBezTo>
                  <a:cubicBezTo>
                    <a:pt x="133540" y="7956"/>
                    <a:pt x="144209" y="1288"/>
                    <a:pt x="152114" y="907"/>
                  </a:cubicBezTo>
                  <a:cubicBezTo>
                    <a:pt x="186309" y="-617"/>
                    <a:pt x="220599" y="240"/>
                    <a:pt x="262223" y="240"/>
                  </a:cubicBezTo>
                  <a:cubicBezTo>
                    <a:pt x="263461" y="259606"/>
                    <a:pt x="262890" y="512019"/>
                    <a:pt x="262890" y="769575"/>
                  </a:cubicBezTo>
                  <a:lnTo>
                    <a:pt x="96774" y="769575"/>
                  </a:lnTo>
                  <a:cubicBezTo>
                    <a:pt x="90964" y="724235"/>
                    <a:pt x="94869" y="677182"/>
                    <a:pt x="94202" y="630414"/>
                  </a:cubicBezTo>
                  <a:cubicBezTo>
                    <a:pt x="93535" y="581265"/>
                    <a:pt x="94012" y="532212"/>
                    <a:pt x="94107" y="483063"/>
                  </a:cubicBezTo>
                  <a:cubicBezTo>
                    <a:pt x="94107" y="435533"/>
                    <a:pt x="94297" y="388003"/>
                    <a:pt x="94393" y="340473"/>
                  </a:cubicBezTo>
                  <a:cubicBezTo>
                    <a:pt x="94393" y="293229"/>
                    <a:pt x="94393" y="246081"/>
                    <a:pt x="94393" y="195217"/>
                  </a:cubicBezTo>
                  <a:cubicBezTo>
                    <a:pt x="63055" y="204837"/>
                    <a:pt x="37147" y="212743"/>
                    <a:pt x="0" y="224173"/>
                  </a:cubicBezTo>
                  <a:close/>
                </a:path>
              </a:pathLst>
            </a:custGeom>
            <a:solidFill>
              <a:srgbClr val="00628E"/>
            </a:solidFill>
            <a:ln w="9525" cap="flat">
              <a:solidFill>
                <a:srgbClr val="D8E6ED"/>
              </a:solidFill>
              <a:prstDash val="solid"/>
              <a:miter/>
            </a:ln>
          </p:spPr>
          <p:txBody>
            <a:bodyPr rtlCol="0" anchor="ctr"/>
            <a:lstStyle/>
            <a:p>
              <a:pPr>
                <a:defRPr/>
              </a:pPr>
              <a:endParaRPr lang="en-US" dirty="0">
                <a:latin typeface="Calibri"/>
              </a:endParaRPr>
            </a:p>
          </p:txBody>
        </p:sp>
        <p:sp>
          <p:nvSpPr>
            <p:cNvPr id="25" name="TextBox 24">
              <a:extLst>
                <a:ext uri="{FF2B5EF4-FFF2-40B4-BE49-F238E27FC236}">
                  <a16:creationId xmlns:a16="http://schemas.microsoft.com/office/drawing/2014/main" id="{2CF973C5-78BA-539C-2E92-D37F7D6B0C5C}"/>
                </a:ext>
              </a:extLst>
            </p:cNvPr>
            <p:cNvSpPr txBox="1"/>
            <p:nvPr/>
          </p:nvSpPr>
          <p:spPr>
            <a:xfrm>
              <a:off x="767592" y="1220114"/>
              <a:ext cx="1496850" cy="2084641"/>
            </a:xfrm>
            <a:prstGeom prst="rect">
              <a:avLst/>
            </a:prstGeom>
            <a:noFill/>
          </p:spPr>
          <p:txBody>
            <a:bodyPr wrap="square">
              <a:spAutoFit/>
            </a:bodyPr>
            <a:lstStyle/>
            <a:p>
              <a:pPr algn="ctr">
                <a:defRPr/>
              </a:pPr>
              <a:r>
                <a:rPr lang="en-US" sz="1400" dirty="0">
                  <a:latin typeface="Calibri"/>
                </a:rPr>
                <a:t>Submit a Work Site Application and position description to Work Study every year</a:t>
              </a:r>
            </a:p>
          </p:txBody>
        </p:sp>
        <p:sp>
          <p:nvSpPr>
            <p:cNvPr id="26" name="TextBox 25">
              <a:extLst>
                <a:ext uri="{FF2B5EF4-FFF2-40B4-BE49-F238E27FC236}">
                  <a16:creationId xmlns:a16="http://schemas.microsoft.com/office/drawing/2014/main" id="{DC004369-7DEE-F087-574D-C2EA546C907B}"/>
                </a:ext>
              </a:extLst>
            </p:cNvPr>
            <p:cNvSpPr txBox="1"/>
            <p:nvPr/>
          </p:nvSpPr>
          <p:spPr>
            <a:xfrm>
              <a:off x="3702167" y="1535112"/>
              <a:ext cx="1496850" cy="787660"/>
            </a:xfrm>
            <a:prstGeom prst="rect">
              <a:avLst/>
            </a:prstGeom>
            <a:noFill/>
          </p:spPr>
          <p:txBody>
            <a:bodyPr wrap="square">
              <a:spAutoFit/>
            </a:bodyPr>
            <a:lstStyle/>
            <a:p>
              <a:pPr algn="ctr">
                <a:defRPr/>
              </a:pPr>
              <a:r>
                <a:rPr lang="en-US" sz="1400" dirty="0">
                  <a:latin typeface="Calibri"/>
                </a:rPr>
                <a:t>Provide direct supervision and training</a:t>
              </a:r>
            </a:p>
          </p:txBody>
        </p:sp>
        <p:sp>
          <p:nvSpPr>
            <p:cNvPr id="27" name="TextBox 26">
              <a:extLst>
                <a:ext uri="{FF2B5EF4-FFF2-40B4-BE49-F238E27FC236}">
                  <a16:creationId xmlns:a16="http://schemas.microsoft.com/office/drawing/2014/main" id="{E68FA0E0-511A-30DC-2556-16724EF2B5C2}"/>
                </a:ext>
              </a:extLst>
            </p:cNvPr>
            <p:cNvSpPr txBox="1"/>
            <p:nvPr/>
          </p:nvSpPr>
          <p:spPr>
            <a:xfrm>
              <a:off x="6616654" y="1552890"/>
              <a:ext cx="1496850" cy="787660"/>
            </a:xfrm>
            <a:prstGeom prst="rect">
              <a:avLst/>
            </a:prstGeom>
            <a:noFill/>
          </p:spPr>
          <p:txBody>
            <a:bodyPr wrap="square">
              <a:spAutoFit/>
            </a:bodyPr>
            <a:lstStyle/>
            <a:p>
              <a:pPr algn="ctr">
                <a:defRPr/>
              </a:pPr>
              <a:r>
                <a:rPr lang="en-US" sz="1400" dirty="0">
                  <a:latin typeface="Calibri"/>
                </a:rPr>
                <a:t>Ensure only approved tasks are performed</a:t>
              </a:r>
            </a:p>
          </p:txBody>
        </p:sp>
        <p:sp>
          <p:nvSpPr>
            <p:cNvPr id="28" name="TextBox 27">
              <a:extLst>
                <a:ext uri="{FF2B5EF4-FFF2-40B4-BE49-F238E27FC236}">
                  <a16:creationId xmlns:a16="http://schemas.microsoft.com/office/drawing/2014/main" id="{AC96D152-5251-B1EA-54FD-9DA98596D6FB}"/>
                </a:ext>
              </a:extLst>
            </p:cNvPr>
            <p:cNvSpPr txBox="1"/>
            <p:nvPr/>
          </p:nvSpPr>
          <p:spPr>
            <a:xfrm>
              <a:off x="732204" y="3418473"/>
              <a:ext cx="1496850" cy="557925"/>
            </a:xfrm>
            <a:prstGeom prst="rect">
              <a:avLst/>
            </a:prstGeom>
            <a:noFill/>
          </p:spPr>
          <p:txBody>
            <a:bodyPr wrap="square">
              <a:spAutoFit/>
            </a:bodyPr>
            <a:lstStyle/>
            <a:p>
              <a:pPr algn="ctr">
                <a:defRPr/>
              </a:pPr>
              <a:r>
                <a:rPr lang="en-US" sz="1400" dirty="0">
                  <a:latin typeface="Calibri"/>
                </a:rPr>
                <a:t>Ensure approved hours are worked</a:t>
              </a:r>
            </a:p>
          </p:txBody>
        </p:sp>
        <p:sp>
          <p:nvSpPr>
            <p:cNvPr id="29" name="TextBox 28">
              <a:extLst>
                <a:ext uri="{FF2B5EF4-FFF2-40B4-BE49-F238E27FC236}">
                  <a16:creationId xmlns:a16="http://schemas.microsoft.com/office/drawing/2014/main" id="{473E7972-07A2-D308-DA79-A50312C6DFCF}"/>
                </a:ext>
              </a:extLst>
            </p:cNvPr>
            <p:cNvSpPr txBox="1"/>
            <p:nvPr/>
          </p:nvSpPr>
          <p:spPr>
            <a:xfrm>
              <a:off x="3702167" y="3188738"/>
              <a:ext cx="1496850" cy="1017393"/>
            </a:xfrm>
            <a:prstGeom prst="rect">
              <a:avLst/>
            </a:prstGeom>
            <a:noFill/>
          </p:spPr>
          <p:txBody>
            <a:bodyPr wrap="square">
              <a:spAutoFit/>
            </a:bodyPr>
            <a:lstStyle/>
            <a:p>
              <a:pPr algn="ctr">
                <a:defRPr/>
              </a:pPr>
              <a:r>
                <a:rPr lang="en-US" sz="1400" dirty="0">
                  <a:latin typeface="Calibri"/>
                </a:rPr>
                <a:t>Ensure the student works only at the approved work site</a:t>
              </a:r>
            </a:p>
          </p:txBody>
        </p:sp>
        <p:sp>
          <p:nvSpPr>
            <p:cNvPr id="30" name="TextBox 29">
              <a:extLst>
                <a:ext uri="{FF2B5EF4-FFF2-40B4-BE49-F238E27FC236}">
                  <a16:creationId xmlns:a16="http://schemas.microsoft.com/office/drawing/2014/main" id="{BEBA9BB3-DE16-A8FF-C008-5FD2861B8268}"/>
                </a:ext>
              </a:extLst>
            </p:cNvPr>
            <p:cNvSpPr txBox="1"/>
            <p:nvPr/>
          </p:nvSpPr>
          <p:spPr>
            <a:xfrm>
              <a:off x="6680557" y="3124794"/>
              <a:ext cx="1496850" cy="1247128"/>
            </a:xfrm>
            <a:prstGeom prst="rect">
              <a:avLst/>
            </a:prstGeom>
            <a:noFill/>
          </p:spPr>
          <p:txBody>
            <a:bodyPr wrap="square">
              <a:spAutoFit/>
            </a:bodyPr>
            <a:lstStyle/>
            <a:p>
              <a:pPr algn="ctr">
                <a:defRPr/>
              </a:pPr>
              <a:r>
                <a:rPr lang="en-US" sz="1400" dirty="0">
                  <a:latin typeface="Calibri"/>
                </a:rPr>
                <a:t>Review and maintain all correspondence from VA Work Study</a:t>
              </a:r>
            </a:p>
          </p:txBody>
        </p:sp>
        <p:sp>
          <p:nvSpPr>
            <p:cNvPr id="31" name="TextBox 30">
              <a:extLst>
                <a:ext uri="{FF2B5EF4-FFF2-40B4-BE49-F238E27FC236}">
                  <a16:creationId xmlns:a16="http://schemas.microsoft.com/office/drawing/2014/main" id="{1DA85B10-1EBD-9839-8563-FBA412513628}"/>
                </a:ext>
              </a:extLst>
            </p:cNvPr>
            <p:cNvSpPr txBox="1"/>
            <p:nvPr/>
          </p:nvSpPr>
          <p:spPr>
            <a:xfrm>
              <a:off x="750653" y="5283034"/>
              <a:ext cx="1496850" cy="328192"/>
            </a:xfrm>
            <a:prstGeom prst="rect">
              <a:avLst/>
            </a:prstGeom>
            <a:noFill/>
          </p:spPr>
          <p:txBody>
            <a:bodyPr wrap="square">
              <a:spAutoFit/>
            </a:bodyPr>
            <a:lstStyle/>
            <a:p>
              <a:pPr algn="ctr">
                <a:defRPr/>
              </a:pPr>
              <a:r>
                <a:rPr lang="en-US" sz="1400" dirty="0">
                  <a:latin typeface="Calibri"/>
                </a:rPr>
                <a:t>Maintain records</a:t>
              </a:r>
            </a:p>
          </p:txBody>
        </p:sp>
        <p:sp>
          <p:nvSpPr>
            <p:cNvPr id="32" name="TextBox 31">
              <a:extLst>
                <a:ext uri="{FF2B5EF4-FFF2-40B4-BE49-F238E27FC236}">
                  <a16:creationId xmlns:a16="http://schemas.microsoft.com/office/drawing/2014/main" id="{3A7B3E8A-2414-D792-6A48-C6C4355327F5}"/>
                </a:ext>
              </a:extLst>
            </p:cNvPr>
            <p:cNvSpPr txBox="1"/>
            <p:nvPr/>
          </p:nvSpPr>
          <p:spPr>
            <a:xfrm>
              <a:off x="3666856" y="5188299"/>
              <a:ext cx="1496850" cy="787660"/>
            </a:xfrm>
            <a:prstGeom prst="rect">
              <a:avLst/>
            </a:prstGeom>
            <a:noFill/>
          </p:spPr>
          <p:txBody>
            <a:bodyPr wrap="square">
              <a:spAutoFit/>
            </a:bodyPr>
            <a:lstStyle/>
            <a:p>
              <a:pPr algn="ctr">
                <a:defRPr/>
              </a:pPr>
              <a:r>
                <a:rPr lang="en-US" sz="1400" dirty="0">
                  <a:latin typeface="Calibri"/>
                </a:rPr>
                <a:t>Read the Site Supervisor Handbook</a:t>
              </a:r>
            </a:p>
          </p:txBody>
        </p:sp>
        <p:sp>
          <p:nvSpPr>
            <p:cNvPr id="33" name="TextBox 32">
              <a:extLst>
                <a:ext uri="{FF2B5EF4-FFF2-40B4-BE49-F238E27FC236}">
                  <a16:creationId xmlns:a16="http://schemas.microsoft.com/office/drawing/2014/main" id="{BC557CFC-64AA-AC8F-8E7F-51A51289F535}"/>
                </a:ext>
              </a:extLst>
            </p:cNvPr>
            <p:cNvSpPr txBox="1"/>
            <p:nvPr/>
          </p:nvSpPr>
          <p:spPr>
            <a:xfrm>
              <a:off x="6645745" y="4961462"/>
              <a:ext cx="1496850" cy="1017393"/>
            </a:xfrm>
            <a:prstGeom prst="rect">
              <a:avLst/>
            </a:prstGeom>
            <a:noFill/>
          </p:spPr>
          <p:txBody>
            <a:bodyPr wrap="square">
              <a:spAutoFit/>
            </a:bodyPr>
            <a:lstStyle/>
            <a:p>
              <a:pPr algn="ctr">
                <a:defRPr/>
              </a:pPr>
              <a:r>
                <a:rPr lang="en-US" sz="1400" dirty="0">
                  <a:latin typeface="Calibri"/>
                </a:rPr>
                <a:t>Submit a Site Supervisor Update Form when needed</a:t>
              </a:r>
            </a:p>
          </p:txBody>
        </p:sp>
      </p:grpSp>
      <p:graphicFrame>
        <p:nvGraphicFramePr>
          <p:cNvPr id="34" name="Object 33">
            <a:extLst>
              <a:ext uri="{FF2B5EF4-FFF2-40B4-BE49-F238E27FC236}">
                <a16:creationId xmlns:a16="http://schemas.microsoft.com/office/drawing/2014/main" id="{6BCFFAEA-C02E-AEF0-FB29-54EF7EEFB253}"/>
              </a:ext>
            </a:extLst>
          </p:cNvPr>
          <p:cNvGraphicFramePr>
            <a:graphicFrameLocks noChangeAspect="1"/>
          </p:cNvGraphicFramePr>
          <p:nvPr>
            <p:extLst>
              <p:ext uri="{D42A27DB-BD31-4B8C-83A1-F6EECF244321}">
                <p14:modId xmlns:p14="http://schemas.microsoft.com/office/powerpoint/2010/main" val="1130419704"/>
              </p:ext>
            </p:extLst>
          </p:nvPr>
        </p:nvGraphicFramePr>
        <p:xfrm>
          <a:off x="7752783" y="345137"/>
          <a:ext cx="914400" cy="771525"/>
        </p:xfrm>
        <a:graphic>
          <a:graphicData uri="http://schemas.openxmlformats.org/presentationml/2006/ole">
            <mc:AlternateContent xmlns:mc="http://schemas.openxmlformats.org/markup-compatibility/2006">
              <mc:Choice xmlns:v="urn:schemas-microsoft-com:vml" Requires="v">
                <p:oleObj name="Document" showAsIcon="1" r:id="rId3" imgW="914400" imgH="771480" progId="Word.Document.12">
                  <p:embed/>
                </p:oleObj>
              </mc:Choice>
              <mc:Fallback>
                <p:oleObj name="Document" showAsIcon="1" r:id="rId3" imgW="914400" imgH="771480" progId="Word.Document.12">
                  <p:embed/>
                  <p:pic>
                    <p:nvPicPr>
                      <p:cNvPr id="34" name="Object 33">
                        <a:extLst>
                          <a:ext uri="{FF2B5EF4-FFF2-40B4-BE49-F238E27FC236}">
                            <a16:creationId xmlns:a16="http://schemas.microsoft.com/office/drawing/2014/main" id="{6BCFFAEA-C02E-AEF0-FB29-54EF7EEFB253}"/>
                          </a:ext>
                        </a:extLst>
                      </p:cNvPr>
                      <p:cNvPicPr/>
                      <p:nvPr/>
                    </p:nvPicPr>
                    <p:blipFill>
                      <a:blip r:embed="rId4"/>
                      <a:stretch>
                        <a:fillRect/>
                      </a:stretch>
                    </p:blipFill>
                    <p:spPr>
                      <a:xfrm>
                        <a:off x="7752783" y="345137"/>
                        <a:ext cx="914400" cy="771525"/>
                      </a:xfrm>
                      <a:prstGeom prst="rect">
                        <a:avLst/>
                      </a:prstGeom>
                      <a:solidFill>
                        <a:schemeClr val="accent5">
                          <a:lumMod val="20000"/>
                          <a:lumOff val="80000"/>
                        </a:schemeClr>
                      </a:solidFill>
                      <a:ln>
                        <a:solidFill>
                          <a:schemeClr val="bg1"/>
                        </a:solidFill>
                      </a:ln>
                    </p:spPr>
                  </p:pic>
                </p:oleObj>
              </mc:Fallback>
            </mc:AlternateContent>
          </a:graphicData>
        </a:graphic>
      </p:graphicFrame>
    </p:spTree>
    <p:extLst>
      <p:ext uri="{BB962C8B-B14F-4D97-AF65-F5344CB8AC3E}">
        <p14:creationId xmlns:p14="http://schemas.microsoft.com/office/powerpoint/2010/main" val="3401477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96A776-3778-BBE9-5BCE-BC0A53525EC7}"/>
              </a:ext>
            </a:extLst>
          </p:cNvPr>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a:solidFill>
                <a:prstClr val="white"/>
              </a:solidFill>
            </a:endParaRPr>
          </a:p>
        </p:txBody>
      </p:sp>
      <p:sp>
        <p:nvSpPr>
          <p:cNvPr id="3" name="Title 2">
            <a:extLst>
              <a:ext uri="{FF2B5EF4-FFF2-40B4-BE49-F238E27FC236}">
                <a16:creationId xmlns:a16="http://schemas.microsoft.com/office/drawing/2014/main" id="{7226788A-41EF-453E-59B7-C91B6FC7C990}"/>
              </a:ext>
            </a:extLst>
          </p:cNvPr>
          <p:cNvSpPr>
            <a:spLocks noGrp="1"/>
          </p:cNvSpPr>
          <p:nvPr>
            <p:ph type="title"/>
          </p:nvPr>
        </p:nvSpPr>
        <p:spPr>
          <a:xfrm>
            <a:off x="107577" y="273141"/>
            <a:ext cx="3684494" cy="2792788"/>
          </a:xfrm>
        </p:spPr>
        <p:txBody>
          <a:bodyPr>
            <a:noAutofit/>
          </a:bodyPr>
          <a:lstStyle/>
          <a:p>
            <a:r>
              <a:rPr lang="en-US" sz="4800" dirty="0"/>
              <a:t>Student Qualifications</a:t>
            </a:r>
          </a:p>
        </p:txBody>
      </p:sp>
      <p:sp>
        <p:nvSpPr>
          <p:cNvPr id="4" name="Text Placeholder 3">
            <a:extLst>
              <a:ext uri="{FF2B5EF4-FFF2-40B4-BE49-F238E27FC236}">
                <a16:creationId xmlns:a16="http://schemas.microsoft.com/office/drawing/2014/main" id="{28F8C606-304F-EB22-EDC7-327F8B7D079D}"/>
              </a:ext>
            </a:extLst>
          </p:cNvPr>
          <p:cNvSpPr>
            <a:spLocks noGrp="1"/>
          </p:cNvSpPr>
          <p:nvPr>
            <p:ph type="body" sz="half" idx="2"/>
          </p:nvPr>
        </p:nvSpPr>
        <p:spPr>
          <a:xfrm>
            <a:off x="107576" y="3290046"/>
            <a:ext cx="3935505" cy="2208592"/>
          </a:xfrm>
        </p:spPr>
        <p:txBody>
          <a:bodyPr>
            <a:normAutofit/>
          </a:bodyPr>
          <a:lstStyle/>
          <a:p>
            <a:pPr marL="285750" indent="-285750">
              <a:buFont typeface="Wingdings" panose="05000000000000000000" pitchFamily="2" charset="2"/>
              <a:buChar char="q"/>
            </a:pPr>
            <a:r>
              <a:rPr lang="en-US" sz="2400" dirty="0"/>
              <a:t>Approved Education Benefit Programs</a:t>
            </a:r>
          </a:p>
          <a:p>
            <a:pPr marL="285750" indent="-285750">
              <a:buFont typeface="Wingdings" panose="05000000000000000000" pitchFamily="2" charset="2"/>
              <a:buChar char="q"/>
            </a:pPr>
            <a:r>
              <a:rPr lang="en-US" sz="2400" dirty="0"/>
              <a:t>Enrollment Requirements</a:t>
            </a:r>
          </a:p>
          <a:p>
            <a:pPr marL="285750" indent="-285750">
              <a:buFont typeface="Wingdings" panose="05000000000000000000" pitchFamily="2" charset="2"/>
              <a:buChar char="q"/>
            </a:pPr>
            <a:r>
              <a:rPr lang="en-US" sz="2400" dirty="0"/>
              <a:t>Selection Criterion</a:t>
            </a:r>
          </a:p>
        </p:txBody>
      </p:sp>
      <p:pic>
        <p:nvPicPr>
          <p:cNvPr id="7" name="Content Placeholder 6">
            <a:extLst>
              <a:ext uri="{FF2B5EF4-FFF2-40B4-BE49-F238E27FC236}">
                <a16:creationId xmlns:a16="http://schemas.microsoft.com/office/drawing/2014/main" id="{3642D1FE-261D-AF99-AB65-8BB73BBE870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4312024" y="273141"/>
            <a:ext cx="4634378" cy="5625635"/>
          </a:xfrm>
        </p:spPr>
      </p:pic>
    </p:spTree>
    <p:extLst>
      <p:ext uri="{BB962C8B-B14F-4D97-AF65-F5344CB8AC3E}">
        <p14:creationId xmlns:p14="http://schemas.microsoft.com/office/powerpoint/2010/main" val="978834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70272E-C7C3-A7DE-C5EC-9F4B8BF442EA}"/>
              </a:ext>
            </a:extLst>
          </p:cNvPr>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a:solidFill>
                <a:prstClr val="white"/>
              </a:solidFill>
            </a:endParaRPr>
          </a:p>
        </p:txBody>
      </p:sp>
      <p:sp>
        <p:nvSpPr>
          <p:cNvPr id="3" name="Title 2">
            <a:extLst>
              <a:ext uri="{FF2B5EF4-FFF2-40B4-BE49-F238E27FC236}">
                <a16:creationId xmlns:a16="http://schemas.microsoft.com/office/drawing/2014/main" id="{01304CDE-07F2-32AA-13CE-A34CBBB83AC1}"/>
              </a:ext>
            </a:extLst>
          </p:cNvPr>
          <p:cNvSpPr>
            <a:spLocks noGrp="1"/>
          </p:cNvSpPr>
          <p:nvPr>
            <p:ph type="title"/>
          </p:nvPr>
        </p:nvSpPr>
        <p:spPr/>
        <p:txBody>
          <a:bodyPr/>
          <a:lstStyle/>
          <a:p>
            <a:r>
              <a:rPr lang="en-US" dirty="0"/>
              <a:t>Enrollment Requirements</a:t>
            </a:r>
          </a:p>
        </p:txBody>
      </p:sp>
      <p:pic>
        <p:nvPicPr>
          <p:cNvPr id="6" name="Content Placeholder 5" descr="Student in library, seated on chair at wood table, with folded arms resting on stack of books">
            <a:extLst>
              <a:ext uri="{FF2B5EF4-FFF2-40B4-BE49-F238E27FC236}">
                <a16:creationId xmlns:a16="http://schemas.microsoft.com/office/drawing/2014/main" id="{BBB871E2-1EB2-C102-92E4-338AA233F88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4142325" y="1056409"/>
            <a:ext cx="4863129" cy="4745182"/>
          </a:xfrm>
        </p:spPr>
      </p:pic>
      <p:sp>
        <p:nvSpPr>
          <p:cNvPr id="7" name="TextBox 6">
            <a:extLst>
              <a:ext uri="{FF2B5EF4-FFF2-40B4-BE49-F238E27FC236}">
                <a16:creationId xmlns:a16="http://schemas.microsoft.com/office/drawing/2014/main" id="{C640E805-72E4-A22C-C3E9-9B1B9278662F}"/>
              </a:ext>
            </a:extLst>
          </p:cNvPr>
          <p:cNvSpPr txBox="1"/>
          <p:nvPr/>
        </p:nvSpPr>
        <p:spPr>
          <a:xfrm>
            <a:off x="237837" y="1536174"/>
            <a:ext cx="3904488" cy="3785652"/>
          </a:xfrm>
          <a:prstGeom prst="rect">
            <a:avLst/>
          </a:prstGeom>
          <a:noFill/>
        </p:spPr>
        <p:txBody>
          <a:bodyPr wrap="square" rtlCol="0">
            <a:spAutoFit/>
          </a:bodyPr>
          <a:lstStyle/>
          <a:p>
            <a:pPr marL="342900" indent="-342900">
              <a:spcAft>
                <a:spcPts val="0"/>
              </a:spcAft>
              <a:buFont typeface="Arial" panose="020B0604020202020204" pitchFamily="34" charset="0"/>
              <a:buChar char="•"/>
            </a:pPr>
            <a:r>
              <a:rPr lang="en-US" sz="2000" dirty="0"/>
              <a:t>Be receiving an approved VA Education benefit</a:t>
            </a:r>
          </a:p>
          <a:p>
            <a:pPr marL="342900" indent="-342900">
              <a:spcAft>
                <a:spcPts val="0"/>
              </a:spcAft>
              <a:buFont typeface="Arial" panose="020B0604020202020204" pitchFamily="34" charset="0"/>
              <a:buChar char="•"/>
            </a:pPr>
            <a:endParaRPr lang="en-US" sz="2000" dirty="0"/>
          </a:p>
          <a:p>
            <a:pPr marL="342900" indent="-342900">
              <a:spcAft>
                <a:spcPts val="0"/>
              </a:spcAft>
              <a:buFont typeface="Arial" panose="020B0604020202020204" pitchFamily="34" charset="0"/>
              <a:buChar char="•"/>
            </a:pPr>
            <a:r>
              <a:rPr lang="en-US" sz="2000" dirty="0"/>
              <a:t>Enrolled in an approved degree, vocational or professional program </a:t>
            </a:r>
          </a:p>
          <a:p>
            <a:pPr marL="342900" indent="-342900">
              <a:spcAft>
                <a:spcPts val="0"/>
              </a:spcAft>
              <a:buFont typeface="Arial" panose="020B0604020202020204" pitchFamily="34" charset="0"/>
              <a:buChar char="•"/>
            </a:pPr>
            <a:endParaRPr lang="en-US" sz="2000" dirty="0"/>
          </a:p>
          <a:p>
            <a:pPr marL="342900" indent="-342900">
              <a:spcAft>
                <a:spcPts val="0"/>
              </a:spcAft>
              <a:buFont typeface="Arial" panose="020B0604020202020204" pitchFamily="34" charset="0"/>
              <a:buChar char="•"/>
            </a:pPr>
            <a:r>
              <a:rPr lang="en-US" sz="2000" dirty="0"/>
              <a:t>Attending at a rate of ¾ time or higher or 75% ROP for Ch33 participants</a:t>
            </a:r>
          </a:p>
          <a:p>
            <a:pPr marL="342900" indent="-342900">
              <a:spcAft>
                <a:spcPts val="0"/>
              </a:spcAft>
              <a:buFont typeface="Arial" panose="020B0604020202020204" pitchFamily="34" charset="0"/>
              <a:buChar char="•"/>
            </a:pPr>
            <a:endParaRPr lang="en-US" sz="2000" dirty="0"/>
          </a:p>
          <a:p>
            <a:pPr marL="342900" indent="-342900">
              <a:spcAft>
                <a:spcPts val="0"/>
              </a:spcAft>
              <a:buFont typeface="Arial" panose="020B0604020202020204" pitchFamily="34" charset="0"/>
              <a:buChar char="•"/>
            </a:pPr>
            <a:r>
              <a:rPr lang="en-US" sz="2000" dirty="0"/>
              <a:t>Work at an approved work site</a:t>
            </a:r>
          </a:p>
        </p:txBody>
      </p:sp>
    </p:spTree>
    <p:extLst>
      <p:ext uri="{BB962C8B-B14F-4D97-AF65-F5344CB8AC3E}">
        <p14:creationId xmlns:p14="http://schemas.microsoft.com/office/powerpoint/2010/main" val="14297776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1&quot;/&gt;&lt;property id=&quot;20307&quot; value=&quot;257&quot;/&gt;&lt;/object&gt;&lt;/object&gt;&lt;object type=&quot;8&quot; unique_id=&quot;10038&quot;&gt;&lt;/object&gt;&lt;/object&gt;&lt;/database&gt;"/>
  <p:tag name="SECTOMILLISECCONVERTED" val="1"/>
</p:tagLst>
</file>

<file path=ppt/theme/theme1.xml><?xml version="1.0" encoding="utf-8"?>
<a:theme xmlns:a="http://schemas.openxmlformats.org/drawingml/2006/main" name="10_Office Theme">
  <a:themeElements>
    <a:clrScheme name="Custom 4">
      <a:dk1>
        <a:srgbClr val="000000"/>
      </a:dk1>
      <a:lt1>
        <a:sysClr val="window" lastClr="FFFFFF"/>
      </a:lt1>
      <a:dk2>
        <a:srgbClr val="003F72"/>
      </a:dk2>
      <a:lt2>
        <a:srgbClr val="EEECE1"/>
      </a:lt2>
      <a:accent1>
        <a:srgbClr val="FFFFFF"/>
      </a:accent1>
      <a:accent2>
        <a:srgbClr val="0083BE"/>
      </a:accent2>
      <a:accent3>
        <a:srgbClr val="F3CF45"/>
      </a:accent3>
      <a:accent4>
        <a:srgbClr val="F7955B"/>
      </a:accent4>
      <a:accent5>
        <a:srgbClr val="839097"/>
      </a:accent5>
      <a:accent6>
        <a:srgbClr val="DCDDDE"/>
      </a:accent6>
      <a:hlink>
        <a:srgbClr val="1194FF"/>
      </a:hlink>
      <a:folHlink>
        <a:srgbClr val="A38F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nformation xmlns="082bccd5-2f6c-4ce5-9de2-bea8cc8dded0" xsi:nil="true"/>
    <TaxCatchAll xmlns="3f31f3b4-b0b5-42fd-95d9-062071dff2f0" xsi:nil="true"/>
    <lcf76f155ced4ddcb4097134ff3c332f xmlns="082bccd5-2f6c-4ce5-9de2-bea8cc8dded0">
      <Terms xmlns="http://schemas.microsoft.com/office/infopath/2007/PartnerControls"/>
    </lcf76f155ced4ddcb4097134ff3c332f>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FB437D012EF8C428D2CB3BBA5BD9C86" ma:contentTypeVersion="18" ma:contentTypeDescription="Create a new document." ma:contentTypeScope="" ma:versionID="f98691175fafe6b212f35a45b596eb52">
  <xsd:schema xmlns:xsd="http://www.w3.org/2001/XMLSchema" xmlns:xs="http://www.w3.org/2001/XMLSchema" xmlns:p="http://schemas.microsoft.com/office/2006/metadata/properties" xmlns:ns1="http://schemas.microsoft.com/sharepoint/v3" xmlns:ns2="082bccd5-2f6c-4ce5-9de2-bea8cc8dded0" xmlns:ns3="3f31f3b4-b0b5-42fd-95d9-062071dff2f0" targetNamespace="http://schemas.microsoft.com/office/2006/metadata/properties" ma:root="true" ma:fieldsID="8569f7e60eea306817a74f50f8ba8462" ns1:_="" ns2:_="" ns3:_="">
    <xsd:import namespace="http://schemas.microsoft.com/sharepoint/v3"/>
    <xsd:import namespace="082bccd5-2f6c-4ce5-9de2-bea8cc8dded0"/>
    <xsd:import namespace="3f31f3b4-b0b5-42fd-95d9-062071dff2f0"/>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Informa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2bccd5-2f6c-4ce5-9de2-bea8cc8dd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Information" ma:index="13" nillable="true" ma:displayName="Information" ma:description="Short description of the information within the document(s)." ma:format="Dropdown" ma:internalName="Information">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31f3b4-b0b5-42fd-95d9-062071dff2f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1a141d8-ff27-469a-a3c0-72b23cf914e3}" ma:internalName="TaxCatchAll" ma:showField="CatchAllData" ma:web="3f31f3b4-b0b5-42fd-95d9-062071dff2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93FA49-FC48-493C-94A2-B5BE0B839CF0}">
  <ds:schemaRefs>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 ds:uri="http://purl.org/dc/terms/"/>
    <ds:schemaRef ds:uri="082bccd5-2f6c-4ce5-9de2-bea8cc8dded0"/>
    <ds:schemaRef ds:uri="3f31f3b4-b0b5-42fd-95d9-062071dff2f0"/>
  </ds:schemaRefs>
</ds:datastoreItem>
</file>

<file path=customXml/itemProps2.xml><?xml version="1.0" encoding="utf-8"?>
<ds:datastoreItem xmlns:ds="http://schemas.openxmlformats.org/officeDocument/2006/customXml" ds:itemID="{865B9B88-BBA0-43B6-B67B-2AD40D7A03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82bccd5-2f6c-4ce5-9de2-bea8cc8dded0"/>
    <ds:schemaRef ds:uri="3f31f3b4-b0b5-42fd-95d9-062071dff2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CCD2DA-8DB5-4166-9380-BB2AB326435D}">
  <ds:schemaRefs>
    <ds:schemaRef ds:uri="http://schemas.microsoft.com/sharepoint/v3/contenttype/forms"/>
  </ds:schemaRefs>
</ds:datastoreItem>
</file>

<file path=docMetadata/LabelInfo.xml><?xml version="1.0" encoding="utf-8"?>
<clbl:labelList xmlns:clbl="http://schemas.microsoft.com/office/2020/mipLabelMetadata">
  <clbl:label id="{e95f1b23-abaf-45ee-821d-b7ab251ab3bf}" enabled="0" method="" siteId="{e95f1b23-abaf-45ee-821d-b7ab251ab3bf}" removed="1"/>
</clbl:labelList>
</file>

<file path=docProps/app.xml><?xml version="1.0" encoding="utf-8"?>
<Properties xmlns="http://schemas.openxmlformats.org/officeDocument/2006/extended-properties" xmlns:vt="http://schemas.openxmlformats.org/officeDocument/2006/docPropsVTypes">
  <TotalTime>2887</TotalTime>
  <Words>7531</Words>
  <Application>Microsoft Office PowerPoint</Application>
  <PresentationFormat>On-screen Show (4:3)</PresentationFormat>
  <Paragraphs>571</Paragraphs>
  <Slides>54</Slides>
  <Notes>54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64" baseType="lpstr">
      <vt:lpstr>Arial</vt:lpstr>
      <vt:lpstr>Calibri</vt:lpstr>
      <vt:lpstr>Georgia</vt:lpstr>
      <vt:lpstr>Myriad Pro</vt:lpstr>
      <vt:lpstr>Segoe UI</vt:lpstr>
      <vt:lpstr>Times New Roman</vt:lpstr>
      <vt:lpstr>Wingdings</vt:lpstr>
      <vt:lpstr>10_Office Theme</vt:lpstr>
      <vt:lpstr>Document</vt:lpstr>
      <vt:lpstr>Worksheet</vt:lpstr>
      <vt:lpstr>U.S. Department of Veterans Affairs</vt:lpstr>
      <vt:lpstr>Overview</vt:lpstr>
      <vt:lpstr>Learning Objectives</vt:lpstr>
      <vt:lpstr>Work Site Qualifications</vt:lpstr>
      <vt:lpstr>Approved Work Sites</vt:lpstr>
      <vt:lpstr>Work Assignments for Educational Institutions</vt:lpstr>
      <vt:lpstr>Site Supervisors</vt:lpstr>
      <vt:lpstr>Student Qualifications</vt:lpstr>
      <vt:lpstr>Enrollment Requirements</vt:lpstr>
      <vt:lpstr>Selection Criterion</vt:lpstr>
      <vt:lpstr>Knowledge Check #1</vt:lpstr>
      <vt:lpstr>Knowledge Check #1</vt:lpstr>
      <vt:lpstr>Knowledge Check #2</vt:lpstr>
      <vt:lpstr>Knowledge Check #2</vt:lpstr>
      <vt:lpstr>Work Study Contracts</vt:lpstr>
      <vt:lpstr>Agreement Process</vt:lpstr>
      <vt:lpstr>Approval Process</vt:lpstr>
      <vt:lpstr>Hours of Service</vt:lpstr>
      <vt:lpstr>Contract Extensions</vt:lpstr>
      <vt:lpstr>Zero Hour Extension</vt:lpstr>
      <vt:lpstr>Work Study Payments</vt:lpstr>
      <vt:lpstr>Time Records</vt:lpstr>
      <vt:lpstr>Payment Parameters</vt:lpstr>
      <vt:lpstr>Advanced Payment</vt:lpstr>
      <vt:lpstr>Change in Enrollment Status</vt:lpstr>
      <vt:lpstr>Knowledge Check #1</vt:lpstr>
      <vt:lpstr>Knowledge Check #1</vt:lpstr>
      <vt:lpstr>Knowledge Check #2</vt:lpstr>
      <vt:lpstr>Knowledge Check #2</vt:lpstr>
      <vt:lpstr>Supervising Students</vt:lpstr>
      <vt:lpstr>Tracking</vt:lpstr>
      <vt:lpstr>Example 1: Tracking Template</vt:lpstr>
      <vt:lpstr>Example 2: Tracking Template</vt:lpstr>
      <vt:lpstr>Performance/Conduct</vt:lpstr>
      <vt:lpstr>PowerPoint Presentation</vt:lpstr>
      <vt:lpstr>PowerPoint Presentation</vt:lpstr>
      <vt:lpstr>PowerPoint Presentation</vt:lpstr>
      <vt:lpstr>PowerPoint Presentation</vt:lpstr>
      <vt:lpstr>REMINDER….</vt:lpstr>
      <vt:lpstr>Common Questions</vt:lpstr>
      <vt:lpstr>Common Questions</vt:lpstr>
      <vt:lpstr>Common Questions</vt:lpstr>
      <vt:lpstr>Common Questions</vt:lpstr>
      <vt:lpstr>Common Questions</vt:lpstr>
      <vt:lpstr>Common Questions</vt:lpstr>
      <vt:lpstr>Common Questions</vt:lpstr>
      <vt:lpstr>Common Questions</vt:lpstr>
      <vt:lpstr>Common Questions</vt:lpstr>
      <vt:lpstr>Public Law 116-154  Improvement to Work Study Act</vt:lpstr>
      <vt:lpstr>Resources</vt:lpstr>
      <vt:lpstr>Submitting VA Work Study Documents</vt:lpstr>
      <vt:lpstr>Ask VA (AVA) Submission</vt:lpstr>
      <vt:lpstr>Questions?</vt:lpstr>
      <vt:lpstr>Thank You</vt:lpstr>
    </vt:vector>
  </TitlesOfParts>
  <Company>Department of 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VA Template</dc:title>
  <dc:creator>Department of Veterans Affairs</dc:creator>
  <cp:lastModifiedBy>White, Kevin J., VBAMUSK</cp:lastModifiedBy>
  <cp:revision>291</cp:revision>
  <cp:lastPrinted>2018-01-09T18:11:21Z</cp:lastPrinted>
  <dcterms:created xsi:type="dcterms:W3CDTF">2017-12-21T16:13:31Z</dcterms:created>
  <dcterms:modified xsi:type="dcterms:W3CDTF">2025-06-09T17:23:10Z</dcterms:modified>
  <cp:category>Power Point Slide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0x010100EFB437D012EF8C428D2CB3BBA5BD9C86</vt:lpwstr>
  </property>
  <property fmtid="{D5CDD505-2E9C-101B-9397-08002B2CF9AE}" pid="3" name="_ReviewCycleID">
    <vt:i4>323709581</vt:i4>
  </property>
  <property fmtid="{D5CDD505-2E9C-101B-9397-08002B2CF9AE}" pid="4" name="_NewReviewCycle">
    <vt:lpwstr/>
  </property>
</Properties>
</file>