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3.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7" r:id="rId5"/>
    <p:sldMasterId id="2147483759" r:id="rId6"/>
    <p:sldMasterId id="2147483802" r:id="rId7"/>
  </p:sldMasterIdLst>
  <p:notesMasterIdLst>
    <p:notesMasterId r:id="rId39"/>
  </p:notesMasterIdLst>
  <p:sldIdLst>
    <p:sldId id="2147376314" r:id="rId8"/>
    <p:sldId id="2147375373" r:id="rId9"/>
    <p:sldId id="2146847486" r:id="rId10"/>
    <p:sldId id="2146847477" r:id="rId11"/>
    <p:sldId id="2147479957" r:id="rId12"/>
    <p:sldId id="2147376338" r:id="rId13"/>
    <p:sldId id="2147376304" r:id="rId14"/>
    <p:sldId id="2147479956" r:id="rId15"/>
    <p:sldId id="2147376321" r:id="rId16"/>
    <p:sldId id="2147376332" r:id="rId17"/>
    <p:sldId id="2147479958" r:id="rId18"/>
    <p:sldId id="2147479959" r:id="rId19"/>
    <p:sldId id="2147479960" r:id="rId20"/>
    <p:sldId id="2147479961" r:id="rId21"/>
    <p:sldId id="2147375398" r:id="rId22"/>
    <p:sldId id="2147376323" r:id="rId23"/>
    <p:sldId id="2147376317" r:id="rId24"/>
    <p:sldId id="2147376337" r:id="rId25"/>
    <p:sldId id="2147376334" r:id="rId26"/>
    <p:sldId id="2147376329" r:id="rId27"/>
    <p:sldId id="2147376324" r:id="rId28"/>
    <p:sldId id="2147376325" r:id="rId29"/>
    <p:sldId id="2147376326" r:id="rId30"/>
    <p:sldId id="2147376313" r:id="rId31"/>
    <p:sldId id="2147375412" r:id="rId32"/>
    <p:sldId id="2146847548" r:id="rId33"/>
    <p:sldId id="2147375613" r:id="rId34"/>
    <p:sldId id="2147375614" r:id="rId35"/>
    <p:sldId id="2147376333" r:id="rId36"/>
    <p:sldId id="2147376330" r:id="rId37"/>
    <p:sldId id="21473763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226701-8D5C-5E47-AAEA-4B98026328EC}" name="Chalmers, Mae" initials="MC" userId="S::mae.chalmers@afs.com::d2bd7275-6325-4a2f-9c95-0c59d9a74188" providerId="AD"/>
  <p188:author id="{B86ABB69-5B4B-DD99-E0D2-E1B96CBF0282}" name="Levine, Rachael" initials="LR" userId="S::rachael.levine@afs.com::9d5dc295-aa52-45f1-9728-92410d0d6835" providerId="AD"/>
  <p188:author id="{2D368FC1-BC6A-08E6-414D-EFAAE0EF4BA0}" name="Burr, Caroline E." initials="" userId="S::caroline.e.burr@afs.com::3aa24ec3-8f3d-4f0b-a088-12e09c1e2f1a" providerId="AD"/>
  <p188:author id="{B2C89DCB-CBC2-2F6F-3451-107925D68DA5}" name="Jacobs, Celeste" initials="JC" userId="S::celeste.jacobs@afs.com::efea22d7-109e-4f65-a794-3f99f1ce0db9" providerId="AD"/>
  <p188:author id="{7EA0A6DE-945A-8ED0-D443-07BA9477FA52}" name="Juliet Jack" initials="JJ" userId="S::juliet.jack@afs.com::21ec9600-b96b-46ff-8760-87a6a7f04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283" autoAdjust="0"/>
  </p:normalViewPr>
  <p:slideViewPr>
    <p:cSldViewPr snapToGrid="0">
      <p:cViewPr varScale="1">
        <p:scale>
          <a:sx n="60" d="100"/>
          <a:sy n="60" d="100"/>
        </p:scale>
        <p:origin x="884" y="48"/>
      </p:cViewPr>
      <p:guideLst/>
    </p:cSldViewPr>
  </p:slideViewPr>
  <p:outlineViewPr>
    <p:cViewPr>
      <p:scale>
        <a:sx n="33" d="100"/>
        <a:sy n="33" d="100"/>
      </p:scale>
      <p:origin x="0" y="-5496"/>
    </p:cViewPr>
  </p:outlineViewPr>
  <p:notesTextViewPr>
    <p:cViewPr>
      <p:scale>
        <a:sx n="1" d="1"/>
        <a:sy n="1" d="1"/>
      </p:scale>
      <p:origin x="0" y="0"/>
    </p:cViewPr>
  </p:notesTextViewPr>
  <p:sorterViewPr>
    <p:cViewPr>
      <p:scale>
        <a:sx n="100" d="100"/>
        <a:sy n="100" d="100"/>
      </p:scale>
      <p:origin x="0" y="-12512"/>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3D5DD-9175-40C9-80C8-AC88157F389D}" type="datetimeFigureOut">
              <a:rPr lang="en-US" smtClean="0"/>
              <a:t>07/17/2024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81F6B-8BF6-414E-A8A2-31F87A6D28E7}" type="slidenum">
              <a:rPr lang="en-US" smtClean="0"/>
              <a:t>‹#›</a:t>
            </a:fld>
            <a:endParaRPr lang="en-US"/>
          </a:p>
        </p:txBody>
      </p:sp>
    </p:spTree>
    <p:extLst>
      <p:ext uri="{BB962C8B-B14F-4D97-AF65-F5344CB8AC3E}">
        <p14:creationId xmlns:p14="http://schemas.microsoft.com/office/powerpoint/2010/main" val="51663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213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81F6B-8BF6-414E-A8A2-31F87A6D28E7}" type="slidenum">
              <a:rPr lang="en-US" smtClean="0"/>
              <a:t>11</a:t>
            </a:fld>
            <a:endParaRPr lang="en-US"/>
          </a:p>
        </p:txBody>
      </p:sp>
    </p:spTree>
    <p:extLst>
      <p:ext uri="{BB962C8B-B14F-4D97-AF65-F5344CB8AC3E}">
        <p14:creationId xmlns:p14="http://schemas.microsoft.com/office/powerpoint/2010/main" val="70163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81F6B-8BF6-414E-A8A2-31F87A6D28E7}" type="slidenum">
              <a:rPr lang="en-US" smtClean="0"/>
              <a:t>12</a:t>
            </a:fld>
            <a:endParaRPr lang="en-US"/>
          </a:p>
        </p:txBody>
      </p:sp>
    </p:spTree>
    <p:extLst>
      <p:ext uri="{BB962C8B-B14F-4D97-AF65-F5344CB8AC3E}">
        <p14:creationId xmlns:p14="http://schemas.microsoft.com/office/powerpoint/2010/main" val="283783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81F6B-8BF6-414E-A8A2-31F87A6D28E7}" type="slidenum">
              <a:rPr lang="en-US" smtClean="0"/>
              <a:t>13</a:t>
            </a:fld>
            <a:endParaRPr lang="en-US"/>
          </a:p>
        </p:txBody>
      </p:sp>
    </p:spTree>
    <p:extLst>
      <p:ext uri="{BB962C8B-B14F-4D97-AF65-F5344CB8AC3E}">
        <p14:creationId xmlns:p14="http://schemas.microsoft.com/office/powerpoint/2010/main" val="3553594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81F6B-8BF6-414E-A8A2-31F87A6D28E7}" type="slidenum">
              <a:rPr lang="en-US" smtClean="0"/>
              <a:t>14</a:t>
            </a:fld>
            <a:endParaRPr lang="en-US"/>
          </a:p>
        </p:txBody>
      </p:sp>
    </p:spTree>
    <p:extLst>
      <p:ext uri="{BB962C8B-B14F-4D97-AF65-F5344CB8AC3E}">
        <p14:creationId xmlns:p14="http://schemas.microsoft.com/office/powerpoint/2010/main" val="3365689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28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7BF2C-724F-4BFB-A2FB-9CFC7BB02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150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1223"/>
              </a:spcAft>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39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983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74FCA-0051-B355-4340-8ED326073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D2859-68C9-159E-2AF3-D512B70BE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302B8F-698E-F954-7955-37D84AF6008A}"/>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EF3FF384-E154-93CB-3AD0-2C5F4CC55B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423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81F6B-8BF6-414E-A8A2-31F87A6D28E7}" type="slidenum">
              <a:rPr lang="en-US" smtClean="0"/>
              <a:t>20</a:t>
            </a:fld>
            <a:endParaRPr lang="en-US"/>
          </a:p>
        </p:txBody>
      </p:sp>
    </p:spTree>
    <p:extLst>
      <p:ext uri="{BB962C8B-B14F-4D97-AF65-F5344CB8AC3E}">
        <p14:creationId xmlns:p14="http://schemas.microsoft.com/office/powerpoint/2010/main" val="140148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451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7BF2C-724F-4BFB-A2FB-9CFC7BB02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296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7BF2C-724F-4BFB-A2FB-9CFC7BB02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565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85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36E8A87-18DA-4CCE-A8C2-BDBC489258C6}" type="slidenum">
              <a:rPr kumimoji="0" lang="en-US" sz="1200" b="0" i="0" u="none" strike="noStrike" kern="1200" cap="none" spc="0" normalizeH="0" baseline="0" noProof="0">
                <a:ln>
                  <a:noFill/>
                </a:ln>
                <a:solidFill>
                  <a:prstClr val="black"/>
                </a:solidFill>
                <a:effectLst/>
                <a:uLnTx/>
                <a:uFillTx/>
                <a:latin typeface="Graphik" panose="020B0503030202060203"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Graphik" panose="020B0503030202060203" pitchFamily="34" charset="0"/>
              <a:ea typeface="+mn-ea"/>
              <a:cs typeface="+mn-cs"/>
            </a:endParaRPr>
          </a:p>
        </p:txBody>
      </p:sp>
    </p:spTree>
    <p:extLst>
      <p:ext uri="{BB962C8B-B14F-4D97-AF65-F5344CB8AC3E}">
        <p14:creationId xmlns:p14="http://schemas.microsoft.com/office/powerpoint/2010/main" val="1538101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defTabSz="931774">
              <a:buFont typeface="Arial" panose="020B0604020202020204" pitchFamily="34" charset="0"/>
              <a:buChar char="•"/>
              <a:defRPr/>
            </a:pP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36E8A87-18DA-4CCE-A8C2-BDBC489258C6}" type="slidenum">
              <a:rPr kumimoji="0" lang="en-US" sz="1200" b="0" i="0" u="none" strike="noStrike" kern="1200" cap="none" spc="0" normalizeH="0" baseline="0" noProof="0">
                <a:ln>
                  <a:noFill/>
                </a:ln>
                <a:solidFill>
                  <a:prstClr val="black"/>
                </a:solidFill>
                <a:effectLst/>
                <a:uLnTx/>
                <a:uFillTx/>
                <a:latin typeface="Graphik" panose="020B0503030202060203"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Graphik" panose="020B0503030202060203" pitchFamily="34" charset="0"/>
              <a:ea typeface="+mn-ea"/>
              <a:cs typeface="+mn-cs"/>
            </a:endParaRPr>
          </a:p>
        </p:txBody>
      </p:sp>
    </p:spTree>
    <p:extLst>
      <p:ext uri="{BB962C8B-B14F-4D97-AF65-F5344CB8AC3E}">
        <p14:creationId xmlns:p14="http://schemas.microsoft.com/office/powerpoint/2010/main" val="4200311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641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E557C-9E66-43F1-9F87-179A985BA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173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E557C-9E66-43F1-9F87-179A985BA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751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7BF2C-724F-4BFB-A2FB-9CFC7BB02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37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7BF2C-724F-4BFB-A2FB-9CFC7BB02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7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759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61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E8A87-18DA-4CCE-A8C2-BDBC48925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42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81F6B-8BF6-414E-A8A2-31F87A6D28E7}" type="slidenum">
              <a:rPr lang="en-US" smtClean="0"/>
              <a:t>6</a:t>
            </a:fld>
            <a:endParaRPr lang="en-US"/>
          </a:p>
        </p:txBody>
      </p:sp>
    </p:spTree>
    <p:extLst>
      <p:ext uri="{BB962C8B-B14F-4D97-AF65-F5344CB8AC3E}">
        <p14:creationId xmlns:p14="http://schemas.microsoft.com/office/powerpoint/2010/main" val="181891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D74F181-AD3E-4A7A-B575-4B021742E6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24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66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C81F6B-8BF6-414E-A8A2-31F87A6D28E7}" type="slidenum">
              <a:rPr lang="en-US" smtClean="0"/>
              <a:t>10</a:t>
            </a:fld>
            <a:endParaRPr lang="en-US"/>
          </a:p>
        </p:txBody>
      </p:sp>
    </p:spTree>
    <p:extLst>
      <p:ext uri="{BB962C8B-B14F-4D97-AF65-F5344CB8AC3E}">
        <p14:creationId xmlns:p14="http://schemas.microsoft.com/office/powerpoint/2010/main" val="20019049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0.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0.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 Id="rId4" Type="http://schemas.openxmlformats.org/officeDocument/2006/relationships/image" Target="../media/image27.emf"/></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4.xml"/><Relationship Id="rId4" Type="http://schemas.openxmlformats.org/officeDocument/2006/relationships/image" Target="../media/image27.emf"/></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Format Background… &gt; Picture or texture fill &gt; Set to one of the dark or mid gradient options</a:t>
            </a:r>
            <a:endParaRPr kumimoji="0" lang="en-US"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17642677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3" name="TextBox 2">
            <a:extLst>
              <a:ext uri="{FF2B5EF4-FFF2-40B4-BE49-F238E27FC236}">
                <a16:creationId xmlns:a16="http://schemas.microsoft.com/office/drawing/2014/main" id="{E1A9B12D-ABB3-7292-B53B-5CE33B8BF07A}"/>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573332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72088434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3" name="TextBox 2">
            <a:extLst>
              <a:ext uri="{FF2B5EF4-FFF2-40B4-BE49-F238E27FC236}">
                <a16:creationId xmlns:a16="http://schemas.microsoft.com/office/drawing/2014/main" id="{F83653F2-E0E3-E868-9728-C833EB47C8C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81597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7928366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Tree>
    <p:extLst>
      <p:ext uri="{BB962C8B-B14F-4D97-AF65-F5344CB8AC3E}">
        <p14:creationId xmlns:p14="http://schemas.microsoft.com/office/powerpoint/2010/main" val="37253025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377988496"/>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784575340"/>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63058766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5" name="TextBox 4">
            <a:extLst>
              <a:ext uri="{FF2B5EF4-FFF2-40B4-BE49-F238E27FC236}">
                <a16:creationId xmlns:a16="http://schemas.microsoft.com/office/drawing/2014/main" id="{5A29A195-E352-25B1-986D-31CD04106DE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277722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94634350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577371492"/>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956934880"/>
      </p:ext>
    </p:extLst>
  </p:cSld>
  <p:clrMapOvr>
    <a:overrideClrMapping bg1="dk1" tx1="lt1" bg2="dk2" tx2="lt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Arial" panose="020B0604020202020204" pitchFamily="34" charset="0"/>
              <a:cs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14130449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629384392"/>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419629182"/>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428700"/>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51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915267"/>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666038594"/>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2869237295"/>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900812264"/>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263244463"/>
      </p:ext>
    </p:extLst>
  </p:cSld>
  <p:clrMapOvr>
    <a:overrideClrMapping bg1="dk1" tx1="lt1" bg2="dk2" tx2="lt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95267603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535579836"/>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3991668373"/>
      </p:ext>
    </p:extLst>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147522341"/>
      </p:ext>
    </p:extLst>
  </p:cSld>
  <p:clrMapOvr>
    <a:overrideClrMapping bg1="dk1" tx1="lt1" bg2="dk2" tx2="lt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7463367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endParaRPr lang="en-US">
              <a:solidFill>
                <a:prstClr val="white"/>
              </a:solidFill>
              <a:latin typeface="Calibri"/>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prstClr val="white"/>
              </a:solidFill>
              <a:latin typeface="Calibri"/>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a:defRPr/>
            </a:pPr>
            <a:fld id="{B5D49A97-9B22-D549-B192-48BA620B0C07}" type="slidenum">
              <a:rPr lang="en-US">
                <a:solidFill>
                  <a:prstClr val="white"/>
                </a:solidFill>
                <a:latin typeface="Calibri"/>
              </a:rPr>
              <a:pPr>
                <a:defRPr/>
              </a:pPr>
              <a:t>‹#›</a:t>
            </a:fld>
            <a:endParaRPr lang="en-US">
              <a:solidFill>
                <a:prstClr val="white"/>
              </a:solidFill>
              <a:latin typeface="Calibri"/>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19766393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848E-C9F0-4829-9581-C89ABFE73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CBB9A-7BE5-4887-8506-788973B34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F69E13-DD65-4AAF-BE8D-DC0DBC9E14A8}"/>
              </a:ext>
            </a:extLst>
          </p:cNvPr>
          <p:cNvSpPr>
            <a:spLocks noGrp="1"/>
          </p:cNvSpPr>
          <p:nvPr>
            <p:ph type="dt" sz="half" idx="10"/>
          </p:nvPr>
        </p:nvSpPr>
        <p:spPr/>
        <p:txBody>
          <a:bodyPr/>
          <a:lstStyle/>
          <a:p>
            <a:fld id="{B5AACE1E-231C-4908-AFDD-BAA669CF056A}" type="datetimeFigureOut">
              <a:rPr lang="en-US" smtClean="0"/>
              <a:t>07/17/2024</a:t>
            </a:fld>
            <a:endParaRPr lang="en-US"/>
          </a:p>
        </p:txBody>
      </p:sp>
      <p:sp>
        <p:nvSpPr>
          <p:cNvPr id="5" name="Footer Placeholder 4">
            <a:extLst>
              <a:ext uri="{FF2B5EF4-FFF2-40B4-BE49-F238E27FC236}">
                <a16:creationId xmlns:a16="http://schemas.microsoft.com/office/drawing/2014/main" id="{ED9030ED-5C1A-43E8-8704-41CC04294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677A2-76EF-4397-B568-87CD03F4A3D5}"/>
              </a:ext>
            </a:extLst>
          </p:cNvPr>
          <p:cNvSpPr>
            <a:spLocks noGrp="1"/>
          </p:cNvSpPr>
          <p:nvPr>
            <p:ph type="sldNum" sz="quarter" idx="12"/>
          </p:nvPr>
        </p:nvSpPr>
        <p:spPr/>
        <p:txBody>
          <a:bodyPr/>
          <a:lstStyle/>
          <a:p>
            <a:fld id="{45BD0EA1-A391-425B-80A4-F78792B279AB}" type="slidenum">
              <a:rPr lang="en-US" smtClean="0"/>
              <a:t>‹#›</a:t>
            </a:fld>
            <a:endParaRPr lang="en-US"/>
          </a:p>
        </p:txBody>
      </p:sp>
    </p:spTree>
    <p:extLst>
      <p:ext uri="{BB962C8B-B14F-4D97-AF65-F5344CB8AC3E}">
        <p14:creationId xmlns:p14="http://schemas.microsoft.com/office/powerpoint/2010/main" val="99368914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9" y="1435947"/>
            <a:ext cx="11491383" cy="4603517"/>
          </a:xfrm>
        </p:spPr>
        <p:txBody>
          <a:bodyPr vert="horz" lIns="0" tIns="0" rIns="0" bIns="0" rtlCol="0">
            <a:noAutofit/>
          </a:bodyPr>
          <a:lstStyle>
            <a:lvl1pPr>
              <a:defRPr lang="en-US" dirty="0" smtClean="0"/>
            </a:lvl1pPr>
            <a:lvl2pPr marL="0" indent="0">
              <a:buNone/>
              <a:defRPr lang="en-US" dirty="0" smtClean="0"/>
            </a:lvl2pPr>
            <a:lvl3pPr marL="150809" indent="-15080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9" y="731522"/>
            <a:ext cx="11491383" cy="352213"/>
          </a:xfrm>
        </p:spPr>
        <p:txBody>
          <a:bodyPr/>
          <a:lstStyle>
            <a:lvl1pPr>
              <a:defRPr sz="2400" b="0" cap="all" spc="-15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30226049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Stats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EE04E-4DEE-5A6D-DA0B-C98DC6866E36}"/>
              </a:ext>
            </a:extLst>
          </p:cNvPr>
          <p:cNvSpPr/>
          <p:nvPr userDrawn="1"/>
        </p:nvSpPr>
        <p:spPr>
          <a:xfrm>
            <a:off x="10888839" y="294551"/>
            <a:ext cx="899154" cy="899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FEAF95-6FFB-E156-EDF8-48CABE5CB16D}"/>
              </a:ext>
            </a:extLst>
          </p:cNvPr>
          <p:cNvSpPr>
            <a:spLocks noGrp="1"/>
          </p:cNvSpPr>
          <p:nvPr>
            <p:ph type="title" hasCustomPrompt="1"/>
          </p:nvPr>
        </p:nvSpPr>
        <p:spPr>
          <a:xfrm>
            <a:off x="381000" y="380999"/>
            <a:ext cx="5333795" cy="2393951"/>
          </a:xfrm>
        </p:spPr>
        <p:txBody>
          <a:bodyPr anchor="ctr"/>
          <a:lstStyle/>
          <a:p>
            <a:r>
              <a:rPr lang="en-US"/>
              <a:t>Place headline here (36pt, min 30pt)</a:t>
            </a:r>
          </a:p>
        </p:txBody>
      </p:sp>
      <p:sp>
        <p:nvSpPr>
          <p:cNvPr id="3" name="Slide Number Placeholder 2">
            <a:extLst>
              <a:ext uri="{FF2B5EF4-FFF2-40B4-BE49-F238E27FC236}">
                <a16:creationId xmlns:a16="http://schemas.microsoft.com/office/drawing/2014/main" id="{D0C94F83-7D2F-919D-73E8-948D8F72E67E}"/>
              </a:ext>
            </a:extLst>
          </p:cNvPr>
          <p:cNvSpPr>
            <a:spLocks noGrp="1"/>
          </p:cNvSpPr>
          <p:nvPr>
            <p:ph type="sldNum" sz="quarter" idx="10"/>
          </p:nvPr>
        </p:nvSpPr>
        <p:spPr/>
        <p:txBody>
          <a:bodyPr/>
          <a:lstStyle/>
          <a:p>
            <a:pPr algn="r" defTabSz="228600">
              <a:spcAft>
                <a:spcPts val="1200"/>
              </a:spcAft>
            </a:pPr>
            <a:fld id="{CC9E6EB9-168E-4914-8CC7-2E853AFB4F1B}" type="slidenum">
              <a:rPr lang="en-US" smtClean="0"/>
              <a:pPr algn="r" defTabSz="228600">
                <a:spcAft>
                  <a:spcPts val="1200"/>
                </a:spcAft>
              </a:pPr>
              <a:t>‹#›</a:t>
            </a:fld>
            <a:endParaRPr lang="en-US"/>
          </a:p>
        </p:txBody>
      </p:sp>
      <p:cxnSp>
        <p:nvCxnSpPr>
          <p:cNvPr id="4" name="Straight Connector 3">
            <a:extLst>
              <a:ext uri="{FF2B5EF4-FFF2-40B4-BE49-F238E27FC236}">
                <a16:creationId xmlns:a16="http://schemas.microsoft.com/office/drawing/2014/main" id="{268029FD-49B0-8DD7-7F58-D5FEF3A68451}"/>
              </a:ext>
            </a:extLst>
          </p:cNvPr>
          <p:cNvCxnSpPr/>
          <p:nvPr userDrawn="1"/>
        </p:nvCxnSpPr>
        <p:spPr>
          <a:xfrm>
            <a:off x="6057633" y="6298711"/>
            <a:ext cx="318625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B088B4E5-4E10-3789-5B8F-0CA17450077D}"/>
              </a:ext>
            </a:extLst>
          </p:cNvPr>
          <p:cNvSpPr txBox="1">
            <a:spLocks/>
          </p:cNvSpPr>
          <p:nvPr userDrawn="1"/>
        </p:nvSpPr>
        <p:spPr>
          <a:xfrm>
            <a:off x="11406992" y="6477001"/>
            <a:ext cx="381001" cy="207843"/>
          </a:xfrm>
          <a:prstGeom prst="rect">
            <a:avLst/>
          </a:prstGeom>
          <a:noFill/>
        </p:spPr>
        <p:txBody>
          <a:bodyPr wrap="square" lIns="0" tIns="0" rIns="0" bIns="0" rtlCol="0" anchor="ctr">
            <a:noAutofit/>
          </a:bodyPr>
          <a:lstStyle>
            <a:defPPr>
              <a:defRPr lang="en-US"/>
            </a:defPPr>
            <a:lvl1pPr marL="0" algn="l" defTabSz="914400" rtl="0" eaLnBrk="1" latinLnBrk="0" hangingPunct="1">
              <a:defRPr lang="en-US" sz="800" kern="1200">
                <a:no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7" name="Rectangle 6">
            <a:extLst>
              <a:ext uri="{FF2B5EF4-FFF2-40B4-BE49-F238E27FC236}">
                <a16:creationId xmlns:a16="http://schemas.microsoft.com/office/drawing/2014/main" id="{3F130241-0C0E-B1DA-7789-8019EE8C57F1}"/>
              </a:ext>
            </a:extLst>
          </p:cNvPr>
          <p:cNvSpPr/>
          <p:nvPr userDrawn="1"/>
        </p:nvSpPr>
        <p:spPr>
          <a:xfrm>
            <a:off x="9144056" y="3155948"/>
            <a:ext cx="3047944" cy="31559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38970CAF-90DC-952B-C447-B11ED7851E0B}"/>
              </a:ext>
            </a:extLst>
          </p:cNvPr>
          <p:cNvSpPr/>
          <p:nvPr userDrawn="1"/>
        </p:nvSpPr>
        <p:spPr>
          <a:xfrm>
            <a:off x="3048000" y="3155948"/>
            <a:ext cx="3047968" cy="3155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9" name="Picture Placeholder 35">
            <a:extLst>
              <a:ext uri="{FF2B5EF4-FFF2-40B4-BE49-F238E27FC236}">
                <a16:creationId xmlns:a16="http://schemas.microsoft.com/office/drawing/2014/main" id="{FD1F14AE-3506-4522-AFCA-D3906E5DB82C}"/>
              </a:ext>
            </a:extLst>
          </p:cNvPr>
          <p:cNvSpPr>
            <a:spLocks noGrp="1"/>
          </p:cNvSpPr>
          <p:nvPr>
            <p:ph type="pic" sz="quarter" idx="16" hasCustomPrompt="1"/>
          </p:nvPr>
        </p:nvSpPr>
        <p:spPr>
          <a:xfrm>
            <a:off x="6095976" y="-1"/>
            <a:ext cx="3048024" cy="3151189"/>
          </a:xfrm>
          <a:solidFill>
            <a:schemeClr val="bg1">
              <a:lumMod val="85000"/>
            </a:schemeClr>
          </a:solidFill>
        </p:spPr>
        <p:txBody>
          <a:bodyPr anchor="ctr"/>
          <a:lstStyle>
            <a:lvl1pPr marL="0" indent="0" algn="ctr">
              <a:buNone/>
              <a:defRPr sz="1400" b="0">
                <a:solidFill>
                  <a:schemeClr val="tx1"/>
                </a:solidFill>
                <a:latin typeface="Calibri" panose="020F0502020204030204" pitchFamily="34" charset="0"/>
                <a:cs typeface="Calibri" panose="020F0502020204030204" pitchFamily="34" charset="0"/>
              </a:defRPr>
            </a:lvl1pPr>
          </a:lstStyle>
          <a:p>
            <a:r>
              <a:rPr lang="en-GB"/>
              <a:t>Add image here</a:t>
            </a:r>
            <a:endParaRPr lang="en-US"/>
          </a:p>
        </p:txBody>
      </p:sp>
      <p:sp>
        <p:nvSpPr>
          <p:cNvPr id="10" name="Text Placeholder 26">
            <a:extLst>
              <a:ext uri="{FF2B5EF4-FFF2-40B4-BE49-F238E27FC236}">
                <a16:creationId xmlns:a16="http://schemas.microsoft.com/office/drawing/2014/main" id="{42B34B5B-2737-0504-69DF-B9B2E37EB193}"/>
              </a:ext>
            </a:extLst>
          </p:cNvPr>
          <p:cNvSpPr>
            <a:spLocks noGrp="1"/>
          </p:cNvSpPr>
          <p:nvPr>
            <p:ph type="body" sz="quarter" idx="17" hasCustomPrompt="1"/>
          </p:nvPr>
        </p:nvSpPr>
        <p:spPr>
          <a:xfrm>
            <a:off x="9525007" y="380999"/>
            <a:ext cx="2285996" cy="912223"/>
          </a:xfrm>
        </p:spPr>
        <p:txBody>
          <a:bodyPr anchor="ctr"/>
          <a:lstStyle>
            <a:lvl1pPr marL="0" indent="0">
              <a:buNone/>
              <a:defRPr lang="en-US" sz="4800" b="1" kern="1200" dirty="0">
                <a:solidFill>
                  <a:schemeClr val="accent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1" name="Text Placeholder 32">
            <a:extLst>
              <a:ext uri="{FF2B5EF4-FFF2-40B4-BE49-F238E27FC236}">
                <a16:creationId xmlns:a16="http://schemas.microsoft.com/office/drawing/2014/main" id="{B6F838FF-50D5-67D7-53C3-410FAFD773AF}"/>
              </a:ext>
            </a:extLst>
          </p:cNvPr>
          <p:cNvSpPr>
            <a:spLocks noGrp="1"/>
          </p:cNvSpPr>
          <p:nvPr>
            <p:ph type="body" sz="quarter" idx="18" hasCustomPrompt="1"/>
          </p:nvPr>
        </p:nvSpPr>
        <p:spPr>
          <a:xfrm>
            <a:off x="9525005" y="1490072"/>
            <a:ext cx="2285995" cy="1284879"/>
          </a:xfrm>
        </p:spPr>
        <p:txBody>
          <a:bodyPr/>
          <a:lstStyle>
            <a:lvl1pPr marL="0" indent="0">
              <a:spcAft>
                <a:spcPts val="600"/>
              </a:spcAft>
              <a:buNone/>
              <a:defRPr lang="en-US" sz="2000" b="1" kern="1200" dirty="0" smtClean="0">
                <a:solidFill>
                  <a:schemeClr val="tx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tx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tx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
        <p:nvSpPr>
          <p:cNvPr id="12" name="Text Placeholder 26">
            <a:extLst>
              <a:ext uri="{FF2B5EF4-FFF2-40B4-BE49-F238E27FC236}">
                <a16:creationId xmlns:a16="http://schemas.microsoft.com/office/drawing/2014/main" id="{819CC88E-CE99-EA38-498E-027F3216F9F9}"/>
              </a:ext>
            </a:extLst>
          </p:cNvPr>
          <p:cNvSpPr>
            <a:spLocks noGrp="1"/>
          </p:cNvSpPr>
          <p:nvPr>
            <p:ph type="body" sz="quarter" idx="19" hasCustomPrompt="1"/>
          </p:nvPr>
        </p:nvSpPr>
        <p:spPr>
          <a:xfrm>
            <a:off x="3428988" y="3538763"/>
            <a:ext cx="2285996" cy="912223"/>
          </a:xfrm>
        </p:spPr>
        <p:txBody>
          <a:bodyPr anchor="ctr"/>
          <a:lstStyle>
            <a:lvl1pPr marL="0" indent="0">
              <a:buNone/>
              <a:defRPr lang="en-US" sz="4800" b="1" kern="1200" dirty="0">
                <a:solidFill>
                  <a:schemeClr val="bg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3" name="Text Placeholder 32">
            <a:extLst>
              <a:ext uri="{FF2B5EF4-FFF2-40B4-BE49-F238E27FC236}">
                <a16:creationId xmlns:a16="http://schemas.microsoft.com/office/drawing/2014/main" id="{27DA9D02-D703-893A-1850-640616471ADD}"/>
              </a:ext>
            </a:extLst>
          </p:cNvPr>
          <p:cNvSpPr>
            <a:spLocks noGrp="1"/>
          </p:cNvSpPr>
          <p:nvPr>
            <p:ph type="body" sz="quarter" idx="20" hasCustomPrompt="1"/>
          </p:nvPr>
        </p:nvSpPr>
        <p:spPr>
          <a:xfrm>
            <a:off x="3428986" y="4647836"/>
            <a:ext cx="2285995" cy="1284879"/>
          </a:xfrm>
        </p:spPr>
        <p:txBody>
          <a:bodyPr/>
          <a:lstStyle>
            <a:lvl1pPr marL="0" indent="0">
              <a:spcAft>
                <a:spcPts val="600"/>
              </a:spcAft>
              <a:buNone/>
              <a:defRPr lang="en-US" sz="2000" b="1" kern="1200" dirty="0" smtClean="0">
                <a:solidFill>
                  <a:schemeClr val="bg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bg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bg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
        <p:nvSpPr>
          <p:cNvPr id="14" name="Text Placeholder 26">
            <a:extLst>
              <a:ext uri="{FF2B5EF4-FFF2-40B4-BE49-F238E27FC236}">
                <a16:creationId xmlns:a16="http://schemas.microsoft.com/office/drawing/2014/main" id="{9B8E2FB5-C86A-561C-E6AA-ABC67C1D4D3E}"/>
              </a:ext>
            </a:extLst>
          </p:cNvPr>
          <p:cNvSpPr>
            <a:spLocks noGrp="1"/>
          </p:cNvSpPr>
          <p:nvPr>
            <p:ph type="body" sz="quarter" idx="21" hasCustomPrompt="1"/>
          </p:nvPr>
        </p:nvSpPr>
        <p:spPr>
          <a:xfrm>
            <a:off x="6476996" y="3538763"/>
            <a:ext cx="2285996" cy="912223"/>
          </a:xfrm>
        </p:spPr>
        <p:txBody>
          <a:bodyPr anchor="ctr"/>
          <a:lstStyle>
            <a:lvl1pPr marL="0" indent="0">
              <a:buNone/>
              <a:defRPr lang="en-US" sz="4800" b="1" kern="1200" dirty="0">
                <a:solidFill>
                  <a:schemeClr val="accent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5" name="Text Placeholder 32">
            <a:extLst>
              <a:ext uri="{FF2B5EF4-FFF2-40B4-BE49-F238E27FC236}">
                <a16:creationId xmlns:a16="http://schemas.microsoft.com/office/drawing/2014/main" id="{E6CD2666-4C69-9C3A-7BD0-3B56A747104E}"/>
              </a:ext>
            </a:extLst>
          </p:cNvPr>
          <p:cNvSpPr>
            <a:spLocks noGrp="1"/>
          </p:cNvSpPr>
          <p:nvPr>
            <p:ph type="body" sz="quarter" idx="22" hasCustomPrompt="1"/>
          </p:nvPr>
        </p:nvSpPr>
        <p:spPr>
          <a:xfrm>
            <a:off x="6476994" y="4647836"/>
            <a:ext cx="2285995" cy="1284879"/>
          </a:xfrm>
        </p:spPr>
        <p:txBody>
          <a:bodyPr/>
          <a:lstStyle>
            <a:lvl1pPr marL="0" indent="0">
              <a:spcAft>
                <a:spcPts val="600"/>
              </a:spcAft>
              <a:buNone/>
              <a:defRPr lang="en-US" sz="2000" b="1" kern="1200" dirty="0" smtClean="0">
                <a:solidFill>
                  <a:schemeClr val="tx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tx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tx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
        <p:nvSpPr>
          <p:cNvPr id="16" name="Picture Placeholder 35">
            <a:extLst>
              <a:ext uri="{FF2B5EF4-FFF2-40B4-BE49-F238E27FC236}">
                <a16:creationId xmlns:a16="http://schemas.microsoft.com/office/drawing/2014/main" id="{543DBDC7-47FE-C964-5B3D-CD9A78B5BD4C}"/>
              </a:ext>
            </a:extLst>
          </p:cNvPr>
          <p:cNvSpPr>
            <a:spLocks noGrp="1"/>
          </p:cNvSpPr>
          <p:nvPr>
            <p:ph type="pic" sz="quarter" idx="23" hasCustomPrompt="1"/>
          </p:nvPr>
        </p:nvSpPr>
        <p:spPr>
          <a:xfrm>
            <a:off x="0" y="3155942"/>
            <a:ext cx="3048000" cy="3155958"/>
          </a:xfrm>
          <a:solidFill>
            <a:schemeClr val="bg1">
              <a:lumMod val="85000"/>
            </a:schemeClr>
          </a:solidFill>
        </p:spPr>
        <p:txBody>
          <a:bodyPr vert="horz" lIns="0" tIns="0" rIns="0" bIns="0" rtlCol="0" anchor="ctr">
            <a:noAutofit/>
          </a:bodyPr>
          <a:lstStyle>
            <a:lvl1pPr marL="0" indent="0" algn="ctr">
              <a:buNone/>
              <a:defRPr lang="en-US" sz="1400" dirty="0">
                <a:latin typeface="Calibri" panose="020F0502020204030204" pitchFamily="34" charset="0"/>
                <a:cs typeface="Calibri" panose="020F0502020204030204" pitchFamily="34" charset="0"/>
              </a:defRPr>
            </a:lvl1pPr>
          </a:lstStyle>
          <a:p>
            <a:pPr marL="228600" lvl="0" indent="-228600" algn="ctr"/>
            <a:r>
              <a:rPr lang="en-GB"/>
              <a:t>Add image here</a:t>
            </a:r>
            <a:endParaRPr lang="en-US"/>
          </a:p>
        </p:txBody>
      </p:sp>
      <p:sp>
        <p:nvSpPr>
          <p:cNvPr id="17" name="Text Placeholder 26">
            <a:extLst>
              <a:ext uri="{FF2B5EF4-FFF2-40B4-BE49-F238E27FC236}">
                <a16:creationId xmlns:a16="http://schemas.microsoft.com/office/drawing/2014/main" id="{93FE9086-DA8C-7FB8-BB52-77AA9166E62C}"/>
              </a:ext>
            </a:extLst>
          </p:cNvPr>
          <p:cNvSpPr>
            <a:spLocks noGrp="1"/>
          </p:cNvSpPr>
          <p:nvPr>
            <p:ph type="body" sz="quarter" idx="24" hasCustomPrompt="1"/>
          </p:nvPr>
        </p:nvSpPr>
        <p:spPr>
          <a:xfrm>
            <a:off x="9525001" y="3538763"/>
            <a:ext cx="2285996" cy="912223"/>
          </a:xfrm>
        </p:spPr>
        <p:txBody>
          <a:bodyPr anchor="ctr"/>
          <a:lstStyle>
            <a:lvl1pPr marL="0" indent="0">
              <a:buNone/>
              <a:defRPr lang="en-US" sz="4800" b="1" kern="1200" dirty="0">
                <a:solidFill>
                  <a:schemeClr val="accent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8" name="Text Placeholder 32">
            <a:extLst>
              <a:ext uri="{FF2B5EF4-FFF2-40B4-BE49-F238E27FC236}">
                <a16:creationId xmlns:a16="http://schemas.microsoft.com/office/drawing/2014/main" id="{C92A4668-A71F-E345-0C1B-D125AE9F14E6}"/>
              </a:ext>
            </a:extLst>
          </p:cNvPr>
          <p:cNvSpPr>
            <a:spLocks noGrp="1"/>
          </p:cNvSpPr>
          <p:nvPr>
            <p:ph type="body" sz="quarter" idx="25" hasCustomPrompt="1"/>
          </p:nvPr>
        </p:nvSpPr>
        <p:spPr>
          <a:xfrm>
            <a:off x="9524999" y="4647836"/>
            <a:ext cx="2285995" cy="1284879"/>
          </a:xfrm>
        </p:spPr>
        <p:txBody>
          <a:bodyPr/>
          <a:lstStyle>
            <a:lvl1pPr marL="0" indent="0">
              <a:spcAft>
                <a:spcPts val="600"/>
              </a:spcAft>
              <a:buNone/>
              <a:defRPr lang="en-US" sz="2000" b="1" kern="1200" dirty="0" smtClean="0">
                <a:solidFill>
                  <a:schemeClr val="tx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tx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tx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Tree>
    <p:extLst>
      <p:ext uri="{BB962C8B-B14F-4D97-AF65-F5344CB8AC3E}">
        <p14:creationId xmlns:p14="http://schemas.microsoft.com/office/powerpoint/2010/main" val="198798994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48437626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grpSp>
        <p:nvGrpSpPr>
          <p:cNvPr id="15" name="Group 14">
            <a:extLst>
              <a:ext uri="{FF2B5EF4-FFF2-40B4-BE49-F238E27FC236}">
                <a16:creationId xmlns:a16="http://schemas.microsoft.com/office/drawing/2014/main" id="{088BFBAF-A4D5-FD43-BD87-09E3227A7252}"/>
              </a:ext>
            </a:extLst>
          </p:cNvPr>
          <p:cNvGrpSpPr/>
          <p:nvPr userDrawn="1"/>
        </p:nvGrpSpPr>
        <p:grpSpPr>
          <a:xfrm>
            <a:off x="630547" y="5949772"/>
            <a:ext cx="3394915" cy="602977"/>
            <a:chOff x="3042324" y="5901728"/>
            <a:chExt cx="3394915" cy="602977"/>
          </a:xfrm>
        </p:grpSpPr>
        <p:pic>
          <p:nvPicPr>
            <p:cNvPr id="16" name="Picture 15" descr="Text&#10;&#10;Description automatically generated with medium confidence">
              <a:extLst>
                <a:ext uri="{FF2B5EF4-FFF2-40B4-BE49-F238E27FC236}">
                  <a16:creationId xmlns:a16="http://schemas.microsoft.com/office/drawing/2014/main" id="{F306241F-7FF6-9341-AB3A-71E059CD9A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65734" y="5901728"/>
              <a:ext cx="2071505" cy="490390"/>
            </a:xfrm>
            <a:prstGeom prst="rect">
              <a:avLst/>
            </a:prstGeom>
          </p:spPr>
        </p:pic>
        <p:pic>
          <p:nvPicPr>
            <p:cNvPr id="17" name="Picture 4">
              <a:extLst>
                <a:ext uri="{FF2B5EF4-FFF2-40B4-BE49-F238E27FC236}">
                  <a16:creationId xmlns:a16="http://schemas.microsoft.com/office/drawing/2014/main" id="{553E5DD3-73E7-4744-B81A-BD4AE50D72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2324" y="5989091"/>
              <a:ext cx="983138" cy="26217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33FA943C-4C24-1147-A897-2521AEDD5821}"/>
                </a:ext>
              </a:extLst>
            </p:cNvPr>
            <p:cNvSpPr txBox="1">
              <a:spLocks/>
            </p:cNvSpPr>
            <p:nvPr userDrawn="1"/>
          </p:nvSpPr>
          <p:spPr>
            <a:xfrm>
              <a:off x="3898253" y="5901728"/>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000" b="0" i="0">
                  <a:latin typeface="Calibri Light" panose="020F0302020204030204" pitchFamily="34" charset="0"/>
                  <a:cs typeface="Calibri Light" panose="020F0302020204030204" pitchFamily="34" charset="0"/>
                </a:rPr>
                <a:t>|</a:t>
              </a:r>
              <a:endParaRPr lang="en-US" sz="2000" b="0" i="0">
                <a:latin typeface="Calibri Light" panose="020F0302020204030204" pitchFamily="34" charset="0"/>
                <a:cs typeface="Calibri Light" panose="020F0302020204030204" pitchFamily="34" charset="0"/>
              </a:endParaRPr>
            </a:p>
          </p:txBody>
        </p:sp>
      </p:gr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
        <p:nvSpPr>
          <p:cNvPr id="8" name="TextBox 7">
            <a:extLst>
              <a:ext uri="{FF2B5EF4-FFF2-40B4-BE49-F238E27FC236}">
                <a16:creationId xmlns:a16="http://schemas.microsoft.com/office/drawing/2014/main" id="{E818ADEC-9CAB-4B47-B4E1-5A1BE83ABEEA}"/>
              </a:ext>
            </a:extLst>
          </p:cNvPr>
          <p:cNvSpPr txBox="1"/>
          <p:nvPr userDrawn="1"/>
        </p:nvSpPr>
        <p:spPr>
          <a:xfrm>
            <a:off x="3333750" y="6462201"/>
            <a:ext cx="8091962" cy="21479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692251"/>
      </p:ext>
    </p:extLst>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grpSp>
        <p:nvGrpSpPr>
          <p:cNvPr id="11" name="Group 10">
            <a:extLst>
              <a:ext uri="{FF2B5EF4-FFF2-40B4-BE49-F238E27FC236}">
                <a16:creationId xmlns:a16="http://schemas.microsoft.com/office/drawing/2014/main" id="{D9EE0674-E5E4-F949-AAA4-8CF359911E92}"/>
              </a:ext>
            </a:extLst>
          </p:cNvPr>
          <p:cNvGrpSpPr/>
          <p:nvPr userDrawn="1"/>
        </p:nvGrpSpPr>
        <p:grpSpPr>
          <a:xfrm>
            <a:off x="4398542" y="5209414"/>
            <a:ext cx="3394915" cy="602977"/>
            <a:chOff x="3042324" y="5901728"/>
            <a:chExt cx="3394915" cy="602977"/>
          </a:xfrm>
        </p:grpSpPr>
        <p:pic>
          <p:nvPicPr>
            <p:cNvPr id="15" name="Picture 14" descr="Text&#10;&#10;Description automatically generated with medium confidence">
              <a:extLst>
                <a:ext uri="{FF2B5EF4-FFF2-40B4-BE49-F238E27FC236}">
                  <a16:creationId xmlns:a16="http://schemas.microsoft.com/office/drawing/2014/main" id="{BB39DBAD-07A9-AD43-AD61-BECB325E2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65734" y="5901728"/>
              <a:ext cx="2071505" cy="490390"/>
            </a:xfrm>
            <a:prstGeom prst="rect">
              <a:avLst/>
            </a:prstGeom>
          </p:spPr>
        </p:pic>
        <p:pic>
          <p:nvPicPr>
            <p:cNvPr id="16" name="Picture 4">
              <a:extLst>
                <a:ext uri="{FF2B5EF4-FFF2-40B4-BE49-F238E27FC236}">
                  <a16:creationId xmlns:a16="http://schemas.microsoft.com/office/drawing/2014/main" id="{78D03FE2-A151-F645-9728-4D2BB257AC9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2324" y="5989091"/>
              <a:ext cx="983138" cy="26217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173A8D76-E1BA-424F-8414-4C8EAAAF1F35}"/>
                </a:ext>
              </a:extLst>
            </p:cNvPr>
            <p:cNvSpPr txBox="1">
              <a:spLocks/>
            </p:cNvSpPr>
            <p:nvPr userDrawn="1"/>
          </p:nvSpPr>
          <p:spPr>
            <a:xfrm>
              <a:off x="3898253" y="5901728"/>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000" b="0" i="0">
                  <a:latin typeface="Calibri Light" panose="020F0302020204030204" pitchFamily="34" charset="0"/>
                  <a:cs typeface="Calibri Light" panose="020F0302020204030204" pitchFamily="34" charset="0"/>
                </a:rPr>
                <a:t>|</a:t>
              </a:r>
              <a:endParaRPr lang="en-US" sz="2000" b="0" i="0">
                <a:latin typeface="Calibri Light" panose="020F0302020204030204" pitchFamily="34" charset="0"/>
                <a:cs typeface="Calibri Light" panose="020F0302020204030204" pitchFamily="34" charset="0"/>
              </a:endParaRPr>
            </a:p>
          </p:txBody>
        </p:sp>
      </p:gr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3FF3A20-4A9B-3B49-96E5-2F119C8E248C}"/>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17221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688790438"/>
      </p:ext>
    </p:extLst>
  </p:cSld>
  <p:clrMapOvr>
    <a:overrideClrMapping bg1="dk1" tx1="lt1" bg2="dk2" tx2="lt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
        <p:nvSpPr>
          <p:cNvPr id="6" name="TextBox 5">
            <a:extLst>
              <a:ext uri="{FF2B5EF4-FFF2-40B4-BE49-F238E27FC236}">
                <a16:creationId xmlns:a16="http://schemas.microsoft.com/office/drawing/2014/main" id="{C20675FB-31C9-5947-89FC-C270B8767E68}"/>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5EDCDAF1-756D-354B-B588-E70598188A41}"/>
              </a:ext>
            </a:extLst>
          </p:cNvPr>
          <p:cNvGrpSpPr/>
          <p:nvPr userDrawn="1"/>
        </p:nvGrpSpPr>
        <p:grpSpPr>
          <a:xfrm>
            <a:off x="292702" y="6277771"/>
            <a:ext cx="2177062" cy="609968"/>
            <a:chOff x="292702" y="6277771"/>
            <a:chExt cx="2177062" cy="609968"/>
          </a:xfrm>
        </p:grpSpPr>
        <p:pic>
          <p:nvPicPr>
            <p:cNvPr id="20" name="Picture 4">
              <a:extLst>
                <a:ext uri="{FF2B5EF4-FFF2-40B4-BE49-F238E27FC236}">
                  <a16:creationId xmlns:a16="http://schemas.microsoft.com/office/drawing/2014/main" id="{8C31A546-E0F9-204C-A84B-84645A322B7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B3E6E2AB-0680-D149-86D7-60AA0542A740}"/>
                </a:ext>
              </a:extLst>
            </p:cNvPr>
            <p:cNvGrpSpPr/>
            <p:nvPr userDrawn="1"/>
          </p:nvGrpSpPr>
          <p:grpSpPr>
            <a:xfrm>
              <a:off x="773858" y="6277771"/>
              <a:ext cx="1695906" cy="609968"/>
              <a:chOff x="785009" y="6213899"/>
              <a:chExt cx="1695906" cy="609968"/>
            </a:xfrm>
          </p:grpSpPr>
          <p:pic>
            <p:nvPicPr>
              <p:cNvPr id="22" name="Picture 21">
                <a:extLst>
                  <a:ext uri="{FF2B5EF4-FFF2-40B4-BE49-F238E27FC236}">
                    <a16:creationId xmlns:a16="http://schemas.microsoft.com/office/drawing/2014/main" id="{7146619C-DC3F-454E-855D-EFC572364D5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23" name="Title 1">
                <a:extLst>
                  <a:ext uri="{FF2B5EF4-FFF2-40B4-BE49-F238E27FC236}">
                    <a16:creationId xmlns:a16="http://schemas.microsoft.com/office/drawing/2014/main" id="{11A74EC3-5FDD-1E4C-BFB6-7345FDCE61A6}"/>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2246948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hasCustomPrompt="1"/>
          </p:nvPr>
        </p:nvSpPr>
        <p:spPr>
          <a:xfrm>
            <a:off x="5470547" y="3550514"/>
            <a:ext cx="2626525" cy="485340"/>
          </a:xfrm>
        </p:spPr>
        <p:txBody>
          <a:bodyPr/>
          <a:lstStyle>
            <a:lvl1pPr>
              <a:defRPr sz="1600"/>
            </a:lvl1pPr>
          </a:lstStyle>
          <a:p>
            <a:r>
              <a:rPr lang="en-US"/>
              <a:t>Upcoming</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
        <p:nvSpPr>
          <p:cNvPr id="26" name="Text Placeholder 12">
            <a:extLst>
              <a:ext uri="{FF2B5EF4-FFF2-40B4-BE49-F238E27FC236}">
                <a16:creationId xmlns:a16="http://schemas.microsoft.com/office/drawing/2014/main" id="{CD0E7B39-D89E-8AAD-9DF1-DB6ED19D7010}"/>
              </a:ext>
            </a:extLst>
          </p:cNvPr>
          <p:cNvSpPr txBox="1">
            <a:spLocks/>
          </p:cNvSpPr>
          <p:nvPr userDrawn="1"/>
        </p:nvSpPr>
        <p:spPr>
          <a:xfrm>
            <a:off x="4715133"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32" name="Text Placeholder 12">
            <a:extLst>
              <a:ext uri="{FF2B5EF4-FFF2-40B4-BE49-F238E27FC236}">
                <a16:creationId xmlns:a16="http://schemas.microsoft.com/office/drawing/2014/main" id="{E159E6AF-90DE-AEEF-0D5C-E5F2CBD0E7EC}"/>
              </a:ext>
            </a:extLst>
          </p:cNvPr>
          <p:cNvSpPr txBox="1">
            <a:spLocks/>
          </p:cNvSpPr>
          <p:nvPr userDrawn="1"/>
        </p:nvSpPr>
        <p:spPr>
          <a:xfrm>
            <a:off x="4703161" y="3429000"/>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Tree>
    <p:extLst>
      <p:ext uri="{BB962C8B-B14F-4D97-AF65-F5344CB8AC3E}">
        <p14:creationId xmlns:p14="http://schemas.microsoft.com/office/powerpoint/2010/main" val="286420740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31170621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Greetings Slide - Soli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grpSp>
        <p:nvGrpSpPr>
          <p:cNvPr id="15" name="Group 14">
            <a:extLst>
              <a:ext uri="{FF2B5EF4-FFF2-40B4-BE49-F238E27FC236}">
                <a16:creationId xmlns:a16="http://schemas.microsoft.com/office/drawing/2014/main" id="{088BFBAF-A4D5-FD43-BD87-09E3227A7252}"/>
              </a:ext>
            </a:extLst>
          </p:cNvPr>
          <p:cNvGrpSpPr/>
          <p:nvPr userDrawn="1"/>
        </p:nvGrpSpPr>
        <p:grpSpPr>
          <a:xfrm>
            <a:off x="630547" y="5949772"/>
            <a:ext cx="3394915" cy="602977"/>
            <a:chOff x="3042324" y="5901728"/>
            <a:chExt cx="3394915" cy="602977"/>
          </a:xfrm>
        </p:grpSpPr>
        <p:pic>
          <p:nvPicPr>
            <p:cNvPr id="16" name="Picture 15" descr="Text&#10;&#10;Description automatically generated with medium confidence">
              <a:extLst>
                <a:ext uri="{FF2B5EF4-FFF2-40B4-BE49-F238E27FC236}">
                  <a16:creationId xmlns:a16="http://schemas.microsoft.com/office/drawing/2014/main" id="{F306241F-7FF6-9341-AB3A-71E059CD9A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65734" y="5901728"/>
              <a:ext cx="2071505" cy="490390"/>
            </a:xfrm>
            <a:prstGeom prst="rect">
              <a:avLst/>
            </a:prstGeom>
          </p:spPr>
        </p:pic>
        <p:pic>
          <p:nvPicPr>
            <p:cNvPr id="17" name="Picture 4">
              <a:extLst>
                <a:ext uri="{FF2B5EF4-FFF2-40B4-BE49-F238E27FC236}">
                  <a16:creationId xmlns:a16="http://schemas.microsoft.com/office/drawing/2014/main" id="{553E5DD3-73E7-4744-B81A-BD4AE50D72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2324" y="5989091"/>
              <a:ext cx="983138" cy="26217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33FA943C-4C24-1147-A897-2521AEDD5821}"/>
                </a:ext>
              </a:extLst>
            </p:cNvPr>
            <p:cNvSpPr txBox="1">
              <a:spLocks/>
            </p:cNvSpPr>
            <p:nvPr userDrawn="1"/>
          </p:nvSpPr>
          <p:spPr>
            <a:xfrm>
              <a:off x="3898253" y="5901728"/>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000" b="0" i="0">
                  <a:latin typeface="Calibri Light" panose="020F0302020204030204" pitchFamily="34" charset="0"/>
                  <a:cs typeface="Calibri Light" panose="020F0302020204030204" pitchFamily="34" charset="0"/>
                </a:rPr>
                <a:t>|</a:t>
              </a:r>
              <a:endParaRPr lang="en-US" sz="2000" b="0" i="0">
                <a:latin typeface="Calibri Light" panose="020F0302020204030204" pitchFamily="34" charset="0"/>
                <a:cs typeface="Calibri Light" panose="020F0302020204030204" pitchFamily="34" charset="0"/>
              </a:endParaRPr>
            </a:p>
          </p:txBody>
        </p:sp>
      </p:gr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
        <p:nvSpPr>
          <p:cNvPr id="8" name="TextBox 7">
            <a:extLst>
              <a:ext uri="{FF2B5EF4-FFF2-40B4-BE49-F238E27FC236}">
                <a16:creationId xmlns:a16="http://schemas.microsoft.com/office/drawing/2014/main" id="{E818ADEC-9CAB-4B47-B4E1-5A1BE83ABEEA}"/>
              </a:ext>
            </a:extLst>
          </p:cNvPr>
          <p:cNvSpPr txBox="1"/>
          <p:nvPr userDrawn="1"/>
        </p:nvSpPr>
        <p:spPr>
          <a:xfrm>
            <a:off x="3333750" y="6462201"/>
            <a:ext cx="8091962" cy="21479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013644"/>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Greetings Slide - Image">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grpSp>
        <p:nvGrpSpPr>
          <p:cNvPr id="11" name="Group 10">
            <a:extLst>
              <a:ext uri="{FF2B5EF4-FFF2-40B4-BE49-F238E27FC236}">
                <a16:creationId xmlns:a16="http://schemas.microsoft.com/office/drawing/2014/main" id="{D9EE0674-E5E4-F949-AAA4-8CF359911E92}"/>
              </a:ext>
            </a:extLst>
          </p:cNvPr>
          <p:cNvGrpSpPr/>
          <p:nvPr userDrawn="1"/>
        </p:nvGrpSpPr>
        <p:grpSpPr>
          <a:xfrm>
            <a:off x="4398542" y="5209414"/>
            <a:ext cx="3394915" cy="602977"/>
            <a:chOff x="3042324" y="5901728"/>
            <a:chExt cx="3394915" cy="602977"/>
          </a:xfrm>
        </p:grpSpPr>
        <p:pic>
          <p:nvPicPr>
            <p:cNvPr id="15" name="Picture 14" descr="Text&#10;&#10;Description automatically generated with medium confidence">
              <a:extLst>
                <a:ext uri="{FF2B5EF4-FFF2-40B4-BE49-F238E27FC236}">
                  <a16:creationId xmlns:a16="http://schemas.microsoft.com/office/drawing/2014/main" id="{BB39DBAD-07A9-AD43-AD61-BECB325E2F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65734" y="5901728"/>
              <a:ext cx="2071505" cy="490390"/>
            </a:xfrm>
            <a:prstGeom prst="rect">
              <a:avLst/>
            </a:prstGeom>
          </p:spPr>
        </p:pic>
        <p:pic>
          <p:nvPicPr>
            <p:cNvPr id="16" name="Picture 4">
              <a:extLst>
                <a:ext uri="{FF2B5EF4-FFF2-40B4-BE49-F238E27FC236}">
                  <a16:creationId xmlns:a16="http://schemas.microsoft.com/office/drawing/2014/main" id="{78D03FE2-A151-F645-9728-4D2BB257AC9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2324" y="5989091"/>
              <a:ext cx="983138" cy="26217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173A8D76-E1BA-424F-8414-4C8EAAAF1F35}"/>
                </a:ext>
              </a:extLst>
            </p:cNvPr>
            <p:cNvSpPr txBox="1">
              <a:spLocks/>
            </p:cNvSpPr>
            <p:nvPr userDrawn="1"/>
          </p:nvSpPr>
          <p:spPr>
            <a:xfrm>
              <a:off x="3898253" y="5901728"/>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000" b="0" i="0">
                  <a:latin typeface="Calibri Light" panose="020F0302020204030204" pitchFamily="34" charset="0"/>
                  <a:cs typeface="Calibri Light" panose="020F0302020204030204" pitchFamily="34" charset="0"/>
                </a:rPr>
                <a:t>|</a:t>
              </a:r>
              <a:endParaRPr lang="en-US" sz="2000" b="0" i="0">
                <a:latin typeface="Calibri Light" panose="020F0302020204030204" pitchFamily="34" charset="0"/>
                <a:cs typeface="Calibri Light" panose="020F0302020204030204" pitchFamily="34" charset="0"/>
              </a:endParaRPr>
            </a:p>
          </p:txBody>
        </p:sp>
      </p:gr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3FF3A20-4A9B-3B49-96E5-2F119C8E248C}"/>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266298"/>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Image + Solid Left">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
        <p:nvSpPr>
          <p:cNvPr id="6" name="TextBox 5">
            <a:extLst>
              <a:ext uri="{FF2B5EF4-FFF2-40B4-BE49-F238E27FC236}">
                <a16:creationId xmlns:a16="http://schemas.microsoft.com/office/drawing/2014/main" id="{C20675FB-31C9-5947-89FC-C270B8767E68}"/>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5EDCDAF1-756D-354B-B588-E70598188A41}"/>
              </a:ext>
            </a:extLst>
          </p:cNvPr>
          <p:cNvGrpSpPr/>
          <p:nvPr userDrawn="1"/>
        </p:nvGrpSpPr>
        <p:grpSpPr>
          <a:xfrm>
            <a:off x="292702" y="6277771"/>
            <a:ext cx="2177062" cy="609968"/>
            <a:chOff x="292702" y="6277771"/>
            <a:chExt cx="2177062" cy="609968"/>
          </a:xfrm>
        </p:grpSpPr>
        <p:pic>
          <p:nvPicPr>
            <p:cNvPr id="20" name="Picture 4">
              <a:extLst>
                <a:ext uri="{FF2B5EF4-FFF2-40B4-BE49-F238E27FC236}">
                  <a16:creationId xmlns:a16="http://schemas.microsoft.com/office/drawing/2014/main" id="{8C31A546-E0F9-204C-A84B-84645A322B7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B3E6E2AB-0680-D149-86D7-60AA0542A740}"/>
                </a:ext>
              </a:extLst>
            </p:cNvPr>
            <p:cNvGrpSpPr/>
            <p:nvPr userDrawn="1"/>
          </p:nvGrpSpPr>
          <p:grpSpPr>
            <a:xfrm>
              <a:off x="773858" y="6277771"/>
              <a:ext cx="1695906" cy="609968"/>
              <a:chOff x="785009" y="6213899"/>
              <a:chExt cx="1695906" cy="609968"/>
            </a:xfrm>
          </p:grpSpPr>
          <p:pic>
            <p:nvPicPr>
              <p:cNvPr id="22" name="Picture 21">
                <a:extLst>
                  <a:ext uri="{FF2B5EF4-FFF2-40B4-BE49-F238E27FC236}">
                    <a16:creationId xmlns:a16="http://schemas.microsoft.com/office/drawing/2014/main" id="{7146619C-DC3F-454E-855D-EFC572364D5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23" name="Title 1">
                <a:extLst>
                  <a:ext uri="{FF2B5EF4-FFF2-40B4-BE49-F238E27FC236}">
                    <a16:creationId xmlns:a16="http://schemas.microsoft.com/office/drawing/2014/main" id="{11A74EC3-5FDD-1E4C-BFB6-7345FDCE61A6}"/>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8119761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7532032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73567177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6" name="TextBox 5">
            <a:extLst>
              <a:ext uri="{FF2B5EF4-FFF2-40B4-BE49-F238E27FC236}">
                <a16:creationId xmlns:a16="http://schemas.microsoft.com/office/drawing/2014/main" id="{6FB1E3D0-039D-3647-B7BE-319C2846FF21}"/>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507A13F0-B961-8F45-AAA2-C818DE1B8F14}"/>
              </a:ext>
            </a:extLst>
          </p:cNvPr>
          <p:cNvGrpSpPr/>
          <p:nvPr userDrawn="1"/>
        </p:nvGrpSpPr>
        <p:grpSpPr>
          <a:xfrm>
            <a:off x="292223" y="6277771"/>
            <a:ext cx="2177541" cy="609968"/>
            <a:chOff x="303374" y="6213899"/>
            <a:chExt cx="2177541" cy="609968"/>
          </a:xfrm>
        </p:grpSpPr>
        <p:pic>
          <p:nvPicPr>
            <p:cNvPr id="9" name="Picture 8">
              <a:extLst>
                <a:ext uri="{FF2B5EF4-FFF2-40B4-BE49-F238E27FC236}">
                  <a16:creationId xmlns:a16="http://schemas.microsoft.com/office/drawing/2014/main" id="{65BD5C68-6DEA-5349-B4C5-31C129EBF3F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0" name="Group 9">
              <a:extLst>
                <a:ext uri="{FF2B5EF4-FFF2-40B4-BE49-F238E27FC236}">
                  <a16:creationId xmlns:a16="http://schemas.microsoft.com/office/drawing/2014/main" id="{988FA835-F131-FE47-BDBB-7DDAF78C4F6B}"/>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EDB83B22-A9F8-DD4B-88F6-4958723DE76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3F3AC89E-03FE-314A-AB79-479D14E647E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02594977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8" name="TextBox 7">
            <a:extLst>
              <a:ext uri="{FF2B5EF4-FFF2-40B4-BE49-F238E27FC236}">
                <a16:creationId xmlns:a16="http://schemas.microsoft.com/office/drawing/2014/main" id="{6AE1774E-857B-A249-81AF-243F27C66960}"/>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D310E0C-E638-B242-B1A7-34C1BCE9DF93}"/>
              </a:ext>
            </a:extLst>
          </p:cNvPr>
          <p:cNvGrpSpPr/>
          <p:nvPr userDrawn="1"/>
        </p:nvGrpSpPr>
        <p:grpSpPr>
          <a:xfrm>
            <a:off x="292223" y="6277771"/>
            <a:ext cx="2177541" cy="609968"/>
            <a:chOff x="303374" y="6213899"/>
            <a:chExt cx="2177541" cy="609968"/>
          </a:xfrm>
        </p:grpSpPr>
        <p:pic>
          <p:nvPicPr>
            <p:cNvPr id="10" name="Picture 9">
              <a:extLst>
                <a:ext uri="{FF2B5EF4-FFF2-40B4-BE49-F238E27FC236}">
                  <a16:creationId xmlns:a16="http://schemas.microsoft.com/office/drawing/2014/main" id="{AE16EBDD-9F09-754A-84D5-9EA852E7EA0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1" name="Group 10">
              <a:extLst>
                <a:ext uri="{FF2B5EF4-FFF2-40B4-BE49-F238E27FC236}">
                  <a16:creationId xmlns:a16="http://schemas.microsoft.com/office/drawing/2014/main" id="{E490ADD8-C99E-1544-8086-32B3DC3886F2}"/>
                </a:ext>
              </a:extLst>
            </p:cNvPr>
            <p:cNvGrpSpPr/>
            <p:nvPr userDrawn="1"/>
          </p:nvGrpSpPr>
          <p:grpSpPr>
            <a:xfrm>
              <a:off x="303374" y="6213899"/>
              <a:ext cx="1155165" cy="609968"/>
              <a:chOff x="1204393" y="5850835"/>
              <a:chExt cx="1141925" cy="602977"/>
            </a:xfrm>
          </p:grpSpPr>
          <p:pic>
            <p:nvPicPr>
              <p:cNvPr id="14" name="Picture 4">
                <a:extLst>
                  <a:ext uri="{FF2B5EF4-FFF2-40B4-BE49-F238E27FC236}">
                    <a16:creationId xmlns:a16="http://schemas.microsoft.com/office/drawing/2014/main" id="{2483E8B7-0D4B-AD45-948D-391B694AC63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2B0D4A8D-2BA7-9B44-9F85-A17988B14B14}"/>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9373729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15748912"/>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0"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B25E7D9-50B1-4A4C-89C1-6ABED4472EAE}"/>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B7CFA7B-7DA8-2343-8D3B-8AD079F2F471}"/>
              </a:ext>
            </a:extLst>
          </p:cNvPr>
          <p:cNvGrpSpPr/>
          <p:nvPr userDrawn="1"/>
        </p:nvGrpSpPr>
        <p:grpSpPr>
          <a:xfrm>
            <a:off x="292702" y="6277771"/>
            <a:ext cx="2177062" cy="609968"/>
            <a:chOff x="292702" y="6277771"/>
            <a:chExt cx="2177062" cy="609968"/>
          </a:xfrm>
        </p:grpSpPr>
        <p:pic>
          <p:nvPicPr>
            <p:cNvPr id="23" name="Picture 4">
              <a:extLst>
                <a:ext uri="{FF2B5EF4-FFF2-40B4-BE49-F238E27FC236}">
                  <a16:creationId xmlns:a16="http://schemas.microsoft.com/office/drawing/2014/main" id="{271BCEBD-E9F7-FD4D-9C73-C3DD6AFD6E4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A279ED8-FCD0-2942-BC11-43C8544AC1BB}"/>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2B549213-D8CF-FC4F-90DD-5F216D6B8B7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7" name="Title 1">
                <a:extLst>
                  <a:ext uri="{FF2B5EF4-FFF2-40B4-BE49-F238E27FC236}">
                    <a16:creationId xmlns:a16="http://schemas.microsoft.com/office/drawing/2014/main" id="{8E6ED156-2367-6A4A-A0AE-F24B9B9C7CFD}"/>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766080225"/>
      </p:ext>
    </p:extLst>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ECA60A-A6B5-4647-B4AA-653671ABE2CC}"/>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0F0BF29C-D197-7141-9F61-7F4FB77654E5}"/>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25DEA10E-07CC-A446-BE37-341BC8A77F8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576E119-423D-F44D-BA12-B0D357B5F47F}"/>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BDE785E1-DE7A-654A-8766-F92C73284DE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4" name="Title 1">
                <a:extLst>
                  <a:ext uri="{FF2B5EF4-FFF2-40B4-BE49-F238E27FC236}">
                    <a16:creationId xmlns:a16="http://schemas.microsoft.com/office/drawing/2014/main" id="{FD039A72-FB27-D242-8C63-847637CDA97C}"/>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755820186"/>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17C8BF0-3154-3441-85A0-7F1A86D5627D}"/>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7423AB2C-EE07-BE48-A1EB-0AEC1B21F3D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DFC67D-6EEF-7A47-A802-A879F4D83C54}"/>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7802D7CD-B689-954D-80C7-A3CAC979CB1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6" name="Title 1">
                <a:extLst>
                  <a:ext uri="{FF2B5EF4-FFF2-40B4-BE49-F238E27FC236}">
                    <a16:creationId xmlns:a16="http://schemas.microsoft.com/office/drawing/2014/main" id="{FF70BA1B-3509-9141-B4A4-C62B04AAB8A1}"/>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367073562"/>
      </p:ext>
    </p:extLst>
  </p:cSld>
  <p:clrMapOvr>
    <a:overrideClrMapping bg1="dk1" tx1="lt1" bg2="dk2" tx2="lt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1A7B5B96-D2C9-4842-9BBB-3B8F649CDED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70755A1-3C8F-E046-B3F9-65EEC7F3BB85}"/>
              </a:ext>
            </a:extLst>
          </p:cNvPr>
          <p:cNvGrpSpPr/>
          <p:nvPr userDrawn="1"/>
        </p:nvGrpSpPr>
        <p:grpSpPr>
          <a:xfrm>
            <a:off x="292223" y="6277771"/>
            <a:ext cx="2177541" cy="609968"/>
            <a:chOff x="303374" y="6213899"/>
            <a:chExt cx="2177541" cy="609968"/>
          </a:xfrm>
        </p:grpSpPr>
        <p:pic>
          <p:nvPicPr>
            <p:cNvPr id="8" name="Picture 7">
              <a:extLst>
                <a:ext uri="{FF2B5EF4-FFF2-40B4-BE49-F238E27FC236}">
                  <a16:creationId xmlns:a16="http://schemas.microsoft.com/office/drawing/2014/main" id="{C994245B-2076-EF4D-B911-C0274B8777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9" name="Group 8">
              <a:extLst>
                <a:ext uri="{FF2B5EF4-FFF2-40B4-BE49-F238E27FC236}">
                  <a16:creationId xmlns:a16="http://schemas.microsoft.com/office/drawing/2014/main" id="{17ABF04E-56C3-EC40-B30E-EA5E729FC2EC}"/>
                </a:ext>
              </a:extLst>
            </p:cNvPr>
            <p:cNvGrpSpPr/>
            <p:nvPr userDrawn="1"/>
          </p:nvGrpSpPr>
          <p:grpSpPr>
            <a:xfrm>
              <a:off x="303374" y="6213899"/>
              <a:ext cx="1155165" cy="609968"/>
              <a:chOff x="1204393" y="5850835"/>
              <a:chExt cx="1141925" cy="602977"/>
            </a:xfrm>
          </p:grpSpPr>
          <p:pic>
            <p:nvPicPr>
              <p:cNvPr id="10" name="Picture 4">
                <a:extLst>
                  <a:ext uri="{FF2B5EF4-FFF2-40B4-BE49-F238E27FC236}">
                    <a16:creationId xmlns:a16="http://schemas.microsoft.com/office/drawing/2014/main" id="{FC0B6358-3F5F-EA4F-86AC-33392BB650E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FBA1F5F-2A62-DA49-819B-14F9A8A3CE97}"/>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pic>
        <p:nvPicPr>
          <p:cNvPr id="12" name="Picture 11" descr="Shape&#10;&#10;Description automatically generated with low confidence">
            <a:extLst>
              <a:ext uri="{FF2B5EF4-FFF2-40B4-BE49-F238E27FC236}">
                <a16:creationId xmlns:a16="http://schemas.microsoft.com/office/drawing/2014/main" id="{821F4072-740C-AF0E-95B5-3990C5D5593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37705175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Title and Content -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8" name="TextBox 7">
            <a:extLst>
              <a:ext uri="{FF2B5EF4-FFF2-40B4-BE49-F238E27FC236}">
                <a16:creationId xmlns:a16="http://schemas.microsoft.com/office/drawing/2014/main" id="{6AE1774E-857B-A249-81AF-243F27C66960}"/>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D310E0C-E638-B242-B1A7-34C1BCE9DF93}"/>
              </a:ext>
            </a:extLst>
          </p:cNvPr>
          <p:cNvGrpSpPr/>
          <p:nvPr userDrawn="1"/>
        </p:nvGrpSpPr>
        <p:grpSpPr>
          <a:xfrm>
            <a:off x="292223" y="6277771"/>
            <a:ext cx="2177541" cy="609968"/>
            <a:chOff x="303374" y="6213899"/>
            <a:chExt cx="2177541" cy="609968"/>
          </a:xfrm>
        </p:grpSpPr>
        <p:pic>
          <p:nvPicPr>
            <p:cNvPr id="10" name="Picture 9">
              <a:extLst>
                <a:ext uri="{FF2B5EF4-FFF2-40B4-BE49-F238E27FC236}">
                  <a16:creationId xmlns:a16="http://schemas.microsoft.com/office/drawing/2014/main" id="{AE16EBDD-9F09-754A-84D5-9EA852E7EA0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1" name="Group 10">
              <a:extLst>
                <a:ext uri="{FF2B5EF4-FFF2-40B4-BE49-F238E27FC236}">
                  <a16:creationId xmlns:a16="http://schemas.microsoft.com/office/drawing/2014/main" id="{E490ADD8-C99E-1544-8086-32B3DC3886F2}"/>
                </a:ext>
              </a:extLst>
            </p:cNvPr>
            <p:cNvGrpSpPr/>
            <p:nvPr userDrawn="1"/>
          </p:nvGrpSpPr>
          <p:grpSpPr>
            <a:xfrm>
              <a:off x="303374" y="6213899"/>
              <a:ext cx="1155165" cy="609968"/>
              <a:chOff x="1204393" y="5850835"/>
              <a:chExt cx="1141925" cy="602977"/>
            </a:xfrm>
          </p:grpSpPr>
          <p:pic>
            <p:nvPicPr>
              <p:cNvPr id="14" name="Picture 4">
                <a:extLst>
                  <a:ext uri="{FF2B5EF4-FFF2-40B4-BE49-F238E27FC236}">
                    <a16:creationId xmlns:a16="http://schemas.microsoft.com/office/drawing/2014/main" id="{2483E8B7-0D4B-AD45-948D-391B694AC63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2B0D4A8D-2BA7-9B44-9F85-A17988B14B14}"/>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916367753"/>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5_Title and Content -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0"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B25E7D9-50B1-4A4C-89C1-6ABED4472EAE}"/>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B7CFA7B-7DA8-2343-8D3B-8AD079F2F471}"/>
              </a:ext>
            </a:extLst>
          </p:cNvPr>
          <p:cNvGrpSpPr/>
          <p:nvPr userDrawn="1"/>
        </p:nvGrpSpPr>
        <p:grpSpPr>
          <a:xfrm>
            <a:off x="292702" y="6277771"/>
            <a:ext cx="2177062" cy="609968"/>
            <a:chOff x="292702" y="6277771"/>
            <a:chExt cx="2177062" cy="609968"/>
          </a:xfrm>
        </p:grpSpPr>
        <p:pic>
          <p:nvPicPr>
            <p:cNvPr id="23" name="Picture 4">
              <a:extLst>
                <a:ext uri="{FF2B5EF4-FFF2-40B4-BE49-F238E27FC236}">
                  <a16:creationId xmlns:a16="http://schemas.microsoft.com/office/drawing/2014/main" id="{271BCEBD-E9F7-FD4D-9C73-C3DD6AFD6E4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A279ED8-FCD0-2942-BC11-43C8544AC1BB}"/>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2B549213-D8CF-FC4F-90DD-5F216D6B8B7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7" name="Title 1">
                <a:extLst>
                  <a:ext uri="{FF2B5EF4-FFF2-40B4-BE49-F238E27FC236}">
                    <a16:creationId xmlns:a16="http://schemas.microsoft.com/office/drawing/2014/main" id="{8E6ED156-2367-6A4A-A0AE-F24B9B9C7CFD}"/>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791824315"/>
      </p:ext>
    </p:extLst>
  </p:cSld>
  <p:clrMapOvr>
    <a:overrideClrMapping bg1="dk1" tx1="lt1" bg2="dk2" tx2="lt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6_Title and Content -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ECA60A-A6B5-4647-B4AA-653671ABE2CC}"/>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0F0BF29C-D197-7141-9F61-7F4FB77654E5}"/>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25DEA10E-07CC-A446-BE37-341BC8A77F8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576E119-423D-F44D-BA12-B0D357B5F47F}"/>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BDE785E1-DE7A-654A-8766-F92C73284DE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4" name="Title 1">
                <a:extLst>
                  <a:ext uri="{FF2B5EF4-FFF2-40B4-BE49-F238E27FC236}">
                    <a16:creationId xmlns:a16="http://schemas.microsoft.com/office/drawing/2014/main" id="{FD039A72-FB27-D242-8C63-847637CDA97C}"/>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886659676"/>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7_Title and Content -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17C8BF0-3154-3441-85A0-7F1A86D5627D}"/>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7423AB2C-EE07-BE48-A1EB-0AEC1B21F3D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DFC67D-6EEF-7A47-A802-A879F4D83C54}"/>
                </a:ext>
              </a:extLst>
            </p:cNvPr>
            <p:cNvGrpSpPr/>
            <p:nvPr userDrawn="1"/>
          </p:nvGrpSpPr>
          <p:grpSpPr>
            <a:xfrm>
              <a:off x="773858" y="6277771"/>
              <a:ext cx="1695906" cy="609968"/>
              <a:chOff x="785009" y="6213899"/>
              <a:chExt cx="1695906" cy="609968"/>
            </a:xfrm>
          </p:grpSpPr>
          <p:pic>
            <p:nvPicPr>
              <p:cNvPr id="13" name="Picture 12">
                <a:extLst>
                  <a:ext uri="{FF2B5EF4-FFF2-40B4-BE49-F238E27FC236}">
                    <a16:creationId xmlns:a16="http://schemas.microsoft.com/office/drawing/2014/main" id="{7802D7CD-B689-954D-80C7-A3CAC979CB1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6" name="Title 1">
                <a:extLst>
                  <a:ext uri="{FF2B5EF4-FFF2-40B4-BE49-F238E27FC236}">
                    <a16:creationId xmlns:a16="http://schemas.microsoft.com/office/drawing/2014/main" id="{FF70BA1B-3509-9141-B4A4-C62B04AAB8A1}"/>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950786518"/>
      </p:ext>
    </p:extLst>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1A7B5B96-D2C9-4842-9BBB-3B8F649CDED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70755A1-3C8F-E046-B3F9-65EEC7F3BB85}"/>
              </a:ext>
            </a:extLst>
          </p:cNvPr>
          <p:cNvGrpSpPr/>
          <p:nvPr userDrawn="1"/>
        </p:nvGrpSpPr>
        <p:grpSpPr>
          <a:xfrm>
            <a:off x="292223" y="6277771"/>
            <a:ext cx="2177541" cy="609968"/>
            <a:chOff x="303374" y="6213899"/>
            <a:chExt cx="2177541" cy="609968"/>
          </a:xfrm>
        </p:grpSpPr>
        <p:pic>
          <p:nvPicPr>
            <p:cNvPr id="8" name="Picture 7">
              <a:extLst>
                <a:ext uri="{FF2B5EF4-FFF2-40B4-BE49-F238E27FC236}">
                  <a16:creationId xmlns:a16="http://schemas.microsoft.com/office/drawing/2014/main" id="{C994245B-2076-EF4D-B911-C0274B8777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9" name="Group 8">
              <a:extLst>
                <a:ext uri="{FF2B5EF4-FFF2-40B4-BE49-F238E27FC236}">
                  <a16:creationId xmlns:a16="http://schemas.microsoft.com/office/drawing/2014/main" id="{17ABF04E-56C3-EC40-B30E-EA5E729FC2EC}"/>
                </a:ext>
              </a:extLst>
            </p:cNvPr>
            <p:cNvGrpSpPr/>
            <p:nvPr userDrawn="1"/>
          </p:nvGrpSpPr>
          <p:grpSpPr>
            <a:xfrm>
              <a:off x="303374" y="6213899"/>
              <a:ext cx="1155165" cy="609968"/>
              <a:chOff x="1204393" y="5850835"/>
              <a:chExt cx="1141925" cy="602977"/>
            </a:xfrm>
          </p:grpSpPr>
          <p:pic>
            <p:nvPicPr>
              <p:cNvPr id="10" name="Picture 4">
                <a:extLst>
                  <a:ext uri="{FF2B5EF4-FFF2-40B4-BE49-F238E27FC236}">
                    <a16:creationId xmlns:a16="http://schemas.microsoft.com/office/drawing/2014/main" id="{FC0B6358-3F5F-EA4F-86AC-33392BB650E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FBA1F5F-2A62-DA49-819B-14F9A8A3CE97}"/>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76135851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5" name="TextBox 4">
            <a:extLst>
              <a:ext uri="{FF2B5EF4-FFF2-40B4-BE49-F238E27FC236}">
                <a16:creationId xmlns:a16="http://schemas.microsoft.com/office/drawing/2014/main" id="{3DC6D42D-F793-FA42-8595-8117944E6761}"/>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4EEAC1D2-5555-6F43-BA08-3A27CEE343C2}"/>
              </a:ext>
            </a:extLst>
          </p:cNvPr>
          <p:cNvGrpSpPr/>
          <p:nvPr userDrawn="1"/>
        </p:nvGrpSpPr>
        <p:grpSpPr>
          <a:xfrm>
            <a:off x="292223" y="6277771"/>
            <a:ext cx="2177541" cy="609968"/>
            <a:chOff x="303374" y="6213899"/>
            <a:chExt cx="2177541" cy="609968"/>
          </a:xfrm>
        </p:grpSpPr>
        <p:pic>
          <p:nvPicPr>
            <p:cNvPr id="7" name="Picture 6">
              <a:extLst>
                <a:ext uri="{FF2B5EF4-FFF2-40B4-BE49-F238E27FC236}">
                  <a16:creationId xmlns:a16="http://schemas.microsoft.com/office/drawing/2014/main" id="{F5EA1B78-BE7C-AE44-B672-4911EE16C33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8" name="Group 7">
              <a:extLst>
                <a:ext uri="{FF2B5EF4-FFF2-40B4-BE49-F238E27FC236}">
                  <a16:creationId xmlns:a16="http://schemas.microsoft.com/office/drawing/2014/main" id="{41EEBDB5-1A73-1E40-BC4E-D3D919BBC676}"/>
                </a:ext>
              </a:extLst>
            </p:cNvPr>
            <p:cNvGrpSpPr/>
            <p:nvPr userDrawn="1"/>
          </p:nvGrpSpPr>
          <p:grpSpPr>
            <a:xfrm>
              <a:off x="303374" y="6213899"/>
              <a:ext cx="1155165" cy="609968"/>
              <a:chOff x="1204393" y="5850835"/>
              <a:chExt cx="1141925" cy="602977"/>
            </a:xfrm>
          </p:grpSpPr>
          <p:pic>
            <p:nvPicPr>
              <p:cNvPr id="9" name="Picture 4">
                <a:extLst>
                  <a:ext uri="{FF2B5EF4-FFF2-40B4-BE49-F238E27FC236}">
                    <a16:creationId xmlns:a16="http://schemas.microsoft.com/office/drawing/2014/main" id="{646F4717-A1E2-8543-9969-0D7B6352E48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5C344720-8B02-B944-8228-F5920117CD12}"/>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43953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312619885"/>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HCD PI 7 Recap</a:t>
            </a:r>
            <a:endParaRPr lang="en-US"/>
          </a:p>
        </p:txBody>
      </p:sp>
      <p:sp>
        <p:nvSpPr>
          <p:cNvPr id="8" name="TextBox 7">
            <a:extLst>
              <a:ext uri="{FF2B5EF4-FFF2-40B4-BE49-F238E27FC236}">
                <a16:creationId xmlns:a16="http://schemas.microsoft.com/office/drawing/2014/main" id="{BF9D5921-DCFE-FC4B-8CCE-2381F42630C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8F21946-CC74-0C45-9102-E2F6F48064D8}"/>
              </a:ext>
            </a:extLst>
          </p:cNvPr>
          <p:cNvGrpSpPr/>
          <p:nvPr userDrawn="1"/>
        </p:nvGrpSpPr>
        <p:grpSpPr>
          <a:xfrm>
            <a:off x="292223" y="6277771"/>
            <a:ext cx="2177541" cy="609968"/>
            <a:chOff x="303374" y="6213899"/>
            <a:chExt cx="2177541" cy="609968"/>
          </a:xfrm>
        </p:grpSpPr>
        <p:pic>
          <p:nvPicPr>
            <p:cNvPr id="10" name="Picture 9">
              <a:extLst>
                <a:ext uri="{FF2B5EF4-FFF2-40B4-BE49-F238E27FC236}">
                  <a16:creationId xmlns:a16="http://schemas.microsoft.com/office/drawing/2014/main" id="{A71669AF-AC23-3C4A-B21D-96F68E12D27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1" name="Group 10">
              <a:extLst>
                <a:ext uri="{FF2B5EF4-FFF2-40B4-BE49-F238E27FC236}">
                  <a16:creationId xmlns:a16="http://schemas.microsoft.com/office/drawing/2014/main" id="{9C3D2F92-E413-6B4D-BD4F-CD776EA9CD45}"/>
                </a:ext>
              </a:extLst>
            </p:cNvPr>
            <p:cNvGrpSpPr/>
            <p:nvPr userDrawn="1"/>
          </p:nvGrpSpPr>
          <p:grpSpPr>
            <a:xfrm>
              <a:off x="303374" y="6213899"/>
              <a:ext cx="1155165" cy="609968"/>
              <a:chOff x="1204393" y="5850835"/>
              <a:chExt cx="1141925" cy="602977"/>
            </a:xfrm>
          </p:grpSpPr>
          <p:pic>
            <p:nvPicPr>
              <p:cNvPr id="12" name="Picture 4">
                <a:extLst>
                  <a:ext uri="{FF2B5EF4-FFF2-40B4-BE49-F238E27FC236}">
                    <a16:creationId xmlns:a16="http://schemas.microsoft.com/office/drawing/2014/main" id="{8A51F2AD-EDEC-AF4D-A52B-E227C136BD9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9C661E1A-31BB-B444-849A-D825B706A4E1}"/>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332801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8" name="TextBox 7">
            <a:extLst>
              <a:ext uri="{FF2B5EF4-FFF2-40B4-BE49-F238E27FC236}">
                <a16:creationId xmlns:a16="http://schemas.microsoft.com/office/drawing/2014/main" id="{BF9D5921-DCFE-FC4B-8CCE-2381F42630C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8F21946-CC74-0C45-9102-E2F6F48064D8}"/>
              </a:ext>
            </a:extLst>
          </p:cNvPr>
          <p:cNvGrpSpPr/>
          <p:nvPr userDrawn="1"/>
        </p:nvGrpSpPr>
        <p:grpSpPr>
          <a:xfrm>
            <a:off x="292223" y="6277771"/>
            <a:ext cx="2177541" cy="609968"/>
            <a:chOff x="303374" y="6213899"/>
            <a:chExt cx="2177541" cy="609968"/>
          </a:xfrm>
        </p:grpSpPr>
        <p:pic>
          <p:nvPicPr>
            <p:cNvPr id="10" name="Picture 9">
              <a:extLst>
                <a:ext uri="{FF2B5EF4-FFF2-40B4-BE49-F238E27FC236}">
                  <a16:creationId xmlns:a16="http://schemas.microsoft.com/office/drawing/2014/main" id="{A71669AF-AC23-3C4A-B21D-96F68E12D27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1" name="Group 10">
              <a:extLst>
                <a:ext uri="{FF2B5EF4-FFF2-40B4-BE49-F238E27FC236}">
                  <a16:creationId xmlns:a16="http://schemas.microsoft.com/office/drawing/2014/main" id="{9C3D2F92-E413-6B4D-BD4F-CD776EA9CD45}"/>
                </a:ext>
              </a:extLst>
            </p:cNvPr>
            <p:cNvGrpSpPr/>
            <p:nvPr userDrawn="1"/>
          </p:nvGrpSpPr>
          <p:grpSpPr>
            <a:xfrm>
              <a:off x="303374" y="6213899"/>
              <a:ext cx="1155165" cy="609968"/>
              <a:chOff x="1204393" y="5850835"/>
              <a:chExt cx="1141925" cy="602977"/>
            </a:xfrm>
          </p:grpSpPr>
          <p:pic>
            <p:nvPicPr>
              <p:cNvPr id="12" name="Picture 4">
                <a:extLst>
                  <a:ext uri="{FF2B5EF4-FFF2-40B4-BE49-F238E27FC236}">
                    <a16:creationId xmlns:a16="http://schemas.microsoft.com/office/drawing/2014/main" id="{8A51F2AD-EDEC-AF4D-A52B-E227C136BD9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9C661E1A-31BB-B444-849A-D825B706A4E1}"/>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
        <p:nvSpPr>
          <p:cNvPr id="14" name="Title 1">
            <a:extLst>
              <a:ext uri="{FF2B5EF4-FFF2-40B4-BE49-F238E27FC236}">
                <a16:creationId xmlns:a16="http://schemas.microsoft.com/office/drawing/2014/main" id="{87ABF240-FCB9-A7DC-3028-794C2CCD74A1}"/>
              </a:ext>
            </a:extLst>
          </p:cNvPr>
          <p:cNvSpPr>
            <a:spLocks noGrp="1"/>
          </p:cNvSpPr>
          <p:nvPr>
            <p:ph type="title" hasCustomPrompt="1"/>
          </p:nvPr>
        </p:nvSpPr>
        <p:spPr>
          <a:xfrm>
            <a:off x="381000" y="1341187"/>
            <a:ext cx="3853070" cy="1050235"/>
          </a:xfrm>
        </p:spPr>
        <p:txBody>
          <a:bodyPr/>
          <a:lstStyle>
            <a:lvl1pPr>
              <a:defRPr sz="3600"/>
            </a:lvl1pPr>
          </a:lstStyle>
          <a:p>
            <a:r>
              <a:rPr lang="en-GB"/>
              <a:t>Place headline here (36pt, min 30pt)</a:t>
            </a:r>
            <a:endParaRPr lang="en-US"/>
          </a:p>
        </p:txBody>
      </p:sp>
    </p:spTree>
    <p:extLst>
      <p:ext uri="{BB962C8B-B14F-4D97-AF65-F5344CB8AC3E}">
        <p14:creationId xmlns:p14="http://schemas.microsoft.com/office/powerpoint/2010/main" val="41326084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
        <p:nvSpPr>
          <p:cNvPr id="8" name="TextBox 7">
            <a:extLst>
              <a:ext uri="{FF2B5EF4-FFF2-40B4-BE49-F238E27FC236}">
                <a16:creationId xmlns:a16="http://schemas.microsoft.com/office/drawing/2014/main" id="{BF9D5921-DCFE-FC4B-8CCE-2381F42630C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8F21946-CC74-0C45-9102-E2F6F48064D8}"/>
              </a:ext>
            </a:extLst>
          </p:cNvPr>
          <p:cNvGrpSpPr/>
          <p:nvPr userDrawn="1"/>
        </p:nvGrpSpPr>
        <p:grpSpPr>
          <a:xfrm>
            <a:off x="292223" y="6277771"/>
            <a:ext cx="2177541" cy="609968"/>
            <a:chOff x="303374" y="6213899"/>
            <a:chExt cx="2177541" cy="609968"/>
          </a:xfrm>
        </p:grpSpPr>
        <p:pic>
          <p:nvPicPr>
            <p:cNvPr id="10" name="Picture 9">
              <a:extLst>
                <a:ext uri="{FF2B5EF4-FFF2-40B4-BE49-F238E27FC236}">
                  <a16:creationId xmlns:a16="http://schemas.microsoft.com/office/drawing/2014/main" id="{A71669AF-AC23-3C4A-B21D-96F68E12D27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1" name="Group 10">
              <a:extLst>
                <a:ext uri="{FF2B5EF4-FFF2-40B4-BE49-F238E27FC236}">
                  <a16:creationId xmlns:a16="http://schemas.microsoft.com/office/drawing/2014/main" id="{9C3D2F92-E413-6B4D-BD4F-CD776EA9CD45}"/>
                </a:ext>
              </a:extLst>
            </p:cNvPr>
            <p:cNvGrpSpPr/>
            <p:nvPr userDrawn="1"/>
          </p:nvGrpSpPr>
          <p:grpSpPr>
            <a:xfrm>
              <a:off x="303374" y="6213899"/>
              <a:ext cx="1155165" cy="609968"/>
              <a:chOff x="1204393" y="5850835"/>
              <a:chExt cx="1141925" cy="602977"/>
            </a:xfrm>
          </p:grpSpPr>
          <p:pic>
            <p:nvPicPr>
              <p:cNvPr id="12" name="Picture 4">
                <a:extLst>
                  <a:ext uri="{FF2B5EF4-FFF2-40B4-BE49-F238E27FC236}">
                    <a16:creationId xmlns:a16="http://schemas.microsoft.com/office/drawing/2014/main" id="{8A51F2AD-EDEC-AF4D-A52B-E227C136BD9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9C661E1A-31BB-B444-849A-D825B706A4E1}"/>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391101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8" name="TextBox 7">
            <a:extLst>
              <a:ext uri="{FF2B5EF4-FFF2-40B4-BE49-F238E27FC236}">
                <a16:creationId xmlns:a16="http://schemas.microsoft.com/office/drawing/2014/main" id="{3F5348B0-F508-E749-9F31-BB54A94E7285}"/>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4C3AF80-9535-C741-BAF2-4C12E3721454}"/>
              </a:ext>
            </a:extLst>
          </p:cNvPr>
          <p:cNvGrpSpPr/>
          <p:nvPr userDrawn="1"/>
        </p:nvGrpSpPr>
        <p:grpSpPr>
          <a:xfrm>
            <a:off x="292223" y="6277771"/>
            <a:ext cx="2177541" cy="609968"/>
            <a:chOff x="303374" y="6213899"/>
            <a:chExt cx="2177541" cy="609968"/>
          </a:xfrm>
        </p:grpSpPr>
        <p:pic>
          <p:nvPicPr>
            <p:cNvPr id="11" name="Picture 10">
              <a:extLst>
                <a:ext uri="{FF2B5EF4-FFF2-40B4-BE49-F238E27FC236}">
                  <a16:creationId xmlns:a16="http://schemas.microsoft.com/office/drawing/2014/main" id="{A4C36326-15CE-DB4B-9548-594E2717305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2" name="Group 11">
              <a:extLst>
                <a:ext uri="{FF2B5EF4-FFF2-40B4-BE49-F238E27FC236}">
                  <a16:creationId xmlns:a16="http://schemas.microsoft.com/office/drawing/2014/main" id="{85118A8E-4744-B142-91AB-23F1DFF692CE}"/>
                </a:ext>
              </a:extLst>
            </p:cNvPr>
            <p:cNvGrpSpPr/>
            <p:nvPr userDrawn="1"/>
          </p:nvGrpSpPr>
          <p:grpSpPr>
            <a:xfrm>
              <a:off x="303374" y="6213899"/>
              <a:ext cx="1155165" cy="609968"/>
              <a:chOff x="1204393" y="5850835"/>
              <a:chExt cx="1141925" cy="602977"/>
            </a:xfrm>
          </p:grpSpPr>
          <p:pic>
            <p:nvPicPr>
              <p:cNvPr id="13" name="Picture 4">
                <a:extLst>
                  <a:ext uri="{FF2B5EF4-FFF2-40B4-BE49-F238E27FC236}">
                    <a16:creationId xmlns:a16="http://schemas.microsoft.com/office/drawing/2014/main" id="{4353E2FA-6B19-CD42-9AFB-6EB70247E4F4}"/>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544D5FB-3129-EB49-9D16-DD4921A63A88}"/>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314395320"/>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11" name="TextBox 10">
            <a:extLst>
              <a:ext uri="{FF2B5EF4-FFF2-40B4-BE49-F238E27FC236}">
                <a16:creationId xmlns:a16="http://schemas.microsoft.com/office/drawing/2014/main" id="{5DE48161-4E4A-C847-8947-26731897D0C3}"/>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9BAFDC26-2B05-134D-AF56-8A0C2EBC2F2A}"/>
              </a:ext>
            </a:extLst>
          </p:cNvPr>
          <p:cNvGrpSpPr/>
          <p:nvPr userDrawn="1"/>
        </p:nvGrpSpPr>
        <p:grpSpPr>
          <a:xfrm>
            <a:off x="292223" y="6277771"/>
            <a:ext cx="2177541" cy="609968"/>
            <a:chOff x="303374" y="6213899"/>
            <a:chExt cx="2177541" cy="609968"/>
          </a:xfrm>
        </p:grpSpPr>
        <p:pic>
          <p:nvPicPr>
            <p:cNvPr id="14" name="Picture 13">
              <a:extLst>
                <a:ext uri="{FF2B5EF4-FFF2-40B4-BE49-F238E27FC236}">
                  <a16:creationId xmlns:a16="http://schemas.microsoft.com/office/drawing/2014/main" id="{8BC2FBA7-903E-2647-A9AA-5BDF87D0818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7" name="Group 16">
              <a:extLst>
                <a:ext uri="{FF2B5EF4-FFF2-40B4-BE49-F238E27FC236}">
                  <a16:creationId xmlns:a16="http://schemas.microsoft.com/office/drawing/2014/main" id="{8B654699-CFAA-D04F-A161-786C486B9987}"/>
                </a:ext>
              </a:extLst>
            </p:cNvPr>
            <p:cNvGrpSpPr/>
            <p:nvPr userDrawn="1"/>
          </p:nvGrpSpPr>
          <p:grpSpPr>
            <a:xfrm>
              <a:off x="303374" y="6213899"/>
              <a:ext cx="1155165" cy="609968"/>
              <a:chOff x="1204393" y="5850835"/>
              <a:chExt cx="1141925" cy="602977"/>
            </a:xfrm>
          </p:grpSpPr>
          <p:pic>
            <p:nvPicPr>
              <p:cNvPr id="19" name="Picture 4">
                <a:extLst>
                  <a:ext uri="{FF2B5EF4-FFF2-40B4-BE49-F238E27FC236}">
                    <a16:creationId xmlns:a16="http://schemas.microsoft.com/office/drawing/2014/main" id="{B87F7540-9485-D444-BFE2-FEF45515B8D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1344A0EF-6B68-B542-A5B4-6BDE3E2127B4}"/>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891959885"/>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14" name="TextBox 13">
            <a:extLst>
              <a:ext uri="{FF2B5EF4-FFF2-40B4-BE49-F238E27FC236}">
                <a16:creationId xmlns:a16="http://schemas.microsoft.com/office/drawing/2014/main" id="{7B7A87C6-6FBE-484E-BA9F-D11AC9182F97}"/>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B8A5C742-738D-E24B-B96F-3019E271B7E7}"/>
              </a:ext>
            </a:extLst>
          </p:cNvPr>
          <p:cNvGrpSpPr/>
          <p:nvPr userDrawn="1"/>
        </p:nvGrpSpPr>
        <p:grpSpPr>
          <a:xfrm>
            <a:off x="292223" y="6277771"/>
            <a:ext cx="2177541" cy="609968"/>
            <a:chOff x="303374" y="6213899"/>
            <a:chExt cx="2177541" cy="609968"/>
          </a:xfrm>
        </p:grpSpPr>
        <p:pic>
          <p:nvPicPr>
            <p:cNvPr id="16" name="Picture 15">
              <a:extLst>
                <a:ext uri="{FF2B5EF4-FFF2-40B4-BE49-F238E27FC236}">
                  <a16:creationId xmlns:a16="http://schemas.microsoft.com/office/drawing/2014/main" id="{C4826A34-583D-3F44-9DD6-DEFB6A03B0A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7" name="Group 16">
              <a:extLst>
                <a:ext uri="{FF2B5EF4-FFF2-40B4-BE49-F238E27FC236}">
                  <a16:creationId xmlns:a16="http://schemas.microsoft.com/office/drawing/2014/main" id="{72C6F4F0-E53B-8844-83BD-B4DF005E50A4}"/>
                </a:ext>
              </a:extLst>
            </p:cNvPr>
            <p:cNvGrpSpPr/>
            <p:nvPr userDrawn="1"/>
          </p:nvGrpSpPr>
          <p:grpSpPr>
            <a:xfrm>
              <a:off x="303374" y="6213899"/>
              <a:ext cx="1155165" cy="609968"/>
              <a:chOff x="1204393" y="5850835"/>
              <a:chExt cx="1141925" cy="602977"/>
            </a:xfrm>
          </p:grpSpPr>
          <p:pic>
            <p:nvPicPr>
              <p:cNvPr id="18" name="Picture 4">
                <a:extLst>
                  <a:ext uri="{FF2B5EF4-FFF2-40B4-BE49-F238E27FC236}">
                    <a16:creationId xmlns:a16="http://schemas.microsoft.com/office/drawing/2014/main" id="{EC949224-A5BE-184B-800B-B1AEBE1FB71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3E197B7B-C301-FE4C-A2C2-EB1B75A9CC4A}"/>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04628169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23" name="TextBox 22">
            <a:extLst>
              <a:ext uri="{FF2B5EF4-FFF2-40B4-BE49-F238E27FC236}">
                <a16:creationId xmlns:a16="http://schemas.microsoft.com/office/drawing/2014/main" id="{8D1D9C4D-52D7-7F40-9724-1C46BD7F5E0B}"/>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0DBD0167-4D85-6D4F-AC1D-21D1C29710C6}"/>
              </a:ext>
            </a:extLst>
          </p:cNvPr>
          <p:cNvGrpSpPr/>
          <p:nvPr userDrawn="1"/>
        </p:nvGrpSpPr>
        <p:grpSpPr>
          <a:xfrm>
            <a:off x="292223" y="6277771"/>
            <a:ext cx="2177541" cy="609968"/>
            <a:chOff x="303374" y="6213899"/>
            <a:chExt cx="2177541" cy="609968"/>
          </a:xfrm>
        </p:grpSpPr>
        <p:pic>
          <p:nvPicPr>
            <p:cNvPr id="30" name="Picture 29">
              <a:extLst>
                <a:ext uri="{FF2B5EF4-FFF2-40B4-BE49-F238E27FC236}">
                  <a16:creationId xmlns:a16="http://schemas.microsoft.com/office/drawing/2014/main" id="{3D7A7DF1-6174-6745-BFE0-466F84006A5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31" name="Group 30">
              <a:extLst>
                <a:ext uri="{FF2B5EF4-FFF2-40B4-BE49-F238E27FC236}">
                  <a16:creationId xmlns:a16="http://schemas.microsoft.com/office/drawing/2014/main" id="{DF156564-AB3D-114D-9025-39A5578A2D6C}"/>
                </a:ext>
              </a:extLst>
            </p:cNvPr>
            <p:cNvGrpSpPr/>
            <p:nvPr userDrawn="1"/>
          </p:nvGrpSpPr>
          <p:grpSpPr>
            <a:xfrm>
              <a:off x="303374" y="6213899"/>
              <a:ext cx="1155165" cy="609968"/>
              <a:chOff x="1204393" y="5850835"/>
              <a:chExt cx="1141925" cy="602977"/>
            </a:xfrm>
          </p:grpSpPr>
          <p:pic>
            <p:nvPicPr>
              <p:cNvPr id="32" name="Picture 4">
                <a:extLst>
                  <a:ext uri="{FF2B5EF4-FFF2-40B4-BE49-F238E27FC236}">
                    <a16:creationId xmlns:a16="http://schemas.microsoft.com/office/drawing/2014/main" id="{80F02C59-EF1B-5549-9D11-25A161B1654F}"/>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a:extLst>
                  <a:ext uri="{FF2B5EF4-FFF2-40B4-BE49-F238E27FC236}">
                    <a16:creationId xmlns:a16="http://schemas.microsoft.com/office/drawing/2014/main" id="{1AFC8DF1-5368-4546-BF8D-4A7D3C2E57F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59121016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20" name="TextBox 19">
            <a:extLst>
              <a:ext uri="{FF2B5EF4-FFF2-40B4-BE49-F238E27FC236}">
                <a16:creationId xmlns:a16="http://schemas.microsoft.com/office/drawing/2014/main" id="{26905A04-F237-C64F-9E08-415FA0468155}"/>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EC8F3ABA-2C65-ED48-A8E3-7D22E463A8EB}"/>
              </a:ext>
            </a:extLst>
          </p:cNvPr>
          <p:cNvGrpSpPr/>
          <p:nvPr userDrawn="1"/>
        </p:nvGrpSpPr>
        <p:grpSpPr>
          <a:xfrm>
            <a:off x="292223" y="6277771"/>
            <a:ext cx="2177541" cy="609968"/>
            <a:chOff x="303374" y="6213899"/>
            <a:chExt cx="2177541" cy="609968"/>
          </a:xfrm>
        </p:grpSpPr>
        <p:pic>
          <p:nvPicPr>
            <p:cNvPr id="34" name="Picture 33">
              <a:extLst>
                <a:ext uri="{FF2B5EF4-FFF2-40B4-BE49-F238E27FC236}">
                  <a16:creationId xmlns:a16="http://schemas.microsoft.com/office/drawing/2014/main" id="{62859BAA-D59D-6B4C-9429-5D77A27D67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35" name="Group 34">
              <a:extLst>
                <a:ext uri="{FF2B5EF4-FFF2-40B4-BE49-F238E27FC236}">
                  <a16:creationId xmlns:a16="http://schemas.microsoft.com/office/drawing/2014/main" id="{1A20FAD3-86AF-3448-B84E-C6A96EEDEFF8}"/>
                </a:ext>
              </a:extLst>
            </p:cNvPr>
            <p:cNvGrpSpPr/>
            <p:nvPr userDrawn="1"/>
          </p:nvGrpSpPr>
          <p:grpSpPr>
            <a:xfrm>
              <a:off x="303374" y="6213899"/>
              <a:ext cx="1155165" cy="609968"/>
              <a:chOff x="1204393" y="5850835"/>
              <a:chExt cx="1141925" cy="602977"/>
            </a:xfrm>
          </p:grpSpPr>
          <p:pic>
            <p:nvPicPr>
              <p:cNvPr id="36" name="Picture 4">
                <a:extLst>
                  <a:ext uri="{FF2B5EF4-FFF2-40B4-BE49-F238E27FC236}">
                    <a16:creationId xmlns:a16="http://schemas.microsoft.com/office/drawing/2014/main" id="{924E67A3-1AC6-F44D-A2A6-636C984A8F2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7" name="Title 1">
                <a:extLst>
                  <a:ext uri="{FF2B5EF4-FFF2-40B4-BE49-F238E27FC236}">
                    <a16:creationId xmlns:a16="http://schemas.microsoft.com/office/drawing/2014/main" id="{DFDD31F6-F3EE-294E-964C-FB3167491F32}"/>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257034431"/>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20" name="TextBox 19">
            <a:extLst>
              <a:ext uri="{FF2B5EF4-FFF2-40B4-BE49-F238E27FC236}">
                <a16:creationId xmlns:a16="http://schemas.microsoft.com/office/drawing/2014/main" id="{26905A04-F237-C64F-9E08-415FA0468155}"/>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EC8F3ABA-2C65-ED48-A8E3-7D22E463A8EB}"/>
              </a:ext>
            </a:extLst>
          </p:cNvPr>
          <p:cNvGrpSpPr/>
          <p:nvPr userDrawn="1"/>
        </p:nvGrpSpPr>
        <p:grpSpPr>
          <a:xfrm>
            <a:off x="292223" y="6277771"/>
            <a:ext cx="2177541" cy="609968"/>
            <a:chOff x="303374" y="6213899"/>
            <a:chExt cx="2177541" cy="609968"/>
          </a:xfrm>
        </p:grpSpPr>
        <p:pic>
          <p:nvPicPr>
            <p:cNvPr id="34" name="Picture 33">
              <a:extLst>
                <a:ext uri="{FF2B5EF4-FFF2-40B4-BE49-F238E27FC236}">
                  <a16:creationId xmlns:a16="http://schemas.microsoft.com/office/drawing/2014/main" id="{62859BAA-D59D-6B4C-9429-5D77A27D67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35" name="Group 34">
              <a:extLst>
                <a:ext uri="{FF2B5EF4-FFF2-40B4-BE49-F238E27FC236}">
                  <a16:creationId xmlns:a16="http://schemas.microsoft.com/office/drawing/2014/main" id="{1A20FAD3-86AF-3448-B84E-C6A96EEDEFF8}"/>
                </a:ext>
              </a:extLst>
            </p:cNvPr>
            <p:cNvGrpSpPr/>
            <p:nvPr userDrawn="1"/>
          </p:nvGrpSpPr>
          <p:grpSpPr>
            <a:xfrm>
              <a:off x="303374" y="6213899"/>
              <a:ext cx="1155165" cy="609968"/>
              <a:chOff x="1204393" y="5850835"/>
              <a:chExt cx="1141925" cy="602977"/>
            </a:xfrm>
          </p:grpSpPr>
          <p:pic>
            <p:nvPicPr>
              <p:cNvPr id="36" name="Picture 4">
                <a:extLst>
                  <a:ext uri="{FF2B5EF4-FFF2-40B4-BE49-F238E27FC236}">
                    <a16:creationId xmlns:a16="http://schemas.microsoft.com/office/drawing/2014/main" id="{924E67A3-1AC6-F44D-A2A6-636C984A8F2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7" name="Title 1">
                <a:extLst>
                  <a:ext uri="{FF2B5EF4-FFF2-40B4-BE49-F238E27FC236}">
                    <a16:creationId xmlns:a16="http://schemas.microsoft.com/office/drawing/2014/main" id="{DFDD31F6-F3EE-294E-964C-FB3167491F32}"/>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985199691"/>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Arial" panose="020B0604020202020204" pitchFamily="34" charset="0"/>
              <a:cs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
        <p:nvSpPr>
          <p:cNvPr id="9" name="TextBox 8">
            <a:extLst>
              <a:ext uri="{FF2B5EF4-FFF2-40B4-BE49-F238E27FC236}">
                <a16:creationId xmlns:a16="http://schemas.microsoft.com/office/drawing/2014/main" id="{0DB29C5C-341B-3F4A-94F6-D8E0400EF4A0}"/>
              </a:ext>
            </a:extLst>
          </p:cNvPr>
          <p:cNvSpPr txBox="1"/>
          <p:nvPr userDrawn="1"/>
        </p:nvSpPr>
        <p:spPr>
          <a:xfrm>
            <a:off x="3139294" y="6482079"/>
            <a:ext cx="5524500" cy="201353"/>
          </a:xfrm>
          <a:prstGeom prst="rect">
            <a:avLst/>
          </a:prstGeom>
          <a:noFill/>
        </p:spPr>
        <p:txBody>
          <a:bodyPr wrap="square" lIns="0" tIns="0" rIns="0" bIns="0" rtlCol="0" anchor="ctr">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A05D932-943F-C04B-A287-E8826BE5422E}"/>
              </a:ext>
            </a:extLst>
          </p:cNvPr>
          <p:cNvGrpSpPr/>
          <p:nvPr userDrawn="1"/>
        </p:nvGrpSpPr>
        <p:grpSpPr>
          <a:xfrm>
            <a:off x="292223" y="6277771"/>
            <a:ext cx="2177541" cy="609968"/>
            <a:chOff x="303374" y="6213899"/>
            <a:chExt cx="2177541" cy="609968"/>
          </a:xfrm>
        </p:grpSpPr>
        <p:pic>
          <p:nvPicPr>
            <p:cNvPr id="11" name="Picture 10">
              <a:extLst>
                <a:ext uri="{FF2B5EF4-FFF2-40B4-BE49-F238E27FC236}">
                  <a16:creationId xmlns:a16="http://schemas.microsoft.com/office/drawing/2014/main" id="{4AAEC6F0-2702-944D-88E7-BD5D55B5169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2" name="Group 11">
              <a:extLst>
                <a:ext uri="{FF2B5EF4-FFF2-40B4-BE49-F238E27FC236}">
                  <a16:creationId xmlns:a16="http://schemas.microsoft.com/office/drawing/2014/main" id="{A2018076-8877-1541-84BA-BD6343F5D56E}"/>
                </a:ext>
              </a:extLst>
            </p:cNvPr>
            <p:cNvGrpSpPr/>
            <p:nvPr userDrawn="1"/>
          </p:nvGrpSpPr>
          <p:grpSpPr>
            <a:xfrm>
              <a:off x="303374" y="6213899"/>
              <a:ext cx="1155165" cy="609968"/>
              <a:chOff x="1204393" y="5850835"/>
              <a:chExt cx="1141925" cy="602977"/>
            </a:xfrm>
          </p:grpSpPr>
          <p:pic>
            <p:nvPicPr>
              <p:cNvPr id="13" name="Picture 4">
                <a:extLst>
                  <a:ext uri="{FF2B5EF4-FFF2-40B4-BE49-F238E27FC236}">
                    <a16:creationId xmlns:a16="http://schemas.microsoft.com/office/drawing/2014/main" id="{B671600C-D3A3-784C-9C2D-69F016BCCA0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6D6D295A-2F9E-864F-9FD5-D94B96A189BA}"/>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84191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51694359"/>
      </p:ext>
    </p:extLst>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93F1C8C-7D0B-EE4E-8EE5-88F2F93D015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27868F96-F0E4-914E-89A6-985A5C8C9C02}"/>
              </a:ext>
            </a:extLst>
          </p:cNvPr>
          <p:cNvGrpSpPr/>
          <p:nvPr userDrawn="1"/>
        </p:nvGrpSpPr>
        <p:grpSpPr>
          <a:xfrm>
            <a:off x="292702" y="6277771"/>
            <a:ext cx="2177062" cy="609968"/>
            <a:chOff x="292702" y="6277771"/>
            <a:chExt cx="2177062" cy="609968"/>
          </a:xfrm>
        </p:grpSpPr>
        <p:pic>
          <p:nvPicPr>
            <p:cNvPr id="8" name="Picture 4">
              <a:extLst>
                <a:ext uri="{FF2B5EF4-FFF2-40B4-BE49-F238E27FC236}">
                  <a16:creationId xmlns:a16="http://schemas.microsoft.com/office/drawing/2014/main" id="{44B7B343-8087-8E4B-B86E-CCFE44EF36B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A3D1BBC2-A644-4343-B6E1-4479A2BF8771}"/>
                </a:ext>
              </a:extLst>
            </p:cNvPr>
            <p:cNvGrpSpPr/>
            <p:nvPr userDrawn="1"/>
          </p:nvGrpSpPr>
          <p:grpSpPr>
            <a:xfrm>
              <a:off x="773858" y="6277771"/>
              <a:ext cx="1695906" cy="609968"/>
              <a:chOff x="785009" y="6213899"/>
              <a:chExt cx="1695906" cy="609968"/>
            </a:xfrm>
          </p:grpSpPr>
          <p:pic>
            <p:nvPicPr>
              <p:cNvPr id="10" name="Picture 9">
                <a:extLst>
                  <a:ext uri="{FF2B5EF4-FFF2-40B4-BE49-F238E27FC236}">
                    <a16:creationId xmlns:a16="http://schemas.microsoft.com/office/drawing/2014/main" id="{1DFBBB61-EC17-D84D-B8A5-55359AE2FF3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2" name="Title 1">
                <a:extLst>
                  <a:ext uri="{FF2B5EF4-FFF2-40B4-BE49-F238E27FC236}">
                    <a16:creationId xmlns:a16="http://schemas.microsoft.com/office/drawing/2014/main" id="{1D03343A-6738-5546-9C12-FD76CC9B2037}"/>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821839969"/>
      </p:ext>
    </p:extLst>
  </p:cSld>
  <p:clrMapOvr>
    <a:overrideClrMapping bg1="dk1" tx1="lt1" bg2="dk2" tx2="lt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977ABE-416C-6E4A-AF35-B1F96574543A}"/>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7B93CB6-8FD1-4843-8CA6-7B872D286932}"/>
              </a:ext>
            </a:extLst>
          </p:cNvPr>
          <p:cNvGrpSpPr/>
          <p:nvPr userDrawn="1"/>
        </p:nvGrpSpPr>
        <p:grpSpPr>
          <a:xfrm>
            <a:off x="292702" y="6277771"/>
            <a:ext cx="2177062" cy="609968"/>
            <a:chOff x="292702" y="6277771"/>
            <a:chExt cx="2177062" cy="609968"/>
          </a:xfrm>
        </p:grpSpPr>
        <p:pic>
          <p:nvPicPr>
            <p:cNvPr id="7" name="Picture 4">
              <a:extLst>
                <a:ext uri="{FF2B5EF4-FFF2-40B4-BE49-F238E27FC236}">
                  <a16:creationId xmlns:a16="http://schemas.microsoft.com/office/drawing/2014/main" id="{FFB5036C-1D45-E141-992B-58DA62234A6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9D6C0AD-E754-3B4C-9487-532B66848BDE}"/>
                </a:ext>
              </a:extLst>
            </p:cNvPr>
            <p:cNvGrpSpPr/>
            <p:nvPr userDrawn="1"/>
          </p:nvGrpSpPr>
          <p:grpSpPr>
            <a:xfrm>
              <a:off x="773858" y="6277771"/>
              <a:ext cx="1695906" cy="609968"/>
              <a:chOff x="785009" y="6213899"/>
              <a:chExt cx="1695906" cy="609968"/>
            </a:xfrm>
          </p:grpSpPr>
          <p:pic>
            <p:nvPicPr>
              <p:cNvPr id="9" name="Picture 8">
                <a:extLst>
                  <a:ext uri="{FF2B5EF4-FFF2-40B4-BE49-F238E27FC236}">
                    <a16:creationId xmlns:a16="http://schemas.microsoft.com/office/drawing/2014/main" id="{CD7C091C-1093-904F-BA49-F43CF0C7D5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0" name="Title 1">
                <a:extLst>
                  <a:ext uri="{FF2B5EF4-FFF2-40B4-BE49-F238E27FC236}">
                    <a16:creationId xmlns:a16="http://schemas.microsoft.com/office/drawing/2014/main" id="{515BDA66-BEC0-E04E-9AA2-530220702FDD}"/>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244496852"/>
      </p:ext>
    </p:extLst>
  </p:cSld>
  <p:clrMapOvr>
    <a:overrideClrMapping bg1="dk1" tx1="lt1" bg2="dk2" tx2="lt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14" y="0"/>
            <a:ext cx="12227069"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7501E08-EAE0-7544-9DFE-94ADA1E0CD7E}"/>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5BE685A-623A-424C-8652-441B35E808AB}"/>
              </a:ext>
            </a:extLst>
          </p:cNvPr>
          <p:cNvGrpSpPr/>
          <p:nvPr userDrawn="1"/>
        </p:nvGrpSpPr>
        <p:grpSpPr>
          <a:xfrm>
            <a:off x="292223" y="6277771"/>
            <a:ext cx="2177541" cy="609968"/>
            <a:chOff x="303374" y="6213899"/>
            <a:chExt cx="2177541" cy="609968"/>
          </a:xfrm>
        </p:grpSpPr>
        <p:pic>
          <p:nvPicPr>
            <p:cNvPr id="8" name="Picture 7">
              <a:extLst>
                <a:ext uri="{FF2B5EF4-FFF2-40B4-BE49-F238E27FC236}">
                  <a16:creationId xmlns:a16="http://schemas.microsoft.com/office/drawing/2014/main" id="{8C837AFE-2957-7842-BCAD-8C142D20C1B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9" name="Group 8">
              <a:extLst>
                <a:ext uri="{FF2B5EF4-FFF2-40B4-BE49-F238E27FC236}">
                  <a16:creationId xmlns:a16="http://schemas.microsoft.com/office/drawing/2014/main" id="{B58F0656-9A9B-2842-9A4D-6C842BE8AE0B}"/>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E9B91D13-3E66-EC47-A1C6-14843637B57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34D5DDAB-1E45-6C4C-AD6C-357E517657FA}"/>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521315016"/>
      </p:ext>
    </p:extLst>
  </p:cSld>
  <p:clrMapOvr>
    <a:overrideClrMapping bg1="dk1" tx1="lt1" bg2="dk2" tx2="lt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4A67C6F-2F97-3F44-8C76-7E25B29E7B4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83FDBDA-3E7C-4141-9D51-2F805CE1819D}"/>
              </a:ext>
            </a:extLst>
          </p:cNvPr>
          <p:cNvGrpSpPr/>
          <p:nvPr userDrawn="1"/>
        </p:nvGrpSpPr>
        <p:grpSpPr>
          <a:xfrm>
            <a:off x="292223" y="6277771"/>
            <a:ext cx="2177541" cy="609968"/>
            <a:chOff x="303374" y="6213899"/>
            <a:chExt cx="2177541" cy="609968"/>
          </a:xfrm>
        </p:grpSpPr>
        <p:pic>
          <p:nvPicPr>
            <p:cNvPr id="11" name="Picture 10">
              <a:extLst>
                <a:ext uri="{FF2B5EF4-FFF2-40B4-BE49-F238E27FC236}">
                  <a16:creationId xmlns:a16="http://schemas.microsoft.com/office/drawing/2014/main" id="{C030FB06-D828-6640-AD1B-049A29888CA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2" name="Group 11">
              <a:extLst>
                <a:ext uri="{FF2B5EF4-FFF2-40B4-BE49-F238E27FC236}">
                  <a16:creationId xmlns:a16="http://schemas.microsoft.com/office/drawing/2014/main" id="{986ADC7C-EF4B-7049-B205-BF42CE0B89C5}"/>
                </a:ext>
              </a:extLst>
            </p:cNvPr>
            <p:cNvGrpSpPr/>
            <p:nvPr userDrawn="1"/>
          </p:nvGrpSpPr>
          <p:grpSpPr>
            <a:xfrm>
              <a:off x="303374" y="6213899"/>
              <a:ext cx="1155165" cy="609968"/>
              <a:chOff x="1204393" y="5850835"/>
              <a:chExt cx="1141925" cy="602977"/>
            </a:xfrm>
          </p:grpSpPr>
          <p:pic>
            <p:nvPicPr>
              <p:cNvPr id="13" name="Picture 4">
                <a:extLst>
                  <a:ext uri="{FF2B5EF4-FFF2-40B4-BE49-F238E27FC236}">
                    <a16:creationId xmlns:a16="http://schemas.microsoft.com/office/drawing/2014/main" id="{70D6DA93-912D-4A45-8DCD-4F6F137917B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C207C970-8AA5-F347-85CA-2F0DBE56AF5F}"/>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715946198"/>
      </p:ext>
    </p:extLst>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47"/>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E4115B8-601F-404E-A2E0-B8B0A9909FAB}"/>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004DB389-8E9D-5A49-8392-481EBACEDF56}"/>
              </a:ext>
            </a:extLst>
          </p:cNvPr>
          <p:cNvGrpSpPr/>
          <p:nvPr userDrawn="1"/>
        </p:nvGrpSpPr>
        <p:grpSpPr>
          <a:xfrm>
            <a:off x="3368666" y="2743288"/>
            <a:ext cx="5454666" cy="1527949"/>
            <a:chOff x="303374" y="6213899"/>
            <a:chExt cx="2177541" cy="609968"/>
          </a:xfrm>
        </p:grpSpPr>
        <p:pic>
          <p:nvPicPr>
            <p:cNvPr id="15" name="Picture 14">
              <a:extLst>
                <a:ext uri="{FF2B5EF4-FFF2-40B4-BE49-F238E27FC236}">
                  <a16:creationId xmlns:a16="http://schemas.microsoft.com/office/drawing/2014/main" id="{EDDF4FC1-697A-FB46-987D-71D0B5B78A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6" name="Group 15">
              <a:extLst>
                <a:ext uri="{FF2B5EF4-FFF2-40B4-BE49-F238E27FC236}">
                  <a16:creationId xmlns:a16="http://schemas.microsoft.com/office/drawing/2014/main" id="{D3346A20-E25C-854C-9DC2-E877C479045C}"/>
                </a:ext>
              </a:extLst>
            </p:cNvPr>
            <p:cNvGrpSpPr/>
            <p:nvPr userDrawn="1"/>
          </p:nvGrpSpPr>
          <p:grpSpPr>
            <a:xfrm>
              <a:off x="303374" y="6213899"/>
              <a:ext cx="1155165" cy="609968"/>
              <a:chOff x="1204393" y="5850835"/>
              <a:chExt cx="1141925" cy="602977"/>
            </a:xfrm>
          </p:grpSpPr>
          <p:pic>
            <p:nvPicPr>
              <p:cNvPr id="17" name="Picture 4">
                <a:extLst>
                  <a:ext uri="{FF2B5EF4-FFF2-40B4-BE49-F238E27FC236}">
                    <a16:creationId xmlns:a16="http://schemas.microsoft.com/office/drawing/2014/main" id="{A718B27B-E436-C94C-A7DA-32B9498F52F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7D5A305C-06C6-424A-9305-BCB6454B4FE5}"/>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8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57898168"/>
      </p:ext>
    </p:extLst>
  </p:cSld>
  <p:clrMapOvr>
    <a:overrideClrMapping bg1="dk1" tx1="lt1" bg2="dk2" tx2="lt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EEFC5E8-BB09-8C48-98E3-096A76CF11E3}"/>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0A4DE4DD-16AF-6346-9A8E-47DCEFB2D69E}"/>
              </a:ext>
            </a:extLst>
          </p:cNvPr>
          <p:cNvGrpSpPr/>
          <p:nvPr userDrawn="1"/>
        </p:nvGrpSpPr>
        <p:grpSpPr>
          <a:xfrm>
            <a:off x="292702" y="6277771"/>
            <a:ext cx="2177062" cy="609968"/>
            <a:chOff x="292702" y="6277771"/>
            <a:chExt cx="2177062" cy="609968"/>
          </a:xfrm>
        </p:grpSpPr>
        <p:pic>
          <p:nvPicPr>
            <p:cNvPr id="14" name="Picture 4">
              <a:extLst>
                <a:ext uri="{FF2B5EF4-FFF2-40B4-BE49-F238E27FC236}">
                  <a16:creationId xmlns:a16="http://schemas.microsoft.com/office/drawing/2014/main" id="{9A7C7EF8-110B-F84E-BA36-7FF6A01893A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E4E8AD8-355A-0844-8BE6-EB3520C4C2EF}"/>
                </a:ext>
              </a:extLst>
            </p:cNvPr>
            <p:cNvGrpSpPr/>
            <p:nvPr userDrawn="1"/>
          </p:nvGrpSpPr>
          <p:grpSpPr>
            <a:xfrm>
              <a:off x="773858" y="6277771"/>
              <a:ext cx="1695906" cy="609968"/>
              <a:chOff x="785009" y="6213899"/>
              <a:chExt cx="1695906" cy="609968"/>
            </a:xfrm>
          </p:grpSpPr>
          <p:pic>
            <p:nvPicPr>
              <p:cNvPr id="17" name="Picture 16">
                <a:extLst>
                  <a:ext uri="{FF2B5EF4-FFF2-40B4-BE49-F238E27FC236}">
                    <a16:creationId xmlns:a16="http://schemas.microsoft.com/office/drawing/2014/main" id="{4A239620-7D52-6440-8503-F97C1021886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8" name="Title 1">
                <a:extLst>
                  <a:ext uri="{FF2B5EF4-FFF2-40B4-BE49-F238E27FC236}">
                    <a16:creationId xmlns:a16="http://schemas.microsoft.com/office/drawing/2014/main" id="{49C7D1CF-7AF9-C54B-8287-3BAF29301BDB}"/>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137083038"/>
      </p:ext>
    </p:extLst>
  </p:cSld>
  <p:clrMapOvr>
    <a:overrideClrMapping bg1="dk1" tx1="lt1" bg2="dk2" tx2="lt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9701"/>
            <a:ext cx="12192000"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4820EF-32B4-364C-919C-FF43DCE1D5D8}"/>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5D69197-A7F2-2D43-A250-F63652DB6203}"/>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92414023-31D4-594A-8E08-CAC12CEE899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E42D11F4-1F5E-B24C-9F08-B926D629C977}"/>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0EA9CFF0-36FA-4043-BA76-C51E0D6B18E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3336AB04-5C1C-2544-B47D-4478C3E3DA69}"/>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693682916"/>
      </p:ext>
    </p:extLst>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1_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4820EF-32B4-364C-919C-FF43DCE1D5D8}"/>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5D69197-A7F2-2D43-A250-F63652DB6203}"/>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92414023-31D4-594A-8E08-CAC12CEE899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E42D11F4-1F5E-B24C-9F08-B926D629C977}"/>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0EA9CFF0-36FA-4043-BA76-C51E0D6B18E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3336AB04-5C1C-2544-B47D-4478C3E3DA69}"/>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719787860"/>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2F8944A-4F6F-7C4B-8AFA-23F1B59C9F0A}"/>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45DFDC7C-7517-7C43-94A1-013149BD881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33AED73-8979-F145-9EDF-83794CAF12D5}"/>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2A5184FA-BAA0-5946-9116-D6449AA3F29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99AAB8B4-189E-7C43-8CE9-100CE8A63650}"/>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14830199"/>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AFB0364-1C80-B84E-8097-9B321CFB6019}"/>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4F3BC5FB-9AF0-4343-B31D-A32B867A2038}"/>
              </a:ext>
            </a:extLst>
          </p:cNvPr>
          <p:cNvGrpSpPr/>
          <p:nvPr userDrawn="1"/>
        </p:nvGrpSpPr>
        <p:grpSpPr>
          <a:xfrm>
            <a:off x="3396667" y="2743288"/>
            <a:ext cx="5426665" cy="1527949"/>
            <a:chOff x="3396667" y="2743288"/>
            <a:chExt cx="5426665" cy="1527949"/>
          </a:xfrm>
        </p:grpSpPr>
        <p:pic>
          <p:nvPicPr>
            <p:cNvPr id="18" name="Picture 4">
              <a:extLst>
                <a:ext uri="{FF2B5EF4-FFF2-40B4-BE49-F238E27FC236}">
                  <a16:creationId xmlns:a16="http://schemas.microsoft.com/office/drawing/2014/main" id="{DC812DC6-B43B-7B40-A27C-F721922E96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96667" y="3183749"/>
              <a:ext cx="1589237" cy="42379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10BF9DF6-AE76-3541-8934-67876E046E73}"/>
                </a:ext>
              </a:extLst>
            </p:cNvPr>
            <p:cNvGrpSpPr/>
            <p:nvPr userDrawn="1"/>
          </p:nvGrpSpPr>
          <p:grpSpPr>
            <a:xfrm>
              <a:off x="4575145" y="2743288"/>
              <a:ext cx="4248187" cy="1527949"/>
              <a:chOff x="785009" y="6213899"/>
              <a:chExt cx="1695906" cy="609968"/>
            </a:xfrm>
          </p:grpSpPr>
          <p:pic>
            <p:nvPicPr>
              <p:cNvPr id="9" name="Picture 8">
                <a:extLst>
                  <a:ext uri="{FF2B5EF4-FFF2-40B4-BE49-F238E27FC236}">
                    <a16:creationId xmlns:a16="http://schemas.microsoft.com/office/drawing/2014/main" id="{8A498CB9-4BC9-F347-B642-786CB3E0A34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7"/>
                <a:ext cx="1223503" cy="289641"/>
              </a:xfrm>
              <a:prstGeom prst="rect">
                <a:avLst/>
              </a:prstGeom>
            </p:spPr>
          </p:pic>
          <p:sp>
            <p:nvSpPr>
              <p:cNvPr id="12" name="Title 1">
                <a:extLst>
                  <a:ext uri="{FF2B5EF4-FFF2-40B4-BE49-F238E27FC236}">
                    <a16:creationId xmlns:a16="http://schemas.microsoft.com/office/drawing/2014/main" id="{75959E3D-7CCF-E54D-B9E9-B92684E40913}"/>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8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19422095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44015910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01FD144-57AE-F240-84F0-D4F26DCE077B}"/>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3D8E901-EDC0-7A45-80E8-259D523BA71A}"/>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B39F899A-A165-2F41-92E7-1C840D6EFC6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8A9EA36-D6A9-F746-AF04-B9F955CDC791}"/>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054138A6-95BB-3744-9A39-88270F92D8E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2104F4E9-8EDE-B946-8E84-EFBC7CE2A700}"/>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385966177"/>
      </p:ext>
    </p:extLst>
  </p:cSld>
  <p:clrMapOvr>
    <a:overrideClrMapping bg1="dk1" tx1="lt1" bg2="dk2" tx2="lt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4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230175477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5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
        <p:nvSpPr>
          <p:cNvPr id="26" name="Text Placeholder 12">
            <a:extLst>
              <a:ext uri="{FF2B5EF4-FFF2-40B4-BE49-F238E27FC236}">
                <a16:creationId xmlns:a16="http://schemas.microsoft.com/office/drawing/2014/main" id="{615F8FCD-D79E-1409-8CE4-B426058D9870}"/>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29" name="Text Placeholder 50">
            <a:extLst>
              <a:ext uri="{FF2B5EF4-FFF2-40B4-BE49-F238E27FC236}">
                <a16:creationId xmlns:a16="http://schemas.microsoft.com/office/drawing/2014/main" id="{D825DA4D-801F-531C-184E-E6BC1654FE97}"/>
              </a:ext>
            </a:extLst>
          </p:cNvPr>
          <p:cNvSpPr>
            <a:spLocks noGrp="1"/>
          </p:cNvSpPr>
          <p:nvPr>
            <p:ph type="body" sz="quarter" idx="42"/>
          </p:nvPr>
        </p:nvSpPr>
        <p:spPr>
          <a:xfrm>
            <a:off x="5470547" y="4303165"/>
            <a:ext cx="2626524" cy="485340"/>
          </a:xfrm>
        </p:spPr>
        <p:txBody>
          <a:bodyPr/>
          <a:lstStyle>
            <a:lvl1pPr>
              <a:defRPr sz="1600"/>
            </a:lvl1pPr>
          </a:lstStyle>
          <a:p>
            <a:r>
              <a:rPr lang="en-US"/>
              <a:t>Agenda Item</a:t>
            </a:r>
          </a:p>
          <a:p>
            <a:endParaRPr lang="en-US"/>
          </a:p>
        </p:txBody>
      </p:sp>
      <p:sp>
        <p:nvSpPr>
          <p:cNvPr id="32" name="Text Placeholder 12">
            <a:extLst>
              <a:ext uri="{FF2B5EF4-FFF2-40B4-BE49-F238E27FC236}">
                <a16:creationId xmlns:a16="http://schemas.microsoft.com/office/drawing/2014/main" id="{37E5F966-56CA-BBE6-146A-D1EC9AC79F63}"/>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33" name="Text Placeholder 12">
            <a:extLst>
              <a:ext uri="{FF2B5EF4-FFF2-40B4-BE49-F238E27FC236}">
                <a16:creationId xmlns:a16="http://schemas.microsoft.com/office/drawing/2014/main" id="{A7F53C35-D306-B8E3-4F42-E638061C8AA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34" name="Text Placeholder 50">
            <a:extLst>
              <a:ext uri="{FF2B5EF4-FFF2-40B4-BE49-F238E27FC236}">
                <a16:creationId xmlns:a16="http://schemas.microsoft.com/office/drawing/2014/main" id="{3E905203-2E59-029F-322D-2C05CAC4C7CB}"/>
              </a:ext>
            </a:extLst>
          </p:cNvPr>
          <p:cNvSpPr>
            <a:spLocks noGrp="1"/>
          </p:cNvSpPr>
          <p:nvPr>
            <p:ph type="body" sz="quarter" idx="43"/>
          </p:nvPr>
        </p:nvSpPr>
        <p:spPr>
          <a:xfrm>
            <a:off x="9030236" y="3546756"/>
            <a:ext cx="2626524" cy="485340"/>
          </a:xfrm>
        </p:spPr>
        <p:txBody>
          <a:bodyPr/>
          <a:lstStyle>
            <a:lvl1pPr>
              <a:defRPr sz="1600"/>
            </a:lvl1pPr>
          </a:lstStyle>
          <a:p>
            <a:r>
              <a:rPr lang="en-US"/>
              <a:t>Agenda Item</a:t>
            </a:r>
          </a:p>
          <a:p>
            <a:endParaRPr lang="en-US"/>
          </a:p>
        </p:txBody>
      </p:sp>
      <p:sp>
        <p:nvSpPr>
          <p:cNvPr id="35" name="Text Placeholder 50">
            <a:extLst>
              <a:ext uri="{FF2B5EF4-FFF2-40B4-BE49-F238E27FC236}">
                <a16:creationId xmlns:a16="http://schemas.microsoft.com/office/drawing/2014/main" id="{D0FA5BDA-4708-3C5A-FD59-224A422462A9}"/>
              </a:ext>
            </a:extLst>
          </p:cNvPr>
          <p:cNvSpPr>
            <a:spLocks noGrp="1"/>
          </p:cNvSpPr>
          <p:nvPr>
            <p:ph type="body" sz="quarter" idx="44"/>
          </p:nvPr>
        </p:nvSpPr>
        <p:spPr>
          <a:xfrm>
            <a:off x="9030236" y="4303165"/>
            <a:ext cx="2626524" cy="485340"/>
          </a:xfrm>
        </p:spPr>
        <p:txBody>
          <a:bodyPr/>
          <a:lstStyle>
            <a:lvl1pPr>
              <a:defRPr sz="1600"/>
            </a:lvl1pPr>
          </a:lstStyle>
          <a:p>
            <a:r>
              <a:rPr lang="en-US"/>
              <a:t>Agenda Item</a:t>
            </a:r>
          </a:p>
          <a:p>
            <a:endParaRPr lang="en-US"/>
          </a:p>
        </p:txBody>
      </p:sp>
    </p:spTree>
    <p:extLst>
      <p:ext uri="{BB962C8B-B14F-4D97-AF65-F5344CB8AC3E}">
        <p14:creationId xmlns:p14="http://schemas.microsoft.com/office/powerpoint/2010/main" val="68088059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800"/>
            </a:lvl1pPr>
          </a:lstStyle>
          <a:p>
            <a:fld id="{0D558541-60C9-42A2-8392-FF12533A6B7A}"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8" y="1435947"/>
            <a:ext cx="11491383" cy="4603517"/>
          </a:xfrm>
        </p:spPr>
        <p:txBody>
          <a:bodyPr vert="horz" lIns="0" tIns="0" rIns="0" bIns="0" rtlCol="0">
            <a:noAutofit/>
          </a:bodyPr>
          <a:lstStyle>
            <a:lvl1pPr>
              <a:defRPr lang="en-US" dirty="0" smtClean="0"/>
            </a:lvl1pPr>
            <a:lvl2pPr marL="0" indent="0">
              <a:buNone/>
              <a:defRPr lang="en-US" dirty="0" smtClean="0"/>
            </a:lvl2pPr>
            <a:lvl3pPr marL="201079" indent="-20107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28062050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Full Bleed Image">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93F1C8C-7D0B-EE4E-8EE5-88F2F93D015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27868F96-F0E4-914E-89A6-985A5C8C9C02}"/>
              </a:ext>
            </a:extLst>
          </p:cNvPr>
          <p:cNvGrpSpPr/>
          <p:nvPr userDrawn="1"/>
        </p:nvGrpSpPr>
        <p:grpSpPr>
          <a:xfrm>
            <a:off x="292702" y="6277771"/>
            <a:ext cx="2177062" cy="609968"/>
            <a:chOff x="292702" y="6277771"/>
            <a:chExt cx="2177062" cy="609968"/>
          </a:xfrm>
        </p:grpSpPr>
        <p:pic>
          <p:nvPicPr>
            <p:cNvPr id="8" name="Picture 4">
              <a:extLst>
                <a:ext uri="{FF2B5EF4-FFF2-40B4-BE49-F238E27FC236}">
                  <a16:creationId xmlns:a16="http://schemas.microsoft.com/office/drawing/2014/main" id="{44B7B343-8087-8E4B-B86E-CCFE44EF36B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A3D1BBC2-A644-4343-B6E1-4479A2BF8771}"/>
                </a:ext>
              </a:extLst>
            </p:cNvPr>
            <p:cNvGrpSpPr/>
            <p:nvPr userDrawn="1"/>
          </p:nvGrpSpPr>
          <p:grpSpPr>
            <a:xfrm>
              <a:off x="773858" y="6277771"/>
              <a:ext cx="1695906" cy="609968"/>
              <a:chOff x="785009" y="6213899"/>
              <a:chExt cx="1695906" cy="609968"/>
            </a:xfrm>
          </p:grpSpPr>
          <p:pic>
            <p:nvPicPr>
              <p:cNvPr id="10" name="Picture 9">
                <a:extLst>
                  <a:ext uri="{FF2B5EF4-FFF2-40B4-BE49-F238E27FC236}">
                    <a16:creationId xmlns:a16="http://schemas.microsoft.com/office/drawing/2014/main" id="{1DFBBB61-EC17-D84D-B8A5-55359AE2FF3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2" name="Title 1">
                <a:extLst>
                  <a:ext uri="{FF2B5EF4-FFF2-40B4-BE49-F238E27FC236}">
                    <a16:creationId xmlns:a16="http://schemas.microsoft.com/office/drawing/2014/main" id="{1D03343A-6738-5546-9C12-FD76CC9B2037}"/>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795586621"/>
      </p:ext>
    </p:extLst>
  </p:cSld>
  <p:clrMapOvr>
    <a:overrideClrMapping bg1="dk1" tx1="lt1" bg2="dk2" tx2="lt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Key Message Mid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2977ABE-416C-6E4A-AF35-B1F96574543A}"/>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7B93CB6-8FD1-4843-8CA6-7B872D286932}"/>
              </a:ext>
            </a:extLst>
          </p:cNvPr>
          <p:cNvGrpSpPr/>
          <p:nvPr userDrawn="1"/>
        </p:nvGrpSpPr>
        <p:grpSpPr>
          <a:xfrm>
            <a:off x="292702" y="6277771"/>
            <a:ext cx="2177062" cy="609968"/>
            <a:chOff x="292702" y="6277771"/>
            <a:chExt cx="2177062" cy="609968"/>
          </a:xfrm>
        </p:grpSpPr>
        <p:pic>
          <p:nvPicPr>
            <p:cNvPr id="7" name="Picture 4">
              <a:extLst>
                <a:ext uri="{FF2B5EF4-FFF2-40B4-BE49-F238E27FC236}">
                  <a16:creationId xmlns:a16="http://schemas.microsoft.com/office/drawing/2014/main" id="{FFB5036C-1D45-E141-992B-58DA62234A6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9D6C0AD-E754-3B4C-9487-532B66848BDE}"/>
                </a:ext>
              </a:extLst>
            </p:cNvPr>
            <p:cNvGrpSpPr/>
            <p:nvPr userDrawn="1"/>
          </p:nvGrpSpPr>
          <p:grpSpPr>
            <a:xfrm>
              <a:off x="773858" y="6277771"/>
              <a:ext cx="1695906" cy="609968"/>
              <a:chOff x="785009" y="6213899"/>
              <a:chExt cx="1695906" cy="609968"/>
            </a:xfrm>
          </p:grpSpPr>
          <p:pic>
            <p:nvPicPr>
              <p:cNvPr id="9" name="Picture 8">
                <a:extLst>
                  <a:ext uri="{FF2B5EF4-FFF2-40B4-BE49-F238E27FC236}">
                    <a16:creationId xmlns:a16="http://schemas.microsoft.com/office/drawing/2014/main" id="{CD7C091C-1093-904F-BA49-F43CF0C7D5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0" name="Title 1">
                <a:extLst>
                  <a:ext uri="{FF2B5EF4-FFF2-40B4-BE49-F238E27FC236}">
                    <a16:creationId xmlns:a16="http://schemas.microsoft.com/office/drawing/2014/main" id="{515BDA66-BEC0-E04E-9AA2-530220702FDD}"/>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139119895"/>
      </p:ext>
    </p:extLst>
  </p:cSld>
  <p:clrMapOvr>
    <a:overrideClrMapping bg1="dk1" tx1="lt1" bg2="dk2" tx2="lt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Key Message Light Gradient 2">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14" y="0"/>
            <a:ext cx="12227069"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7501E08-EAE0-7544-9DFE-94ADA1E0CD7E}"/>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85BE685A-623A-424C-8652-441B35E808AB}"/>
              </a:ext>
            </a:extLst>
          </p:cNvPr>
          <p:cNvGrpSpPr/>
          <p:nvPr userDrawn="1"/>
        </p:nvGrpSpPr>
        <p:grpSpPr>
          <a:xfrm>
            <a:off x="292223" y="6277771"/>
            <a:ext cx="2177541" cy="609968"/>
            <a:chOff x="303374" y="6213899"/>
            <a:chExt cx="2177541" cy="609968"/>
          </a:xfrm>
        </p:grpSpPr>
        <p:pic>
          <p:nvPicPr>
            <p:cNvPr id="8" name="Picture 7">
              <a:extLst>
                <a:ext uri="{FF2B5EF4-FFF2-40B4-BE49-F238E27FC236}">
                  <a16:creationId xmlns:a16="http://schemas.microsoft.com/office/drawing/2014/main" id="{8C837AFE-2957-7842-BCAD-8C142D20C1B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9" name="Group 8">
              <a:extLst>
                <a:ext uri="{FF2B5EF4-FFF2-40B4-BE49-F238E27FC236}">
                  <a16:creationId xmlns:a16="http://schemas.microsoft.com/office/drawing/2014/main" id="{B58F0656-9A9B-2842-9A4D-6C842BE8AE0B}"/>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E9B91D13-3E66-EC47-A1C6-14843637B57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34D5DDAB-1E45-6C4C-AD6C-357E517657FA}"/>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444708323"/>
      </p:ext>
    </p:extLst>
  </p:cSld>
  <p:clrMapOvr>
    <a:overrideClrMapping bg1="dk1" tx1="lt1" bg2="dk2" tx2="lt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Key Message Med Gradient 1">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4A67C6F-2F97-3F44-8C76-7E25B29E7B4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683FDBDA-3E7C-4141-9D51-2F805CE1819D}"/>
              </a:ext>
            </a:extLst>
          </p:cNvPr>
          <p:cNvGrpSpPr/>
          <p:nvPr userDrawn="1"/>
        </p:nvGrpSpPr>
        <p:grpSpPr>
          <a:xfrm>
            <a:off x="292223" y="6277771"/>
            <a:ext cx="2177541" cy="609968"/>
            <a:chOff x="303374" y="6213899"/>
            <a:chExt cx="2177541" cy="609968"/>
          </a:xfrm>
        </p:grpSpPr>
        <p:pic>
          <p:nvPicPr>
            <p:cNvPr id="11" name="Picture 10">
              <a:extLst>
                <a:ext uri="{FF2B5EF4-FFF2-40B4-BE49-F238E27FC236}">
                  <a16:creationId xmlns:a16="http://schemas.microsoft.com/office/drawing/2014/main" id="{C030FB06-D828-6640-AD1B-049A29888CA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2" name="Group 11">
              <a:extLst>
                <a:ext uri="{FF2B5EF4-FFF2-40B4-BE49-F238E27FC236}">
                  <a16:creationId xmlns:a16="http://schemas.microsoft.com/office/drawing/2014/main" id="{986ADC7C-EF4B-7049-B205-BF42CE0B89C5}"/>
                </a:ext>
              </a:extLst>
            </p:cNvPr>
            <p:cNvGrpSpPr/>
            <p:nvPr userDrawn="1"/>
          </p:nvGrpSpPr>
          <p:grpSpPr>
            <a:xfrm>
              <a:off x="303374" y="6213899"/>
              <a:ext cx="1155165" cy="609968"/>
              <a:chOff x="1204393" y="5850835"/>
              <a:chExt cx="1141925" cy="602977"/>
            </a:xfrm>
          </p:grpSpPr>
          <p:pic>
            <p:nvPicPr>
              <p:cNvPr id="13" name="Picture 4">
                <a:extLst>
                  <a:ext uri="{FF2B5EF4-FFF2-40B4-BE49-F238E27FC236}">
                    <a16:creationId xmlns:a16="http://schemas.microsoft.com/office/drawing/2014/main" id="{70D6DA93-912D-4A45-8DCD-4F6F137917B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C207C970-8AA5-F347-85CA-2F0DBE56AF5F}"/>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73114320"/>
      </p:ext>
    </p:extLst>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_Key Message Med Gradient 1">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447"/>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E4115B8-601F-404E-A2E0-B8B0A9909FAB}"/>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004DB389-8E9D-5A49-8392-481EBACEDF56}"/>
              </a:ext>
            </a:extLst>
          </p:cNvPr>
          <p:cNvGrpSpPr/>
          <p:nvPr userDrawn="1"/>
        </p:nvGrpSpPr>
        <p:grpSpPr>
          <a:xfrm>
            <a:off x="3368666" y="2743288"/>
            <a:ext cx="5454666" cy="1527949"/>
            <a:chOff x="303374" y="6213899"/>
            <a:chExt cx="2177541" cy="609968"/>
          </a:xfrm>
        </p:grpSpPr>
        <p:pic>
          <p:nvPicPr>
            <p:cNvPr id="15" name="Picture 14">
              <a:extLst>
                <a:ext uri="{FF2B5EF4-FFF2-40B4-BE49-F238E27FC236}">
                  <a16:creationId xmlns:a16="http://schemas.microsoft.com/office/drawing/2014/main" id="{EDDF4FC1-697A-FB46-987D-71D0B5B78A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6" name="Group 15">
              <a:extLst>
                <a:ext uri="{FF2B5EF4-FFF2-40B4-BE49-F238E27FC236}">
                  <a16:creationId xmlns:a16="http://schemas.microsoft.com/office/drawing/2014/main" id="{D3346A20-E25C-854C-9DC2-E877C479045C}"/>
                </a:ext>
              </a:extLst>
            </p:cNvPr>
            <p:cNvGrpSpPr/>
            <p:nvPr userDrawn="1"/>
          </p:nvGrpSpPr>
          <p:grpSpPr>
            <a:xfrm>
              <a:off x="303374" y="6213899"/>
              <a:ext cx="1155165" cy="609968"/>
              <a:chOff x="1204393" y="5850835"/>
              <a:chExt cx="1141925" cy="602977"/>
            </a:xfrm>
          </p:grpSpPr>
          <p:pic>
            <p:nvPicPr>
              <p:cNvPr id="17" name="Picture 4">
                <a:extLst>
                  <a:ext uri="{FF2B5EF4-FFF2-40B4-BE49-F238E27FC236}">
                    <a16:creationId xmlns:a16="http://schemas.microsoft.com/office/drawing/2014/main" id="{A718B27B-E436-C94C-A7DA-32B9498F52F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7D5A305C-06C6-424A-9305-BCB6454B4FE5}"/>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800" b="0" i="0">
                    <a:solidFill>
                      <a:schemeClr val="bg1"/>
                    </a:solidFill>
                    <a:latin typeface="Calibri Light" panose="020F0302020204030204" pitchFamily="34" charset="0"/>
                    <a:cs typeface="Calibri Light" panose="020F0302020204030204" pitchFamily="34" charset="0"/>
                  </a:rPr>
                  <a:t>|</a:t>
                </a:r>
                <a:endParaRPr lang="en-US" sz="1800" b="0" i="0">
                  <a:solidFill>
                    <a:schemeClr val="bg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827903057"/>
      </p:ext>
    </p:extLst>
  </p:cSld>
  <p:clrMapOvr>
    <a:overrideClrMapping bg1="dk1" tx1="lt1" bg2="dk2" tx2="lt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Key Message Light Gradient 1">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EEFC5E8-BB09-8C48-98E3-096A76CF11E3}"/>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bg2">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bg2">
                  <a:alpha val="75000"/>
                </a:schemeClr>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0A4DE4DD-16AF-6346-9A8E-47DCEFB2D69E}"/>
              </a:ext>
            </a:extLst>
          </p:cNvPr>
          <p:cNvGrpSpPr/>
          <p:nvPr userDrawn="1"/>
        </p:nvGrpSpPr>
        <p:grpSpPr>
          <a:xfrm>
            <a:off x="292702" y="6277771"/>
            <a:ext cx="2177062" cy="609968"/>
            <a:chOff x="292702" y="6277771"/>
            <a:chExt cx="2177062" cy="609968"/>
          </a:xfrm>
        </p:grpSpPr>
        <p:pic>
          <p:nvPicPr>
            <p:cNvPr id="14" name="Picture 4">
              <a:extLst>
                <a:ext uri="{FF2B5EF4-FFF2-40B4-BE49-F238E27FC236}">
                  <a16:creationId xmlns:a16="http://schemas.microsoft.com/office/drawing/2014/main" id="{9A7C7EF8-110B-F84E-BA36-7FF6A01893A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E4E8AD8-355A-0844-8BE6-EB3520C4C2EF}"/>
                </a:ext>
              </a:extLst>
            </p:cNvPr>
            <p:cNvGrpSpPr/>
            <p:nvPr userDrawn="1"/>
          </p:nvGrpSpPr>
          <p:grpSpPr>
            <a:xfrm>
              <a:off x="773858" y="6277771"/>
              <a:ext cx="1695906" cy="609968"/>
              <a:chOff x="785009" y="6213899"/>
              <a:chExt cx="1695906" cy="609968"/>
            </a:xfrm>
          </p:grpSpPr>
          <p:pic>
            <p:nvPicPr>
              <p:cNvPr id="17" name="Picture 16">
                <a:extLst>
                  <a:ext uri="{FF2B5EF4-FFF2-40B4-BE49-F238E27FC236}">
                    <a16:creationId xmlns:a16="http://schemas.microsoft.com/office/drawing/2014/main" id="{4A239620-7D52-6440-8503-F97C1021886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8" name="Title 1">
                <a:extLst>
                  <a:ext uri="{FF2B5EF4-FFF2-40B4-BE49-F238E27FC236}">
                    <a16:creationId xmlns:a16="http://schemas.microsoft.com/office/drawing/2014/main" id="{49C7D1CF-7AF9-C54B-8287-3BAF29301BDB}"/>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4022456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3" name="TextBox 2">
            <a:extLst>
              <a:ext uri="{FF2B5EF4-FFF2-40B4-BE49-F238E27FC236}">
                <a16:creationId xmlns:a16="http://schemas.microsoft.com/office/drawing/2014/main" id="{F83653F2-E0E3-E868-9728-C833EB47C8C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531403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Key Message Dark Gradient 1">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4820EF-32B4-364C-919C-FF43DCE1D5D8}"/>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E5D69197-A7F2-2D43-A250-F63652DB6203}"/>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92414023-31D4-594A-8E08-CAC12CEE899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E42D11F4-1F5E-B24C-9F08-B926D629C977}"/>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0EA9CFF0-36FA-4043-BA76-C51E0D6B18E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3336AB04-5C1C-2544-B47D-4478C3E3DA69}"/>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209530593"/>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_Key Message Light Gradient 3">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2F8944A-4F6F-7C4B-8AFA-23F1B59C9F0A}"/>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45DFDC7C-7517-7C43-94A1-013149BD881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33AED73-8979-F145-9EDF-83794CAF12D5}"/>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2A5184FA-BAA0-5946-9116-D6449AA3F29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99AAB8B4-189E-7C43-8CE9-100CE8A63650}"/>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381275861"/>
      </p:ext>
    </p:extLst>
  </p:cSld>
  <p:clrMapOvr>
    <a:overrideClrMapping bg1="dk1" tx1="lt1" bg2="dk2" tx2="lt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_Key Message Light Gradient 3">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AFB0364-1C80-B84E-8097-9B321CFB6019}"/>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4F3BC5FB-9AF0-4343-B31D-A32B867A2038}"/>
              </a:ext>
            </a:extLst>
          </p:cNvPr>
          <p:cNvGrpSpPr/>
          <p:nvPr userDrawn="1"/>
        </p:nvGrpSpPr>
        <p:grpSpPr>
          <a:xfrm>
            <a:off x="3396667" y="2743288"/>
            <a:ext cx="5426665" cy="1527949"/>
            <a:chOff x="3396667" y="2743288"/>
            <a:chExt cx="5426665" cy="1527949"/>
          </a:xfrm>
        </p:grpSpPr>
        <p:pic>
          <p:nvPicPr>
            <p:cNvPr id="18" name="Picture 4">
              <a:extLst>
                <a:ext uri="{FF2B5EF4-FFF2-40B4-BE49-F238E27FC236}">
                  <a16:creationId xmlns:a16="http://schemas.microsoft.com/office/drawing/2014/main" id="{DC812DC6-B43B-7B40-A27C-F721922E96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96667" y="3183749"/>
              <a:ext cx="1589237" cy="42379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10BF9DF6-AE76-3541-8934-67876E046E73}"/>
                </a:ext>
              </a:extLst>
            </p:cNvPr>
            <p:cNvGrpSpPr/>
            <p:nvPr userDrawn="1"/>
          </p:nvGrpSpPr>
          <p:grpSpPr>
            <a:xfrm>
              <a:off x="4575145" y="2743288"/>
              <a:ext cx="4248187" cy="1527949"/>
              <a:chOff x="785009" y="6213899"/>
              <a:chExt cx="1695906" cy="609968"/>
            </a:xfrm>
          </p:grpSpPr>
          <p:pic>
            <p:nvPicPr>
              <p:cNvPr id="9" name="Picture 8">
                <a:extLst>
                  <a:ext uri="{FF2B5EF4-FFF2-40B4-BE49-F238E27FC236}">
                    <a16:creationId xmlns:a16="http://schemas.microsoft.com/office/drawing/2014/main" id="{8A498CB9-4BC9-F347-B642-786CB3E0A34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7"/>
                <a:ext cx="1223503" cy="289641"/>
              </a:xfrm>
              <a:prstGeom prst="rect">
                <a:avLst/>
              </a:prstGeom>
            </p:spPr>
          </p:pic>
          <p:sp>
            <p:nvSpPr>
              <p:cNvPr id="12" name="Title 1">
                <a:extLst>
                  <a:ext uri="{FF2B5EF4-FFF2-40B4-BE49-F238E27FC236}">
                    <a16:creationId xmlns:a16="http://schemas.microsoft.com/office/drawing/2014/main" id="{75959E3D-7CCF-E54D-B9E9-B92684E40913}"/>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28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049786199"/>
      </p:ext>
    </p:extLst>
  </p:cSld>
  <p:clrMapOvr>
    <a:overrideClrMapping bg1="dk1" tx1="lt1" bg2="dk2" tx2="lt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Key Message Med Gradient 2">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01FD144-57AE-F240-84F0-D4F26DCE077B}"/>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3D8E901-EDC0-7A45-80E8-259D523BA71A}"/>
              </a:ext>
            </a:extLst>
          </p:cNvPr>
          <p:cNvGrpSpPr/>
          <p:nvPr userDrawn="1"/>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B39F899A-A165-2F41-92E7-1C840D6EFC6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D8A9EA36-D6A9-F746-AF04-B9F955CDC791}"/>
                </a:ext>
              </a:extLst>
            </p:cNvPr>
            <p:cNvGrpSpPr/>
            <p:nvPr userDrawn="1"/>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054138A6-95BB-3744-9A39-88270F92D8E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2104F4E9-8EDE-B946-8E84-EFBC7CE2A700}"/>
                  </a:ext>
                </a:extLst>
              </p:cNvPr>
              <p:cNvSpPr txBox="1">
                <a:spLocks/>
              </p:cNvSpPr>
              <p:nvPr userDrawn="1"/>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383607745"/>
      </p:ext>
    </p:extLst>
  </p:cSld>
  <p:clrMapOvr>
    <a:overrideClrMapping bg1="dk1" tx1="lt1" bg2="dk2" tx2="lt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6_Agend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Graphik Light" panose="020B0403030202060203" pitchFamily="34" charset="77"/>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GT Sectra Fine</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18" name="Text Placeholder 17">
            <a:extLst>
              <a:ext uri="{FF2B5EF4-FFF2-40B4-BE49-F238E27FC236}">
                <a16:creationId xmlns:a16="http://schemas.microsoft.com/office/drawing/2014/main" id="{257C0C72-781A-F24F-B1F2-0A290409F1F6}"/>
              </a:ext>
            </a:extLst>
          </p:cNvPr>
          <p:cNvSpPr>
            <a:spLocks noGrp="1"/>
          </p:cNvSpPr>
          <p:nvPr>
            <p:ph type="body" sz="quarter" idx="16" hasCustomPrompt="1"/>
          </p:nvPr>
        </p:nvSpPr>
        <p:spPr>
          <a:xfrm>
            <a:off x="4966971" y="1371600"/>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57" name="Text Placeholder 17">
            <a:extLst>
              <a:ext uri="{FF2B5EF4-FFF2-40B4-BE49-F238E27FC236}">
                <a16:creationId xmlns:a16="http://schemas.microsoft.com/office/drawing/2014/main" id="{A5D4C4AC-7870-A641-AF65-6F3ECB9DA9CA}"/>
              </a:ext>
            </a:extLst>
          </p:cNvPr>
          <p:cNvSpPr>
            <a:spLocks noGrp="1"/>
          </p:cNvSpPr>
          <p:nvPr>
            <p:ph type="body" sz="quarter" idx="18" hasCustomPrompt="1"/>
          </p:nvPr>
        </p:nvSpPr>
        <p:spPr>
          <a:xfrm>
            <a:off x="4966971" y="2093437"/>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59" name="Text Placeholder 17">
            <a:extLst>
              <a:ext uri="{FF2B5EF4-FFF2-40B4-BE49-F238E27FC236}">
                <a16:creationId xmlns:a16="http://schemas.microsoft.com/office/drawing/2014/main" id="{9F332AA7-2896-E24E-B21D-90FED54D4335}"/>
              </a:ext>
            </a:extLst>
          </p:cNvPr>
          <p:cNvSpPr>
            <a:spLocks noGrp="1"/>
          </p:cNvSpPr>
          <p:nvPr>
            <p:ph type="body" sz="quarter" idx="20" hasCustomPrompt="1"/>
          </p:nvPr>
        </p:nvSpPr>
        <p:spPr>
          <a:xfrm>
            <a:off x="4966971" y="2825905"/>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61" name="Text Placeholder 17">
            <a:extLst>
              <a:ext uri="{FF2B5EF4-FFF2-40B4-BE49-F238E27FC236}">
                <a16:creationId xmlns:a16="http://schemas.microsoft.com/office/drawing/2014/main" id="{25D7BCB2-FC6B-2A46-AC11-482A4F731116}"/>
              </a:ext>
            </a:extLst>
          </p:cNvPr>
          <p:cNvSpPr>
            <a:spLocks noGrp="1"/>
          </p:cNvSpPr>
          <p:nvPr>
            <p:ph type="body" sz="quarter" idx="22" hasCustomPrompt="1"/>
          </p:nvPr>
        </p:nvSpPr>
        <p:spPr>
          <a:xfrm>
            <a:off x="4966971" y="3550514"/>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63" name="Text Placeholder 17">
            <a:extLst>
              <a:ext uri="{FF2B5EF4-FFF2-40B4-BE49-F238E27FC236}">
                <a16:creationId xmlns:a16="http://schemas.microsoft.com/office/drawing/2014/main" id="{FD74906C-72A4-CF4A-A4F6-B28AE864B9B7}"/>
              </a:ext>
            </a:extLst>
          </p:cNvPr>
          <p:cNvSpPr>
            <a:spLocks noGrp="1"/>
          </p:cNvSpPr>
          <p:nvPr>
            <p:ph type="body" sz="quarter" idx="24" hasCustomPrompt="1"/>
          </p:nvPr>
        </p:nvSpPr>
        <p:spPr>
          <a:xfrm>
            <a:off x="4966971" y="4240649"/>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29" name="Text Placeholder 17">
            <a:extLst>
              <a:ext uri="{FF2B5EF4-FFF2-40B4-BE49-F238E27FC236}">
                <a16:creationId xmlns:a16="http://schemas.microsoft.com/office/drawing/2014/main" id="{2F4C171E-3D12-FC48-87BB-B5005B4EE338}"/>
              </a:ext>
            </a:extLst>
          </p:cNvPr>
          <p:cNvSpPr>
            <a:spLocks noGrp="1"/>
          </p:cNvSpPr>
          <p:nvPr>
            <p:ph type="body" sz="quarter" idx="31" hasCustomPrompt="1"/>
          </p:nvPr>
        </p:nvSpPr>
        <p:spPr>
          <a:xfrm rot="16200000">
            <a:off x="4450437" y="1329068"/>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0" name="Text Placeholder 17">
            <a:extLst>
              <a:ext uri="{FF2B5EF4-FFF2-40B4-BE49-F238E27FC236}">
                <a16:creationId xmlns:a16="http://schemas.microsoft.com/office/drawing/2014/main" id="{E8AE9E02-9423-4748-8AD7-2BBB3B94A799}"/>
              </a:ext>
            </a:extLst>
          </p:cNvPr>
          <p:cNvSpPr>
            <a:spLocks noGrp="1"/>
          </p:cNvSpPr>
          <p:nvPr>
            <p:ph type="body" sz="quarter" idx="32" hasCustomPrompt="1"/>
          </p:nvPr>
        </p:nvSpPr>
        <p:spPr>
          <a:xfrm rot="16200000">
            <a:off x="4450437" y="2050905"/>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1" name="Text Placeholder 17">
            <a:extLst>
              <a:ext uri="{FF2B5EF4-FFF2-40B4-BE49-F238E27FC236}">
                <a16:creationId xmlns:a16="http://schemas.microsoft.com/office/drawing/2014/main" id="{7C692F47-FBF4-5842-A0CA-4B8B48DE4638}"/>
              </a:ext>
            </a:extLst>
          </p:cNvPr>
          <p:cNvSpPr>
            <a:spLocks noGrp="1"/>
          </p:cNvSpPr>
          <p:nvPr>
            <p:ph type="body" sz="quarter" idx="33" hasCustomPrompt="1"/>
          </p:nvPr>
        </p:nvSpPr>
        <p:spPr>
          <a:xfrm rot="16200000">
            <a:off x="4450437" y="2783373"/>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2" name="Text Placeholder 17">
            <a:extLst>
              <a:ext uri="{FF2B5EF4-FFF2-40B4-BE49-F238E27FC236}">
                <a16:creationId xmlns:a16="http://schemas.microsoft.com/office/drawing/2014/main" id="{BDE48124-A481-074B-9AD4-22EC49D172D0}"/>
              </a:ext>
            </a:extLst>
          </p:cNvPr>
          <p:cNvSpPr>
            <a:spLocks noGrp="1"/>
          </p:cNvSpPr>
          <p:nvPr>
            <p:ph type="body" sz="quarter" idx="34" hasCustomPrompt="1"/>
          </p:nvPr>
        </p:nvSpPr>
        <p:spPr>
          <a:xfrm rot="16200000">
            <a:off x="4450437" y="3507982"/>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3" name="Text Placeholder 17">
            <a:extLst>
              <a:ext uri="{FF2B5EF4-FFF2-40B4-BE49-F238E27FC236}">
                <a16:creationId xmlns:a16="http://schemas.microsoft.com/office/drawing/2014/main" id="{98E2B4B4-ED02-4945-B581-1A8D48D031AA}"/>
              </a:ext>
            </a:extLst>
          </p:cNvPr>
          <p:cNvSpPr>
            <a:spLocks noGrp="1"/>
          </p:cNvSpPr>
          <p:nvPr>
            <p:ph type="body" sz="quarter" idx="35" hasCustomPrompt="1"/>
          </p:nvPr>
        </p:nvSpPr>
        <p:spPr>
          <a:xfrm rot="16200000">
            <a:off x="4450437" y="4198117"/>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86" name="Text Placeholder 17">
            <a:extLst>
              <a:ext uri="{FF2B5EF4-FFF2-40B4-BE49-F238E27FC236}">
                <a16:creationId xmlns:a16="http://schemas.microsoft.com/office/drawing/2014/main" id="{C10680BC-1106-B24D-A63E-02912A27325E}"/>
              </a:ext>
            </a:extLst>
          </p:cNvPr>
          <p:cNvSpPr>
            <a:spLocks noGrp="1"/>
          </p:cNvSpPr>
          <p:nvPr>
            <p:ph type="body" sz="quarter" idx="39" hasCustomPrompt="1"/>
          </p:nvPr>
        </p:nvSpPr>
        <p:spPr>
          <a:xfrm>
            <a:off x="8857959" y="1371600"/>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87" name="Text Placeholder 17">
            <a:extLst>
              <a:ext uri="{FF2B5EF4-FFF2-40B4-BE49-F238E27FC236}">
                <a16:creationId xmlns:a16="http://schemas.microsoft.com/office/drawing/2014/main" id="{194D437D-E8B7-694E-B60A-5A3D6E811713}"/>
              </a:ext>
            </a:extLst>
          </p:cNvPr>
          <p:cNvSpPr>
            <a:spLocks noGrp="1"/>
          </p:cNvSpPr>
          <p:nvPr>
            <p:ph type="body" sz="quarter" idx="40" hasCustomPrompt="1"/>
          </p:nvPr>
        </p:nvSpPr>
        <p:spPr>
          <a:xfrm>
            <a:off x="8857959" y="2093437"/>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88" name="Text Placeholder 17">
            <a:extLst>
              <a:ext uri="{FF2B5EF4-FFF2-40B4-BE49-F238E27FC236}">
                <a16:creationId xmlns:a16="http://schemas.microsoft.com/office/drawing/2014/main" id="{D743CFF4-B173-B648-86A6-5021F5FB8C07}"/>
              </a:ext>
            </a:extLst>
          </p:cNvPr>
          <p:cNvSpPr>
            <a:spLocks noGrp="1"/>
          </p:cNvSpPr>
          <p:nvPr>
            <p:ph type="body" sz="quarter" idx="41" hasCustomPrompt="1"/>
          </p:nvPr>
        </p:nvSpPr>
        <p:spPr>
          <a:xfrm>
            <a:off x="8857959" y="2825905"/>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89" name="Text Placeholder 17">
            <a:extLst>
              <a:ext uri="{FF2B5EF4-FFF2-40B4-BE49-F238E27FC236}">
                <a16:creationId xmlns:a16="http://schemas.microsoft.com/office/drawing/2014/main" id="{67B9EDF9-023B-A84C-B540-ABBA3E3BA5C0}"/>
              </a:ext>
            </a:extLst>
          </p:cNvPr>
          <p:cNvSpPr>
            <a:spLocks noGrp="1"/>
          </p:cNvSpPr>
          <p:nvPr>
            <p:ph type="body" sz="quarter" idx="42" hasCustomPrompt="1"/>
          </p:nvPr>
        </p:nvSpPr>
        <p:spPr>
          <a:xfrm>
            <a:off x="8857959" y="3550514"/>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90" name="Text Placeholder 17">
            <a:extLst>
              <a:ext uri="{FF2B5EF4-FFF2-40B4-BE49-F238E27FC236}">
                <a16:creationId xmlns:a16="http://schemas.microsoft.com/office/drawing/2014/main" id="{EA82EDEB-3F03-7A48-BC36-8C7437083F46}"/>
              </a:ext>
            </a:extLst>
          </p:cNvPr>
          <p:cNvSpPr>
            <a:spLocks noGrp="1"/>
          </p:cNvSpPr>
          <p:nvPr>
            <p:ph type="body" sz="quarter" idx="43" hasCustomPrompt="1"/>
          </p:nvPr>
        </p:nvSpPr>
        <p:spPr>
          <a:xfrm>
            <a:off x="8857959" y="4240649"/>
            <a:ext cx="2953039" cy="485340"/>
          </a:xfrm>
        </p:spPr>
        <p:txBody>
          <a:bodyPr anchor="t"/>
          <a:lstStyle>
            <a:lvl1pPr>
              <a:spcAft>
                <a:spcPts val="0"/>
              </a:spcAft>
              <a:defRPr sz="1600" b="0" i="0">
                <a:latin typeface="Graphik Light" panose="020B0403030202060203" pitchFamily="34" charset="77"/>
              </a:defRPr>
            </a:lvl1pPr>
          </a:lstStyle>
          <a:p>
            <a:pPr lvl="0"/>
            <a:r>
              <a:rPr lang="en-GB"/>
              <a:t>Agenda item</a:t>
            </a:r>
            <a:endParaRPr lang="en-US"/>
          </a:p>
        </p:txBody>
      </p:sp>
      <p:sp>
        <p:nvSpPr>
          <p:cNvPr id="94" name="Text Placeholder 17">
            <a:extLst>
              <a:ext uri="{FF2B5EF4-FFF2-40B4-BE49-F238E27FC236}">
                <a16:creationId xmlns:a16="http://schemas.microsoft.com/office/drawing/2014/main" id="{ED51288A-4DF8-0D4F-8BBC-90AE60B66177}"/>
              </a:ext>
            </a:extLst>
          </p:cNvPr>
          <p:cNvSpPr>
            <a:spLocks noGrp="1"/>
          </p:cNvSpPr>
          <p:nvPr>
            <p:ph type="body" sz="quarter" idx="47" hasCustomPrompt="1"/>
          </p:nvPr>
        </p:nvSpPr>
        <p:spPr>
          <a:xfrm rot="16200000">
            <a:off x="8341425" y="1329068"/>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5" name="Text Placeholder 17">
            <a:extLst>
              <a:ext uri="{FF2B5EF4-FFF2-40B4-BE49-F238E27FC236}">
                <a16:creationId xmlns:a16="http://schemas.microsoft.com/office/drawing/2014/main" id="{B55123CE-2705-2A4C-88D5-5BEECF04606C}"/>
              </a:ext>
            </a:extLst>
          </p:cNvPr>
          <p:cNvSpPr>
            <a:spLocks noGrp="1"/>
          </p:cNvSpPr>
          <p:nvPr>
            <p:ph type="body" sz="quarter" idx="48" hasCustomPrompt="1"/>
          </p:nvPr>
        </p:nvSpPr>
        <p:spPr>
          <a:xfrm rot="16200000">
            <a:off x="8341425" y="2050905"/>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6" name="Text Placeholder 17">
            <a:extLst>
              <a:ext uri="{FF2B5EF4-FFF2-40B4-BE49-F238E27FC236}">
                <a16:creationId xmlns:a16="http://schemas.microsoft.com/office/drawing/2014/main" id="{95340386-A048-C64F-B858-E874FB9006DC}"/>
              </a:ext>
            </a:extLst>
          </p:cNvPr>
          <p:cNvSpPr>
            <a:spLocks noGrp="1"/>
          </p:cNvSpPr>
          <p:nvPr>
            <p:ph type="body" sz="quarter" idx="49" hasCustomPrompt="1"/>
          </p:nvPr>
        </p:nvSpPr>
        <p:spPr>
          <a:xfrm rot="16200000">
            <a:off x="8341425" y="2783373"/>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7" name="Text Placeholder 17">
            <a:extLst>
              <a:ext uri="{FF2B5EF4-FFF2-40B4-BE49-F238E27FC236}">
                <a16:creationId xmlns:a16="http://schemas.microsoft.com/office/drawing/2014/main" id="{389D3522-38D0-6A46-B023-28998ECDD0FA}"/>
              </a:ext>
            </a:extLst>
          </p:cNvPr>
          <p:cNvSpPr>
            <a:spLocks noGrp="1"/>
          </p:cNvSpPr>
          <p:nvPr>
            <p:ph type="body" sz="quarter" idx="50" hasCustomPrompt="1"/>
          </p:nvPr>
        </p:nvSpPr>
        <p:spPr>
          <a:xfrm rot="16200000">
            <a:off x="8341425" y="3507982"/>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8" name="Text Placeholder 17">
            <a:extLst>
              <a:ext uri="{FF2B5EF4-FFF2-40B4-BE49-F238E27FC236}">
                <a16:creationId xmlns:a16="http://schemas.microsoft.com/office/drawing/2014/main" id="{DFF1DA35-A5DD-8E48-B33F-D2FC79AD9AF0}"/>
              </a:ext>
            </a:extLst>
          </p:cNvPr>
          <p:cNvSpPr>
            <a:spLocks noGrp="1"/>
          </p:cNvSpPr>
          <p:nvPr>
            <p:ph type="body" sz="quarter" idx="51" hasCustomPrompt="1"/>
          </p:nvPr>
        </p:nvSpPr>
        <p:spPr>
          <a:xfrm rot="16200000">
            <a:off x="8341425" y="4198117"/>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Graphik Light" panose="020B0403030202060203" pitchFamily="34" charset="77"/>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 name="TextBox 2">
            <a:extLst>
              <a:ext uri="{FF2B5EF4-FFF2-40B4-BE49-F238E27FC236}">
                <a16:creationId xmlns:a16="http://schemas.microsoft.com/office/drawing/2014/main" id="{FDFC4F5B-DE83-214A-95EA-68339F579CF1}"/>
              </a:ext>
            </a:extLst>
          </p:cNvPr>
          <p:cNvSpPr txBox="1"/>
          <p:nvPr userDrawn="1"/>
        </p:nvSpPr>
        <p:spPr>
          <a:xfrm>
            <a:off x="9290304" y="6601968"/>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325007829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9" y="1435947"/>
            <a:ext cx="5517517" cy="4642469"/>
          </a:xfrm>
        </p:spPr>
        <p:txBody>
          <a:bodyPr vert="horz" lIns="0" tIns="0" rIns="0" bIns="0" rtlCol="0">
            <a:noAutofit/>
          </a:bodyPr>
          <a:lstStyle>
            <a:lvl1pPr>
              <a:defRPr lang="en-US" dirty="0" smtClean="0"/>
            </a:lvl1pPr>
            <a:lvl2pPr marL="0" indent="0">
              <a:buNone/>
              <a:defRPr lang="en-US" dirty="0" smtClean="0"/>
            </a:lvl2pPr>
            <a:lvl3pPr marL="201079" indent="-20107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p:nvPr>
        </p:nvSpPr>
        <p:spPr>
          <a:xfrm>
            <a:off x="6248400" y="1428656"/>
            <a:ext cx="5588000" cy="4656453"/>
          </a:xfrm>
        </p:spPr>
        <p:txBody>
          <a:bodyPr vert="horz" lIns="0" tIns="0" rIns="0" bIns="0" rtlCol="0">
            <a:noAutofit/>
          </a:bodyPr>
          <a:lstStyle>
            <a:lvl1pPr>
              <a:defRPr lang="en-US" sz="2133" b="1" dirty="0" smtClean="0"/>
            </a:lvl1pPr>
            <a:lvl2pPr marL="0" indent="0">
              <a:buNone/>
              <a:defRPr lang="en-US" sz="2133" b="0" dirty="0" smtClean="0"/>
            </a:lvl2pPr>
            <a:lvl3pPr marL="201079" indent="-201079">
              <a:tabLst/>
              <a:defRPr lang="en-US" sz="2133" b="0" dirty="0" smtClean="0"/>
            </a:lvl3pPr>
            <a:lvl4pPr>
              <a:defRPr lang="en-US" sz="2133" b="1" dirty="0" smtClean="0"/>
            </a:lvl4pPr>
            <a:lvl5pPr>
              <a:defRPr lang="en-US" sz="2133" b="1"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p:cNvSpPr>
            <a:spLocks noGrp="1"/>
          </p:cNvSpPr>
          <p:nvPr>
            <p:ph type="body" sz="quarter" idx="15"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17586708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D558541-60C9-42A2-8392-FF12533A6B7A}" type="slidenum">
              <a:rPr lang="en-US" smtClean="0"/>
              <a:t>‹#›</a:t>
            </a:fld>
            <a:endParaRPr lang="en-US"/>
          </a:p>
        </p:txBody>
      </p:sp>
      <p:sp>
        <p:nvSpPr>
          <p:cNvPr id="3" name="Title 2"/>
          <p:cNvSpPr>
            <a:spLocks noGrp="1"/>
          </p:cNvSpPr>
          <p:nvPr>
            <p:ph type="title"/>
          </p:nvPr>
        </p:nvSpPr>
        <p:spPr/>
        <p:txBody>
          <a:bodyPr/>
          <a:lstStyle/>
          <a:p>
            <a:r>
              <a:rPr lang="en-US"/>
              <a:t>Click to edit Master title style</a:t>
            </a:r>
          </a:p>
        </p:txBody>
      </p:sp>
      <p:sp>
        <p:nvSpPr>
          <p:cNvPr id="4"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3434619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8" y="1435947"/>
            <a:ext cx="11491383" cy="4603517"/>
          </a:xfrm>
        </p:spPr>
        <p:txBody>
          <a:bodyPr vert="horz" lIns="0" tIns="0" rIns="0" bIns="0" rtlCol="0">
            <a:noAutofit/>
          </a:bodyPr>
          <a:lstStyle>
            <a:lvl1pPr>
              <a:defRPr lang="en-US" dirty="0" smtClean="0"/>
            </a:lvl1pPr>
            <a:lvl2pPr marL="0" indent="0">
              <a:buNone/>
              <a:defRPr lang="en-US" dirty="0" smtClean="0"/>
            </a:lvl2pPr>
            <a:lvl3pPr marL="201079" indent="-20107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pic>
        <p:nvPicPr>
          <p:cNvPr id="8" name="Picture 7" descr="Shape&#10;&#10;Description automatically generated with low confidence">
            <a:extLst>
              <a:ext uri="{FF2B5EF4-FFF2-40B4-BE49-F238E27FC236}">
                <a16:creationId xmlns:a16="http://schemas.microsoft.com/office/drawing/2014/main" id="{9F5AD0E4-C434-4237-B659-D25AD49015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02756579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7_Agend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Arial" panose="020B0604020202020204" pitchFamily="34" charset="0"/>
                <a:cs typeface="Arial" panose="020B060402020202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Arial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18" name="Text Placeholder 17">
            <a:extLst>
              <a:ext uri="{FF2B5EF4-FFF2-40B4-BE49-F238E27FC236}">
                <a16:creationId xmlns:a16="http://schemas.microsoft.com/office/drawing/2014/main" id="{257C0C72-781A-F24F-B1F2-0A290409F1F6}"/>
              </a:ext>
            </a:extLst>
          </p:cNvPr>
          <p:cNvSpPr>
            <a:spLocks noGrp="1"/>
          </p:cNvSpPr>
          <p:nvPr>
            <p:ph type="body" sz="quarter" idx="16" hasCustomPrompt="1"/>
          </p:nvPr>
        </p:nvSpPr>
        <p:spPr>
          <a:xfrm>
            <a:off x="4966971" y="1371600"/>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57" name="Text Placeholder 17">
            <a:extLst>
              <a:ext uri="{FF2B5EF4-FFF2-40B4-BE49-F238E27FC236}">
                <a16:creationId xmlns:a16="http://schemas.microsoft.com/office/drawing/2014/main" id="{A5D4C4AC-7870-A641-AF65-6F3ECB9DA9CA}"/>
              </a:ext>
            </a:extLst>
          </p:cNvPr>
          <p:cNvSpPr>
            <a:spLocks noGrp="1"/>
          </p:cNvSpPr>
          <p:nvPr>
            <p:ph type="body" sz="quarter" idx="18" hasCustomPrompt="1"/>
          </p:nvPr>
        </p:nvSpPr>
        <p:spPr>
          <a:xfrm>
            <a:off x="4966971" y="2093437"/>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59" name="Text Placeholder 17">
            <a:extLst>
              <a:ext uri="{FF2B5EF4-FFF2-40B4-BE49-F238E27FC236}">
                <a16:creationId xmlns:a16="http://schemas.microsoft.com/office/drawing/2014/main" id="{9F332AA7-2896-E24E-B21D-90FED54D4335}"/>
              </a:ext>
            </a:extLst>
          </p:cNvPr>
          <p:cNvSpPr>
            <a:spLocks noGrp="1"/>
          </p:cNvSpPr>
          <p:nvPr>
            <p:ph type="body" sz="quarter" idx="20" hasCustomPrompt="1"/>
          </p:nvPr>
        </p:nvSpPr>
        <p:spPr>
          <a:xfrm>
            <a:off x="4966971" y="2825905"/>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61" name="Text Placeholder 17">
            <a:extLst>
              <a:ext uri="{FF2B5EF4-FFF2-40B4-BE49-F238E27FC236}">
                <a16:creationId xmlns:a16="http://schemas.microsoft.com/office/drawing/2014/main" id="{25D7BCB2-FC6B-2A46-AC11-482A4F731116}"/>
              </a:ext>
            </a:extLst>
          </p:cNvPr>
          <p:cNvSpPr>
            <a:spLocks noGrp="1"/>
          </p:cNvSpPr>
          <p:nvPr>
            <p:ph type="body" sz="quarter" idx="22" hasCustomPrompt="1"/>
          </p:nvPr>
        </p:nvSpPr>
        <p:spPr>
          <a:xfrm>
            <a:off x="4966971" y="3550514"/>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63" name="Text Placeholder 17">
            <a:extLst>
              <a:ext uri="{FF2B5EF4-FFF2-40B4-BE49-F238E27FC236}">
                <a16:creationId xmlns:a16="http://schemas.microsoft.com/office/drawing/2014/main" id="{FD74906C-72A4-CF4A-A4F6-B28AE864B9B7}"/>
              </a:ext>
            </a:extLst>
          </p:cNvPr>
          <p:cNvSpPr>
            <a:spLocks noGrp="1"/>
          </p:cNvSpPr>
          <p:nvPr>
            <p:ph type="body" sz="quarter" idx="24" hasCustomPrompt="1"/>
          </p:nvPr>
        </p:nvSpPr>
        <p:spPr>
          <a:xfrm>
            <a:off x="4966971" y="4240649"/>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29" name="Text Placeholder 17">
            <a:extLst>
              <a:ext uri="{FF2B5EF4-FFF2-40B4-BE49-F238E27FC236}">
                <a16:creationId xmlns:a16="http://schemas.microsoft.com/office/drawing/2014/main" id="{2F4C171E-3D12-FC48-87BB-B5005B4EE338}"/>
              </a:ext>
            </a:extLst>
          </p:cNvPr>
          <p:cNvSpPr>
            <a:spLocks noGrp="1"/>
          </p:cNvSpPr>
          <p:nvPr>
            <p:ph type="body" sz="quarter" idx="31" hasCustomPrompt="1"/>
          </p:nvPr>
        </p:nvSpPr>
        <p:spPr>
          <a:xfrm rot="16200000">
            <a:off x="4450437" y="1329068"/>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0" name="Text Placeholder 17">
            <a:extLst>
              <a:ext uri="{FF2B5EF4-FFF2-40B4-BE49-F238E27FC236}">
                <a16:creationId xmlns:a16="http://schemas.microsoft.com/office/drawing/2014/main" id="{E8AE9E02-9423-4748-8AD7-2BBB3B94A799}"/>
              </a:ext>
            </a:extLst>
          </p:cNvPr>
          <p:cNvSpPr>
            <a:spLocks noGrp="1"/>
          </p:cNvSpPr>
          <p:nvPr>
            <p:ph type="body" sz="quarter" idx="32" hasCustomPrompt="1"/>
          </p:nvPr>
        </p:nvSpPr>
        <p:spPr>
          <a:xfrm rot="16200000">
            <a:off x="4450437" y="2050905"/>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1" name="Text Placeholder 17">
            <a:extLst>
              <a:ext uri="{FF2B5EF4-FFF2-40B4-BE49-F238E27FC236}">
                <a16:creationId xmlns:a16="http://schemas.microsoft.com/office/drawing/2014/main" id="{7C692F47-FBF4-5842-A0CA-4B8B48DE4638}"/>
              </a:ext>
            </a:extLst>
          </p:cNvPr>
          <p:cNvSpPr>
            <a:spLocks noGrp="1"/>
          </p:cNvSpPr>
          <p:nvPr>
            <p:ph type="body" sz="quarter" idx="33" hasCustomPrompt="1"/>
          </p:nvPr>
        </p:nvSpPr>
        <p:spPr>
          <a:xfrm rot="16200000">
            <a:off x="4450437" y="2783373"/>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2" name="Text Placeholder 17">
            <a:extLst>
              <a:ext uri="{FF2B5EF4-FFF2-40B4-BE49-F238E27FC236}">
                <a16:creationId xmlns:a16="http://schemas.microsoft.com/office/drawing/2014/main" id="{BDE48124-A481-074B-9AD4-22EC49D172D0}"/>
              </a:ext>
            </a:extLst>
          </p:cNvPr>
          <p:cNvSpPr>
            <a:spLocks noGrp="1"/>
          </p:cNvSpPr>
          <p:nvPr>
            <p:ph type="body" sz="quarter" idx="34" hasCustomPrompt="1"/>
          </p:nvPr>
        </p:nvSpPr>
        <p:spPr>
          <a:xfrm rot="16200000">
            <a:off x="4450437" y="3507982"/>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3" name="Text Placeholder 17">
            <a:extLst>
              <a:ext uri="{FF2B5EF4-FFF2-40B4-BE49-F238E27FC236}">
                <a16:creationId xmlns:a16="http://schemas.microsoft.com/office/drawing/2014/main" id="{98E2B4B4-ED02-4945-B581-1A8D48D031AA}"/>
              </a:ext>
            </a:extLst>
          </p:cNvPr>
          <p:cNvSpPr>
            <a:spLocks noGrp="1"/>
          </p:cNvSpPr>
          <p:nvPr>
            <p:ph type="body" sz="quarter" idx="35" hasCustomPrompt="1"/>
          </p:nvPr>
        </p:nvSpPr>
        <p:spPr>
          <a:xfrm rot="16200000">
            <a:off x="4450437" y="4198117"/>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86" name="Text Placeholder 17">
            <a:extLst>
              <a:ext uri="{FF2B5EF4-FFF2-40B4-BE49-F238E27FC236}">
                <a16:creationId xmlns:a16="http://schemas.microsoft.com/office/drawing/2014/main" id="{C10680BC-1106-B24D-A63E-02912A27325E}"/>
              </a:ext>
            </a:extLst>
          </p:cNvPr>
          <p:cNvSpPr>
            <a:spLocks noGrp="1"/>
          </p:cNvSpPr>
          <p:nvPr>
            <p:ph type="body" sz="quarter" idx="39" hasCustomPrompt="1"/>
          </p:nvPr>
        </p:nvSpPr>
        <p:spPr>
          <a:xfrm>
            <a:off x="8857959" y="1371600"/>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87" name="Text Placeholder 17">
            <a:extLst>
              <a:ext uri="{FF2B5EF4-FFF2-40B4-BE49-F238E27FC236}">
                <a16:creationId xmlns:a16="http://schemas.microsoft.com/office/drawing/2014/main" id="{194D437D-E8B7-694E-B60A-5A3D6E811713}"/>
              </a:ext>
            </a:extLst>
          </p:cNvPr>
          <p:cNvSpPr>
            <a:spLocks noGrp="1"/>
          </p:cNvSpPr>
          <p:nvPr>
            <p:ph type="body" sz="quarter" idx="40" hasCustomPrompt="1"/>
          </p:nvPr>
        </p:nvSpPr>
        <p:spPr>
          <a:xfrm>
            <a:off x="8857959" y="2093437"/>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88" name="Text Placeholder 17">
            <a:extLst>
              <a:ext uri="{FF2B5EF4-FFF2-40B4-BE49-F238E27FC236}">
                <a16:creationId xmlns:a16="http://schemas.microsoft.com/office/drawing/2014/main" id="{D743CFF4-B173-B648-86A6-5021F5FB8C07}"/>
              </a:ext>
            </a:extLst>
          </p:cNvPr>
          <p:cNvSpPr>
            <a:spLocks noGrp="1"/>
          </p:cNvSpPr>
          <p:nvPr>
            <p:ph type="body" sz="quarter" idx="41" hasCustomPrompt="1"/>
          </p:nvPr>
        </p:nvSpPr>
        <p:spPr>
          <a:xfrm>
            <a:off x="8857959" y="2825905"/>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89" name="Text Placeholder 17">
            <a:extLst>
              <a:ext uri="{FF2B5EF4-FFF2-40B4-BE49-F238E27FC236}">
                <a16:creationId xmlns:a16="http://schemas.microsoft.com/office/drawing/2014/main" id="{67B9EDF9-023B-A84C-B540-ABBA3E3BA5C0}"/>
              </a:ext>
            </a:extLst>
          </p:cNvPr>
          <p:cNvSpPr>
            <a:spLocks noGrp="1"/>
          </p:cNvSpPr>
          <p:nvPr>
            <p:ph type="body" sz="quarter" idx="42" hasCustomPrompt="1"/>
          </p:nvPr>
        </p:nvSpPr>
        <p:spPr>
          <a:xfrm>
            <a:off x="8857959" y="3550514"/>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90" name="Text Placeholder 17">
            <a:extLst>
              <a:ext uri="{FF2B5EF4-FFF2-40B4-BE49-F238E27FC236}">
                <a16:creationId xmlns:a16="http://schemas.microsoft.com/office/drawing/2014/main" id="{EA82EDEB-3F03-7A48-BC36-8C7437083F46}"/>
              </a:ext>
            </a:extLst>
          </p:cNvPr>
          <p:cNvSpPr>
            <a:spLocks noGrp="1"/>
          </p:cNvSpPr>
          <p:nvPr>
            <p:ph type="body" sz="quarter" idx="43" hasCustomPrompt="1"/>
          </p:nvPr>
        </p:nvSpPr>
        <p:spPr>
          <a:xfrm>
            <a:off x="8857959" y="4240649"/>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94" name="Text Placeholder 17">
            <a:extLst>
              <a:ext uri="{FF2B5EF4-FFF2-40B4-BE49-F238E27FC236}">
                <a16:creationId xmlns:a16="http://schemas.microsoft.com/office/drawing/2014/main" id="{ED51288A-4DF8-0D4F-8BBC-90AE60B66177}"/>
              </a:ext>
            </a:extLst>
          </p:cNvPr>
          <p:cNvSpPr>
            <a:spLocks noGrp="1"/>
          </p:cNvSpPr>
          <p:nvPr>
            <p:ph type="body" sz="quarter" idx="47" hasCustomPrompt="1"/>
          </p:nvPr>
        </p:nvSpPr>
        <p:spPr>
          <a:xfrm rot="16200000">
            <a:off x="8341425" y="1329068"/>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5" name="Text Placeholder 17">
            <a:extLst>
              <a:ext uri="{FF2B5EF4-FFF2-40B4-BE49-F238E27FC236}">
                <a16:creationId xmlns:a16="http://schemas.microsoft.com/office/drawing/2014/main" id="{B55123CE-2705-2A4C-88D5-5BEECF04606C}"/>
              </a:ext>
            </a:extLst>
          </p:cNvPr>
          <p:cNvSpPr>
            <a:spLocks noGrp="1"/>
          </p:cNvSpPr>
          <p:nvPr>
            <p:ph type="body" sz="quarter" idx="48" hasCustomPrompt="1"/>
          </p:nvPr>
        </p:nvSpPr>
        <p:spPr>
          <a:xfrm rot="16200000">
            <a:off x="8341425" y="2050905"/>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6" name="Text Placeholder 17">
            <a:extLst>
              <a:ext uri="{FF2B5EF4-FFF2-40B4-BE49-F238E27FC236}">
                <a16:creationId xmlns:a16="http://schemas.microsoft.com/office/drawing/2014/main" id="{95340386-A048-C64F-B858-E874FB9006DC}"/>
              </a:ext>
            </a:extLst>
          </p:cNvPr>
          <p:cNvSpPr>
            <a:spLocks noGrp="1"/>
          </p:cNvSpPr>
          <p:nvPr>
            <p:ph type="body" sz="quarter" idx="49" hasCustomPrompt="1"/>
          </p:nvPr>
        </p:nvSpPr>
        <p:spPr>
          <a:xfrm rot="16200000">
            <a:off x="8341425" y="2783373"/>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7" name="Text Placeholder 17">
            <a:extLst>
              <a:ext uri="{FF2B5EF4-FFF2-40B4-BE49-F238E27FC236}">
                <a16:creationId xmlns:a16="http://schemas.microsoft.com/office/drawing/2014/main" id="{389D3522-38D0-6A46-B023-28998ECDD0FA}"/>
              </a:ext>
            </a:extLst>
          </p:cNvPr>
          <p:cNvSpPr>
            <a:spLocks noGrp="1"/>
          </p:cNvSpPr>
          <p:nvPr>
            <p:ph type="body" sz="quarter" idx="50" hasCustomPrompt="1"/>
          </p:nvPr>
        </p:nvSpPr>
        <p:spPr>
          <a:xfrm rot="16200000">
            <a:off x="8341425" y="3507982"/>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8" name="Text Placeholder 17">
            <a:extLst>
              <a:ext uri="{FF2B5EF4-FFF2-40B4-BE49-F238E27FC236}">
                <a16:creationId xmlns:a16="http://schemas.microsoft.com/office/drawing/2014/main" id="{DFF1DA35-A5DD-8E48-B33F-D2FC79AD9AF0}"/>
              </a:ext>
            </a:extLst>
          </p:cNvPr>
          <p:cNvSpPr>
            <a:spLocks noGrp="1"/>
          </p:cNvSpPr>
          <p:nvPr>
            <p:ph type="body" sz="quarter" idx="51" hasCustomPrompt="1"/>
          </p:nvPr>
        </p:nvSpPr>
        <p:spPr>
          <a:xfrm rot="16200000">
            <a:off x="8341425" y="4198117"/>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 name="TextBox 2">
            <a:extLst>
              <a:ext uri="{FF2B5EF4-FFF2-40B4-BE49-F238E27FC236}">
                <a16:creationId xmlns:a16="http://schemas.microsoft.com/office/drawing/2014/main" id="{FDFC4F5B-DE83-214A-95EA-68339F579CF1}"/>
              </a:ext>
            </a:extLst>
          </p:cNvPr>
          <p:cNvSpPr txBox="1"/>
          <p:nvPr userDrawn="1"/>
        </p:nvSpPr>
        <p:spPr>
          <a:xfrm>
            <a:off x="9290304" y="6601968"/>
            <a:ext cx="0" cy="0"/>
          </a:xfrm>
          <a:prstGeom prst="rect">
            <a:avLst/>
          </a:prstGeom>
          <a:noFill/>
        </p:spPr>
        <p:txBody>
          <a:bodyPr wrap="none" lIns="0" tIns="0" rIns="0" bIns="0" rtlCol="0">
            <a:noAutofit/>
          </a:bodyPr>
          <a:lstStyle/>
          <a:p>
            <a:pPr algn="l" defTabSz="228600">
              <a:spcAft>
                <a:spcPts val="1200"/>
              </a:spcAft>
            </a:pPr>
            <a:endParaRPr lang="en-US" noProof="0"/>
          </a:p>
        </p:txBody>
      </p:sp>
      <p:pic>
        <p:nvPicPr>
          <p:cNvPr id="25" name="Picture 24" descr="Shape&#10;&#10;Description automatically generated with medium confidence">
            <a:extLst>
              <a:ext uri="{FF2B5EF4-FFF2-40B4-BE49-F238E27FC236}">
                <a16:creationId xmlns:a16="http://schemas.microsoft.com/office/drawing/2014/main" id="{0DA909EE-12AA-E945-90F1-9B8B80F515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6431" y="358549"/>
            <a:ext cx="808016" cy="203647"/>
          </a:xfrm>
          <a:prstGeom prst="rect">
            <a:avLst/>
          </a:prstGeom>
        </p:spPr>
      </p:pic>
    </p:spTree>
    <p:extLst>
      <p:ext uri="{BB962C8B-B14F-4D97-AF65-F5344CB8AC3E}">
        <p14:creationId xmlns:p14="http://schemas.microsoft.com/office/powerpoint/2010/main" val="120258942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4" name="Picture 3" descr="Shape&#10;&#10;Description automatically generated with medium confidence">
            <a:extLst>
              <a:ext uri="{FF2B5EF4-FFF2-40B4-BE49-F238E27FC236}">
                <a16:creationId xmlns:a16="http://schemas.microsoft.com/office/drawing/2014/main" id="{83B923E3-83F3-F048-B937-2157E51F11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6431" y="358549"/>
            <a:ext cx="808016" cy="203647"/>
          </a:xfrm>
          <a:prstGeom prst="rect">
            <a:avLst/>
          </a:prstGeom>
        </p:spPr>
      </p:pic>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3793580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0433417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8_Agend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Arial" panose="020B0604020202020204" pitchFamily="34" charset="0"/>
                <a:cs typeface="Arial" panose="020B060402020202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Arial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18" name="Text Placeholder 17">
            <a:extLst>
              <a:ext uri="{FF2B5EF4-FFF2-40B4-BE49-F238E27FC236}">
                <a16:creationId xmlns:a16="http://schemas.microsoft.com/office/drawing/2014/main" id="{257C0C72-781A-F24F-B1F2-0A290409F1F6}"/>
              </a:ext>
            </a:extLst>
          </p:cNvPr>
          <p:cNvSpPr>
            <a:spLocks noGrp="1"/>
          </p:cNvSpPr>
          <p:nvPr>
            <p:ph type="body" sz="quarter" idx="16" hasCustomPrompt="1"/>
          </p:nvPr>
        </p:nvSpPr>
        <p:spPr>
          <a:xfrm>
            <a:off x="4966971" y="1371600"/>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57" name="Text Placeholder 17">
            <a:extLst>
              <a:ext uri="{FF2B5EF4-FFF2-40B4-BE49-F238E27FC236}">
                <a16:creationId xmlns:a16="http://schemas.microsoft.com/office/drawing/2014/main" id="{A5D4C4AC-7870-A641-AF65-6F3ECB9DA9CA}"/>
              </a:ext>
            </a:extLst>
          </p:cNvPr>
          <p:cNvSpPr>
            <a:spLocks noGrp="1"/>
          </p:cNvSpPr>
          <p:nvPr>
            <p:ph type="body" sz="quarter" idx="18" hasCustomPrompt="1"/>
          </p:nvPr>
        </p:nvSpPr>
        <p:spPr>
          <a:xfrm>
            <a:off x="4966971" y="2093437"/>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59" name="Text Placeholder 17">
            <a:extLst>
              <a:ext uri="{FF2B5EF4-FFF2-40B4-BE49-F238E27FC236}">
                <a16:creationId xmlns:a16="http://schemas.microsoft.com/office/drawing/2014/main" id="{9F332AA7-2896-E24E-B21D-90FED54D4335}"/>
              </a:ext>
            </a:extLst>
          </p:cNvPr>
          <p:cNvSpPr>
            <a:spLocks noGrp="1"/>
          </p:cNvSpPr>
          <p:nvPr>
            <p:ph type="body" sz="quarter" idx="20" hasCustomPrompt="1"/>
          </p:nvPr>
        </p:nvSpPr>
        <p:spPr>
          <a:xfrm>
            <a:off x="4966971" y="2825905"/>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61" name="Text Placeholder 17">
            <a:extLst>
              <a:ext uri="{FF2B5EF4-FFF2-40B4-BE49-F238E27FC236}">
                <a16:creationId xmlns:a16="http://schemas.microsoft.com/office/drawing/2014/main" id="{25D7BCB2-FC6B-2A46-AC11-482A4F731116}"/>
              </a:ext>
            </a:extLst>
          </p:cNvPr>
          <p:cNvSpPr>
            <a:spLocks noGrp="1"/>
          </p:cNvSpPr>
          <p:nvPr>
            <p:ph type="body" sz="quarter" idx="22" hasCustomPrompt="1"/>
          </p:nvPr>
        </p:nvSpPr>
        <p:spPr>
          <a:xfrm>
            <a:off x="4966971" y="3550514"/>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63" name="Text Placeholder 17">
            <a:extLst>
              <a:ext uri="{FF2B5EF4-FFF2-40B4-BE49-F238E27FC236}">
                <a16:creationId xmlns:a16="http://schemas.microsoft.com/office/drawing/2014/main" id="{FD74906C-72A4-CF4A-A4F6-B28AE864B9B7}"/>
              </a:ext>
            </a:extLst>
          </p:cNvPr>
          <p:cNvSpPr>
            <a:spLocks noGrp="1"/>
          </p:cNvSpPr>
          <p:nvPr>
            <p:ph type="body" sz="quarter" idx="24" hasCustomPrompt="1"/>
          </p:nvPr>
        </p:nvSpPr>
        <p:spPr>
          <a:xfrm>
            <a:off x="4966971" y="4240649"/>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29" name="Text Placeholder 17">
            <a:extLst>
              <a:ext uri="{FF2B5EF4-FFF2-40B4-BE49-F238E27FC236}">
                <a16:creationId xmlns:a16="http://schemas.microsoft.com/office/drawing/2014/main" id="{2F4C171E-3D12-FC48-87BB-B5005B4EE338}"/>
              </a:ext>
            </a:extLst>
          </p:cNvPr>
          <p:cNvSpPr>
            <a:spLocks noGrp="1"/>
          </p:cNvSpPr>
          <p:nvPr>
            <p:ph type="body" sz="quarter" idx="31" hasCustomPrompt="1"/>
          </p:nvPr>
        </p:nvSpPr>
        <p:spPr>
          <a:xfrm rot="16200000">
            <a:off x="4450437" y="1329068"/>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0" name="Text Placeholder 17">
            <a:extLst>
              <a:ext uri="{FF2B5EF4-FFF2-40B4-BE49-F238E27FC236}">
                <a16:creationId xmlns:a16="http://schemas.microsoft.com/office/drawing/2014/main" id="{E8AE9E02-9423-4748-8AD7-2BBB3B94A799}"/>
              </a:ext>
            </a:extLst>
          </p:cNvPr>
          <p:cNvSpPr>
            <a:spLocks noGrp="1"/>
          </p:cNvSpPr>
          <p:nvPr>
            <p:ph type="body" sz="quarter" idx="32" hasCustomPrompt="1"/>
          </p:nvPr>
        </p:nvSpPr>
        <p:spPr>
          <a:xfrm rot="16200000">
            <a:off x="4450437" y="2050905"/>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1" name="Text Placeholder 17">
            <a:extLst>
              <a:ext uri="{FF2B5EF4-FFF2-40B4-BE49-F238E27FC236}">
                <a16:creationId xmlns:a16="http://schemas.microsoft.com/office/drawing/2014/main" id="{7C692F47-FBF4-5842-A0CA-4B8B48DE4638}"/>
              </a:ext>
            </a:extLst>
          </p:cNvPr>
          <p:cNvSpPr>
            <a:spLocks noGrp="1"/>
          </p:cNvSpPr>
          <p:nvPr>
            <p:ph type="body" sz="quarter" idx="33" hasCustomPrompt="1"/>
          </p:nvPr>
        </p:nvSpPr>
        <p:spPr>
          <a:xfrm rot="16200000">
            <a:off x="4450437" y="2783373"/>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2" name="Text Placeholder 17">
            <a:extLst>
              <a:ext uri="{FF2B5EF4-FFF2-40B4-BE49-F238E27FC236}">
                <a16:creationId xmlns:a16="http://schemas.microsoft.com/office/drawing/2014/main" id="{BDE48124-A481-074B-9AD4-22EC49D172D0}"/>
              </a:ext>
            </a:extLst>
          </p:cNvPr>
          <p:cNvSpPr>
            <a:spLocks noGrp="1"/>
          </p:cNvSpPr>
          <p:nvPr>
            <p:ph type="body" sz="quarter" idx="34" hasCustomPrompt="1"/>
          </p:nvPr>
        </p:nvSpPr>
        <p:spPr>
          <a:xfrm rot="16200000">
            <a:off x="4450437" y="3507982"/>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3" name="Text Placeholder 17">
            <a:extLst>
              <a:ext uri="{FF2B5EF4-FFF2-40B4-BE49-F238E27FC236}">
                <a16:creationId xmlns:a16="http://schemas.microsoft.com/office/drawing/2014/main" id="{98E2B4B4-ED02-4945-B581-1A8D48D031AA}"/>
              </a:ext>
            </a:extLst>
          </p:cNvPr>
          <p:cNvSpPr>
            <a:spLocks noGrp="1"/>
          </p:cNvSpPr>
          <p:nvPr>
            <p:ph type="body" sz="quarter" idx="35" hasCustomPrompt="1"/>
          </p:nvPr>
        </p:nvSpPr>
        <p:spPr>
          <a:xfrm rot="16200000">
            <a:off x="4450437" y="4198117"/>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86" name="Text Placeholder 17">
            <a:extLst>
              <a:ext uri="{FF2B5EF4-FFF2-40B4-BE49-F238E27FC236}">
                <a16:creationId xmlns:a16="http://schemas.microsoft.com/office/drawing/2014/main" id="{C10680BC-1106-B24D-A63E-02912A27325E}"/>
              </a:ext>
            </a:extLst>
          </p:cNvPr>
          <p:cNvSpPr>
            <a:spLocks noGrp="1"/>
          </p:cNvSpPr>
          <p:nvPr>
            <p:ph type="body" sz="quarter" idx="39" hasCustomPrompt="1"/>
          </p:nvPr>
        </p:nvSpPr>
        <p:spPr>
          <a:xfrm>
            <a:off x="8857959" y="1371600"/>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87" name="Text Placeholder 17">
            <a:extLst>
              <a:ext uri="{FF2B5EF4-FFF2-40B4-BE49-F238E27FC236}">
                <a16:creationId xmlns:a16="http://schemas.microsoft.com/office/drawing/2014/main" id="{194D437D-E8B7-694E-B60A-5A3D6E811713}"/>
              </a:ext>
            </a:extLst>
          </p:cNvPr>
          <p:cNvSpPr>
            <a:spLocks noGrp="1"/>
          </p:cNvSpPr>
          <p:nvPr>
            <p:ph type="body" sz="quarter" idx="40" hasCustomPrompt="1"/>
          </p:nvPr>
        </p:nvSpPr>
        <p:spPr>
          <a:xfrm>
            <a:off x="8857959" y="2093437"/>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88" name="Text Placeholder 17">
            <a:extLst>
              <a:ext uri="{FF2B5EF4-FFF2-40B4-BE49-F238E27FC236}">
                <a16:creationId xmlns:a16="http://schemas.microsoft.com/office/drawing/2014/main" id="{D743CFF4-B173-B648-86A6-5021F5FB8C07}"/>
              </a:ext>
            </a:extLst>
          </p:cNvPr>
          <p:cNvSpPr>
            <a:spLocks noGrp="1"/>
          </p:cNvSpPr>
          <p:nvPr>
            <p:ph type="body" sz="quarter" idx="41" hasCustomPrompt="1"/>
          </p:nvPr>
        </p:nvSpPr>
        <p:spPr>
          <a:xfrm>
            <a:off x="8857959" y="2825905"/>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89" name="Text Placeholder 17">
            <a:extLst>
              <a:ext uri="{FF2B5EF4-FFF2-40B4-BE49-F238E27FC236}">
                <a16:creationId xmlns:a16="http://schemas.microsoft.com/office/drawing/2014/main" id="{67B9EDF9-023B-A84C-B540-ABBA3E3BA5C0}"/>
              </a:ext>
            </a:extLst>
          </p:cNvPr>
          <p:cNvSpPr>
            <a:spLocks noGrp="1"/>
          </p:cNvSpPr>
          <p:nvPr>
            <p:ph type="body" sz="quarter" idx="42" hasCustomPrompt="1"/>
          </p:nvPr>
        </p:nvSpPr>
        <p:spPr>
          <a:xfrm>
            <a:off x="8857959" y="3550514"/>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90" name="Text Placeholder 17">
            <a:extLst>
              <a:ext uri="{FF2B5EF4-FFF2-40B4-BE49-F238E27FC236}">
                <a16:creationId xmlns:a16="http://schemas.microsoft.com/office/drawing/2014/main" id="{EA82EDEB-3F03-7A48-BC36-8C7437083F46}"/>
              </a:ext>
            </a:extLst>
          </p:cNvPr>
          <p:cNvSpPr>
            <a:spLocks noGrp="1"/>
          </p:cNvSpPr>
          <p:nvPr>
            <p:ph type="body" sz="quarter" idx="43" hasCustomPrompt="1"/>
          </p:nvPr>
        </p:nvSpPr>
        <p:spPr>
          <a:xfrm>
            <a:off x="8857959" y="4240649"/>
            <a:ext cx="2953039" cy="485340"/>
          </a:xfrm>
        </p:spPr>
        <p:txBody>
          <a:bodyPr anchor="t"/>
          <a:lstStyle>
            <a:lvl1pPr>
              <a:spcAft>
                <a:spcPts val="0"/>
              </a:spcAft>
              <a:defRPr sz="1600" b="0" i="0">
                <a:latin typeface="Arial" panose="020B0604020202020204" pitchFamily="34" charset="0"/>
                <a:cs typeface="Arial" panose="020B0604020202020204" pitchFamily="34" charset="0"/>
              </a:defRPr>
            </a:lvl1pPr>
          </a:lstStyle>
          <a:p>
            <a:pPr lvl="0"/>
            <a:r>
              <a:rPr lang="en-GB"/>
              <a:t>Agenda item</a:t>
            </a:r>
            <a:endParaRPr lang="en-US"/>
          </a:p>
        </p:txBody>
      </p:sp>
      <p:sp>
        <p:nvSpPr>
          <p:cNvPr id="94" name="Text Placeholder 17">
            <a:extLst>
              <a:ext uri="{FF2B5EF4-FFF2-40B4-BE49-F238E27FC236}">
                <a16:creationId xmlns:a16="http://schemas.microsoft.com/office/drawing/2014/main" id="{ED51288A-4DF8-0D4F-8BBC-90AE60B66177}"/>
              </a:ext>
            </a:extLst>
          </p:cNvPr>
          <p:cNvSpPr>
            <a:spLocks noGrp="1"/>
          </p:cNvSpPr>
          <p:nvPr>
            <p:ph type="body" sz="quarter" idx="47" hasCustomPrompt="1"/>
          </p:nvPr>
        </p:nvSpPr>
        <p:spPr>
          <a:xfrm rot="16200000">
            <a:off x="8341425" y="1329068"/>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5" name="Text Placeholder 17">
            <a:extLst>
              <a:ext uri="{FF2B5EF4-FFF2-40B4-BE49-F238E27FC236}">
                <a16:creationId xmlns:a16="http://schemas.microsoft.com/office/drawing/2014/main" id="{B55123CE-2705-2A4C-88D5-5BEECF04606C}"/>
              </a:ext>
            </a:extLst>
          </p:cNvPr>
          <p:cNvSpPr>
            <a:spLocks noGrp="1"/>
          </p:cNvSpPr>
          <p:nvPr>
            <p:ph type="body" sz="quarter" idx="48" hasCustomPrompt="1"/>
          </p:nvPr>
        </p:nvSpPr>
        <p:spPr>
          <a:xfrm rot="16200000">
            <a:off x="8341425" y="2050905"/>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6" name="Text Placeholder 17">
            <a:extLst>
              <a:ext uri="{FF2B5EF4-FFF2-40B4-BE49-F238E27FC236}">
                <a16:creationId xmlns:a16="http://schemas.microsoft.com/office/drawing/2014/main" id="{95340386-A048-C64F-B858-E874FB9006DC}"/>
              </a:ext>
            </a:extLst>
          </p:cNvPr>
          <p:cNvSpPr>
            <a:spLocks noGrp="1"/>
          </p:cNvSpPr>
          <p:nvPr>
            <p:ph type="body" sz="quarter" idx="49" hasCustomPrompt="1"/>
          </p:nvPr>
        </p:nvSpPr>
        <p:spPr>
          <a:xfrm rot="16200000">
            <a:off x="8341425" y="2783373"/>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7" name="Text Placeholder 17">
            <a:extLst>
              <a:ext uri="{FF2B5EF4-FFF2-40B4-BE49-F238E27FC236}">
                <a16:creationId xmlns:a16="http://schemas.microsoft.com/office/drawing/2014/main" id="{389D3522-38D0-6A46-B023-28998ECDD0FA}"/>
              </a:ext>
            </a:extLst>
          </p:cNvPr>
          <p:cNvSpPr>
            <a:spLocks noGrp="1"/>
          </p:cNvSpPr>
          <p:nvPr>
            <p:ph type="body" sz="quarter" idx="50" hasCustomPrompt="1"/>
          </p:nvPr>
        </p:nvSpPr>
        <p:spPr>
          <a:xfrm rot="16200000">
            <a:off x="8341425" y="3507982"/>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98" name="Text Placeholder 17">
            <a:extLst>
              <a:ext uri="{FF2B5EF4-FFF2-40B4-BE49-F238E27FC236}">
                <a16:creationId xmlns:a16="http://schemas.microsoft.com/office/drawing/2014/main" id="{DFF1DA35-A5DD-8E48-B33F-D2FC79AD9AF0}"/>
              </a:ext>
            </a:extLst>
          </p:cNvPr>
          <p:cNvSpPr>
            <a:spLocks noGrp="1"/>
          </p:cNvSpPr>
          <p:nvPr>
            <p:ph type="body" sz="quarter" idx="51" hasCustomPrompt="1"/>
          </p:nvPr>
        </p:nvSpPr>
        <p:spPr>
          <a:xfrm rot="16200000">
            <a:off x="8341425" y="4198117"/>
            <a:ext cx="405128" cy="485340"/>
          </a:xfrm>
        </p:spPr>
        <p:txBody>
          <a:bodyPr anchor="b"/>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0" i="0">
                <a:solidFill>
                  <a:schemeClr val="accent1"/>
                </a:solidFill>
                <a:latin typeface="Arial" panose="020B0604020202020204" pitchFamily="34" charset="0"/>
                <a:cs typeface="Arial" panose="020B0604020202020204" pitchFamily="34" charset="0"/>
              </a:defRPr>
            </a:lvl1pPr>
          </a:lstStyle>
          <a:p>
            <a:pPr marL="0" marR="0" lvl="0" indent="0" algn="ct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a:t>
            </a:r>
            <a:endParaRPr lang="en-US"/>
          </a:p>
        </p:txBody>
      </p:sp>
      <p:sp>
        <p:nvSpPr>
          <p:cNvPr id="3" name="TextBox 2">
            <a:extLst>
              <a:ext uri="{FF2B5EF4-FFF2-40B4-BE49-F238E27FC236}">
                <a16:creationId xmlns:a16="http://schemas.microsoft.com/office/drawing/2014/main" id="{FDFC4F5B-DE83-214A-95EA-68339F579CF1}"/>
              </a:ext>
            </a:extLst>
          </p:cNvPr>
          <p:cNvSpPr txBox="1"/>
          <p:nvPr userDrawn="1"/>
        </p:nvSpPr>
        <p:spPr>
          <a:xfrm>
            <a:off x="9290304" y="6601968"/>
            <a:ext cx="0" cy="0"/>
          </a:xfrm>
          <a:prstGeom prst="rect">
            <a:avLst/>
          </a:prstGeom>
          <a:noFill/>
        </p:spPr>
        <p:txBody>
          <a:bodyPr wrap="none" lIns="0" tIns="0" rIns="0" bIns="0" rtlCol="0">
            <a:noAutofit/>
          </a:bodyPr>
          <a:lstStyle/>
          <a:p>
            <a:pPr algn="l" defTabSz="228600">
              <a:spcAft>
                <a:spcPts val="1200"/>
              </a:spcAft>
            </a:pPr>
            <a:endParaRPr lang="en-US" noProof="0"/>
          </a:p>
        </p:txBody>
      </p:sp>
      <p:pic>
        <p:nvPicPr>
          <p:cNvPr id="25" name="Picture 24" descr="Shape&#10;&#10;Description automatically generated with medium confidence">
            <a:extLst>
              <a:ext uri="{FF2B5EF4-FFF2-40B4-BE49-F238E27FC236}">
                <a16:creationId xmlns:a16="http://schemas.microsoft.com/office/drawing/2014/main" id="{0DA909EE-12AA-E945-90F1-9B8B80F515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6431" y="358549"/>
            <a:ext cx="808016" cy="203647"/>
          </a:xfrm>
          <a:prstGeom prst="rect">
            <a:avLst/>
          </a:prstGeom>
        </p:spPr>
      </p:pic>
      <p:grpSp>
        <p:nvGrpSpPr>
          <p:cNvPr id="27" name="Group 26">
            <a:extLst>
              <a:ext uri="{FF2B5EF4-FFF2-40B4-BE49-F238E27FC236}">
                <a16:creationId xmlns:a16="http://schemas.microsoft.com/office/drawing/2014/main" id="{145E727A-AEED-DF49-9E42-54E00C0E24BF}"/>
              </a:ext>
            </a:extLst>
          </p:cNvPr>
          <p:cNvGrpSpPr/>
          <p:nvPr userDrawn="1"/>
        </p:nvGrpSpPr>
        <p:grpSpPr>
          <a:xfrm>
            <a:off x="381000" y="6477001"/>
            <a:ext cx="1572993" cy="189711"/>
            <a:chOff x="381000" y="6477001"/>
            <a:chExt cx="1572993" cy="189711"/>
          </a:xfrm>
        </p:grpSpPr>
        <p:grpSp>
          <p:nvGrpSpPr>
            <p:cNvPr id="28" name="Group 27">
              <a:extLst>
                <a:ext uri="{FF2B5EF4-FFF2-40B4-BE49-F238E27FC236}">
                  <a16:creationId xmlns:a16="http://schemas.microsoft.com/office/drawing/2014/main" id="{8A493954-1D26-F245-8FAD-D40F8B018161}"/>
                </a:ext>
              </a:extLst>
            </p:cNvPr>
            <p:cNvGrpSpPr/>
            <p:nvPr userDrawn="1"/>
          </p:nvGrpSpPr>
          <p:grpSpPr>
            <a:xfrm>
              <a:off x="381000" y="6477001"/>
              <a:ext cx="1572993" cy="189711"/>
              <a:chOff x="380999" y="6406743"/>
              <a:chExt cx="2305880" cy="278101"/>
            </a:xfrm>
          </p:grpSpPr>
          <p:pic>
            <p:nvPicPr>
              <p:cNvPr id="35" name="Picture 2" descr="VA Pittsburgh Health Care | Veterans Affairs">
                <a:extLst>
                  <a:ext uri="{FF2B5EF4-FFF2-40B4-BE49-F238E27FC236}">
                    <a16:creationId xmlns:a16="http://schemas.microsoft.com/office/drawing/2014/main" id="{B58FAC8B-1BFD-DD48-97C4-2A48080A6301}"/>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434200" y="6406743"/>
                <a:ext cx="1252679" cy="27810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8E150D11-6BE8-7249-A4AD-51028B2BB15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0999" y="6406743"/>
                <a:ext cx="809239" cy="213480"/>
              </a:xfrm>
              <a:prstGeom prst="rect">
                <a:avLst/>
              </a:prstGeom>
            </p:spPr>
          </p:pic>
        </p:grpSp>
        <p:cxnSp>
          <p:nvCxnSpPr>
            <p:cNvPr id="34" name="Straight Connector 33">
              <a:extLst>
                <a:ext uri="{FF2B5EF4-FFF2-40B4-BE49-F238E27FC236}">
                  <a16:creationId xmlns:a16="http://schemas.microsoft.com/office/drawing/2014/main" id="{4A23A6EA-19A8-D249-AABC-526B6AF62148}"/>
                </a:ext>
              </a:extLst>
            </p:cNvPr>
            <p:cNvCxnSpPr>
              <a:cxnSpLocks/>
            </p:cNvCxnSpPr>
            <p:nvPr userDrawn="1"/>
          </p:nvCxnSpPr>
          <p:spPr>
            <a:xfrm>
              <a:off x="1008285" y="6497283"/>
              <a:ext cx="0" cy="142453"/>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92D6EAF-9F3C-5A43-910B-6B4CE22056B5}"/>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Copyright © 2022 Accenture. All rights reserved.</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92013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userDrawn="1">
  <p:cSld name="1_Image + Solid Right">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4FEAB7-20BD-CB40-AD10-981758C28760}"/>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16" name="Text Placeholder 14">
            <a:extLst>
              <a:ext uri="{FF2B5EF4-FFF2-40B4-BE49-F238E27FC236}">
                <a16:creationId xmlns:a16="http://schemas.microsoft.com/office/drawing/2014/main" id="{F2A4E8D1-1B93-F143-BD53-E20E9CCCB272}"/>
              </a:ext>
            </a:extLst>
          </p:cNvPr>
          <p:cNvSpPr>
            <a:spLocks noGrp="1"/>
          </p:cNvSpPr>
          <p:nvPr>
            <p:ph type="body" sz="quarter" idx="15" hasCustomPrompt="1"/>
          </p:nvPr>
        </p:nvSpPr>
        <p:spPr>
          <a:xfrm flipH="1">
            <a:off x="889000" y="-1563109"/>
            <a:ext cx="11303000" cy="8421109"/>
          </a:xfrm>
          <a:prstGeom prst="rtTriangle">
            <a:avLst/>
          </a:prstGeom>
          <a:solidFill>
            <a:schemeClr val="accent2">
              <a:lumMod val="50000"/>
            </a:schemeClr>
          </a:solidFill>
        </p:spPr>
        <p:txBody>
          <a:bodyPr anchor="b"/>
          <a:lstStyle/>
          <a:p>
            <a:pPr lvl="0"/>
            <a:r>
              <a:rPr lang="en-US"/>
              <a:t> </a:t>
            </a:r>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3683000" y="2395729"/>
            <a:ext cx="5715000" cy="2476499"/>
          </a:xfrm>
        </p:spPr>
        <p:txBody>
          <a:bodyPr anchor="b"/>
          <a:lstStyle>
            <a:lvl1pPr algn="l">
              <a:lnSpc>
                <a:spcPct val="90000"/>
              </a:lnSpc>
              <a:defRPr sz="4800">
                <a:solidFill>
                  <a:schemeClr val="tx1"/>
                </a:solidFill>
              </a:defRPr>
            </a:lvl1pPr>
          </a:lstStyle>
          <a:p>
            <a:r>
              <a:rPr lang="en-US"/>
              <a:t>Place presentation title here 48pt</a:t>
            </a:r>
          </a:p>
        </p:txBody>
      </p:sp>
      <p:pic>
        <p:nvPicPr>
          <p:cNvPr id="14" name="Picture 13">
            <a:extLst>
              <a:ext uri="{FF2B5EF4-FFF2-40B4-BE49-F238E27FC236}">
                <a16:creationId xmlns:a16="http://schemas.microsoft.com/office/drawing/2014/main" id="{8484EF02-5254-C343-A14A-40C48D7D54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95000" y="6200146"/>
            <a:ext cx="955192" cy="242189"/>
          </a:xfrm>
          <a:prstGeom prst="rect">
            <a:avLst/>
          </a:prstGeom>
        </p:spPr>
      </p:pic>
      <p:sp>
        <p:nvSpPr>
          <p:cNvPr id="17" name="TextBox 16">
            <a:extLst>
              <a:ext uri="{FF2B5EF4-FFF2-40B4-BE49-F238E27FC236}">
                <a16:creationId xmlns:a16="http://schemas.microsoft.com/office/drawing/2014/main" id="{DDC30CB9-991D-424A-B18D-E4B0CE6F0A48}"/>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7368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_Image + Soli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4FEAB7-20BD-CB40-AD10-981758C28760}"/>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16" name="Text Placeholder 14">
            <a:extLst>
              <a:ext uri="{FF2B5EF4-FFF2-40B4-BE49-F238E27FC236}">
                <a16:creationId xmlns:a16="http://schemas.microsoft.com/office/drawing/2014/main" id="{F2A4E8D1-1B93-F143-BD53-E20E9CCCB272}"/>
              </a:ext>
            </a:extLst>
          </p:cNvPr>
          <p:cNvSpPr>
            <a:spLocks noGrp="1"/>
          </p:cNvSpPr>
          <p:nvPr>
            <p:ph type="body" sz="quarter" idx="15" hasCustomPrompt="1"/>
          </p:nvPr>
        </p:nvSpPr>
        <p:spPr>
          <a:xfrm flipH="1">
            <a:off x="889000" y="-1563109"/>
            <a:ext cx="11303000" cy="8421109"/>
          </a:xfrm>
          <a:prstGeom prst="rtTriangle">
            <a:avLst/>
          </a:prstGeom>
          <a:solidFill>
            <a:schemeClr val="accent2">
              <a:lumMod val="50000"/>
            </a:schemeClr>
          </a:solidFill>
        </p:spPr>
        <p:txBody>
          <a:bodyPr anchor="b"/>
          <a:lstStyle/>
          <a:p>
            <a:pPr lvl="0"/>
            <a:r>
              <a:rPr lang="en-US"/>
              <a:t> </a:t>
            </a:r>
          </a:p>
        </p:txBody>
      </p:sp>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3683000" y="2395729"/>
            <a:ext cx="5715000" cy="2476499"/>
          </a:xfrm>
        </p:spPr>
        <p:txBody>
          <a:bodyPr anchor="b"/>
          <a:lstStyle>
            <a:lvl1pPr algn="l">
              <a:lnSpc>
                <a:spcPct val="90000"/>
              </a:lnSpc>
              <a:defRPr sz="4800">
                <a:solidFill>
                  <a:schemeClr val="tx1"/>
                </a:solidFill>
              </a:defRPr>
            </a:lvl1pPr>
          </a:lstStyle>
          <a:p>
            <a:r>
              <a:rPr lang="en-US"/>
              <a:t>Place presentation title here 48pt</a:t>
            </a:r>
          </a:p>
        </p:txBody>
      </p:sp>
      <p:pic>
        <p:nvPicPr>
          <p:cNvPr id="14" name="Picture 13">
            <a:extLst>
              <a:ext uri="{FF2B5EF4-FFF2-40B4-BE49-F238E27FC236}">
                <a16:creationId xmlns:a16="http://schemas.microsoft.com/office/drawing/2014/main" id="{8484EF02-5254-C343-A14A-40C48D7D54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795000" y="6200146"/>
            <a:ext cx="955192" cy="242189"/>
          </a:xfrm>
          <a:prstGeom prst="rect">
            <a:avLst/>
          </a:prstGeom>
        </p:spPr>
      </p:pic>
      <p:sp>
        <p:nvSpPr>
          <p:cNvPr id="17" name="TextBox 16">
            <a:extLst>
              <a:ext uri="{FF2B5EF4-FFF2-40B4-BE49-F238E27FC236}">
                <a16:creationId xmlns:a16="http://schemas.microsoft.com/office/drawing/2014/main" id="{DDC30CB9-991D-424A-B18D-E4B0CE6F0A48}"/>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6613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8" y="1435947"/>
            <a:ext cx="11491383" cy="4603517"/>
          </a:xfrm>
        </p:spPr>
        <p:txBody>
          <a:bodyPr vert="horz" lIns="0" tIns="0" rIns="0" bIns="0" rtlCol="0">
            <a:noAutofit/>
          </a:bodyPr>
          <a:lstStyle>
            <a:lvl1pPr>
              <a:defRPr lang="en-US" dirty="0" smtClean="0"/>
            </a:lvl1pPr>
            <a:lvl2pPr marL="0" indent="0">
              <a:buNone/>
              <a:defRPr lang="en-US" dirty="0" smtClean="0"/>
            </a:lvl2pPr>
            <a:lvl3pPr marL="201079" indent="-20107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8" y="731520"/>
            <a:ext cx="11491383" cy="352213"/>
          </a:xfrm>
        </p:spPr>
        <p:txBody>
          <a:bodyPr/>
          <a:lstStyle>
            <a:lvl1pPr>
              <a:defRPr sz="3200" b="0" cap="all" spc="-20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449365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4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4" name="Picture 3" descr="Shape&#10;&#10;Description automatically generated with medium confidence">
            <a:extLst>
              <a:ext uri="{FF2B5EF4-FFF2-40B4-BE49-F238E27FC236}">
                <a16:creationId xmlns:a16="http://schemas.microsoft.com/office/drawing/2014/main" id="{83B923E3-83F3-F048-B937-2157E51F11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26431" y="358549"/>
            <a:ext cx="808016" cy="203647"/>
          </a:xfrm>
          <a:prstGeom prst="rect">
            <a:avLst/>
          </a:prstGeom>
        </p:spPr>
      </p:pic>
      <p:grpSp>
        <p:nvGrpSpPr>
          <p:cNvPr id="6" name="Group 5">
            <a:extLst>
              <a:ext uri="{FF2B5EF4-FFF2-40B4-BE49-F238E27FC236}">
                <a16:creationId xmlns:a16="http://schemas.microsoft.com/office/drawing/2014/main" id="{55D2D774-6862-F344-8FFC-CFA73961D05F}"/>
              </a:ext>
            </a:extLst>
          </p:cNvPr>
          <p:cNvGrpSpPr/>
          <p:nvPr userDrawn="1"/>
        </p:nvGrpSpPr>
        <p:grpSpPr>
          <a:xfrm>
            <a:off x="381000" y="6477001"/>
            <a:ext cx="1572993" cy="189711"/>
            <a:chOff x="381000" y="6477001"/>
            <a:chExt cx="1572993" cy="189711"/>
          </a:xfrm>
        </p:grpSpPr>
        <p:grpSp>
          <p:nvGrpSpPr>
            <p:cNvPr id="7" name="Group 6">
              <a:extLst>
                <a:ext uri="{FF2B5EF4-FFF2-40B4-BE49-F238E27FC236}">
                  <a16:creationId xmlns:a16="http://schemas.microsoft.com/office/drawing/2014/main" id="{E9C8FDEF-B056-2E46-A443-37302B1B534B}"/>
                </a:ext>
              </a:extLst>
            </p:cNvPr>
            <p:cNvGrpSpPr/>
            <p:nvPr userDrawn="1"/>
          </p:nvGrpSpPr>
          <p:grpSpPr>
            <a:xfrm>
              <a:off x="381000" y="6477001"/>
              <a:ext cx="1572993" cy="189711"/>
              <a:chOff x="380999" y="6406743"/>
              <a:chExt cx="2305880" cy="278101"/>
            </a:xfrm>
          </p:grpSpPr>
          <p:pic>
            <p:nvPicPr>
              <p:cNvPr id="10" name="Picture 2" descr="VA Pittsburgh Health Care | Veterans Affairs">
                <a:extLst>
                  <a:ext uri="{FF2B5EF4-FFF2-40B4-BE49-F238E27FC236}">
                    <a16:creationId xmlns:a16="http://schemas.microsoft.com/office/drawing/2014/main" id="{4711B44F-CB7C-A048-9761-F71492D10036}"/>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434200" y="6406743"/>
                <a:ext cx="1252679" cy="278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C11FCA5-D73C-3C4A-AF51-E6E7A2B2F4E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0999" y="6406743"/>
                <a:ext cx="809239" cy="213480"/>
              </a:xfrm>
              <a:prstGeom prst="rect">
                <a:avLst/>
              </a:prstGeom>
            </p:spPr>
          </p:pic>
        </p:grpSp>
        <p:cxnSp>
          <p:nvCxnSpPr>
            <p:cNvPr id="9" name="Straight Connector 8">
              <a:extLst>
                <a:ext uri="{FF2B5EF4-FFF2-40B4-BE49-F238E27FC236}">
                  <a16:creationId xmlns:a16="http://schemas.microsoft.com/office/drawing/2014/main" id="{1ABFC4BB-E036-A74C-8A78-290CFA29405B}"/>
                </a:ext>
              </a:extLst>
            </p:cNvPr>
            <p:cNvCxnSpPr>
              <a:cxnSpLocks/>
            </p:cNvCxnSpPr>
            <p:nvPr userDrawn="1"/>
          </p:nvCxnSpPr>
          <p:spPr>
            <a:xfrm>
              <a:off x="1008285" y="6497283"/>
              <a:ext cx="0" cy="142453"/>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F48434A4-3A03-AF46-B21F-4FBC5F2EE017}"/>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Copyright © 2021 Accenture. All rights reserved.</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99103648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Long Headlin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381006" y="381001"/>
            <a:ext cx="11429999" cy="800100"/>
          </a:xfrm>
        </p:spPr>
        <p:txBody>
          <a:bodyPr/>
          <a:lstStyle>
            <a:lvl1pPr>
              <a:defRPr sz="3584"/>
            </a:lvl1pPr>
          </a:lstStyle>
          <a:p>
            <a:r>
              <a:rPr lang="en-GB"/>
              <a:t>Place headline here (36pt, min 30pt)</a:t>
            </a:r>
            <a:endParaRPr lang="en-US"/>
          </a:p>
        </p:txBody>
      </p:sp>
      <p:sp>
        <p:nvSpPr>
          <p:cNvPr id="4" name="Date Placeholder 3">
            <a:extLst>
              <a:ext uri="{FF2B5EF4-FFF2-40B4-BE49-F238E27FC236}">
                <a16:creationId xmlns:a16="http://schemas.microsoft.com/office/drawing/2014/main" id="{61FF4245-7C75-4301-91F9-9582BAEB2BE9}"/>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6F1D4FC6-A294-4050-ADDC-298E9AE50BA3}"/>
              </a:ext>
            </a:extLst>
          </p:cNvPr>
          <p:cNvSpPr>
            <a:spLocks noGrp="1"/>
          </p:cNvSpPr>
          <p:nvPr>
            <p:ph type="sldNum" sz="quarter" idx="11"/>
          </p:nvPr>
        </p:nvSpPr>
        <p:spPr/>
        <p:txBody>
          <a:bodyPr/>
          <a:lstStyle/>
          <a:p>
            <a:fld id="{1F90F471-3972-4120-B8B3-0237DE626C35}" type="slidenum">
              <a:rPr lang="en-US" smtClean="0"/>
              <a:pPr/>
              <a:t>‹#›</a:t>
            </a:fld>
            <a:endParaRPr lang="en-US"/>
          </a:p>
        </p:txBody>
      </p:sp>
      <p:sp>
        <p:nvSpPr>
          <p:cNvPr id="2" name="TextBox 1">
            <a:extLst>
              <a:ext uri="{FF2B5EF4-FFF2-40B4-BE49-F238E27FC236}">
                <a16:creationId xmlns:a16="http://schemas.microsoft.com/office/drawing/2014/main" id="{F2FD5C57-EA41-CEA4-867F-C02030782629}"/>
              </a:ext>
            </a:extLst>
          </p:cNvPr>
          <p:cNvSpPr txBox="1"/>
          <p:nvPr userDrawn="1"/>
        </p:nvSpPr>
        <p:spPr>
          <a:xfrm rot="5400000">
            <a:off x="9212823" y="3577670"/>
            <a:ext cx="5196363" cy="602295"/>
          </a:xfrm>
          <a:prstGeom prst="rect">
            <a:avLst/>
          </a:prstGeom>
          <a:noFill/>
        </p:spPr>
        <p:txBody>
          <a:bodyPr vert="vert270" wrap="square" lIns="0" tIns="0" rIns="0" bIns="0" rtlCol="0">
            <a:noAutofit/>
          </a:bodyPr>
          <a:lstStyle/>
          <a:p>
            <a:pPr algn="ctr" defTabSz="227494">
              <a:spcAft>
                <a:spcPts val="1194"/>
              </a:spcAft>
            </a:pPr>
            <a:endParaRPr lang="en-US" sz="4154" noProof="0">
              <a:solidFill>
                <a:schemeClr val="bg1">
                  <a:lumMod val="75000"/>
                </a:schemeClr>
              </a:solidFill>
            </a:endParaRPr>
          </a:p>
          <a:p>
            <a:pPr algn="ctr" defTabSz="227494">
              <a:spcAft>
                <a:spcPts val="1194"/>
              </a:spcAft>
            </a:pPr>
            <a:r>
              <a:rPr lang="en-US" sz="4154" noProof="0">
                <a:solidFill>
                  <a:schemeClr val="bg1">
                    <a:lumMod val="75000"/>
                  </a:schemeClr>
                </a:solidFill>
              </a:rPr>
              <a:t>DRAFT</a:t>
            </a:r>
          </a:p>
        </p:txBody>
      </p:sp>
    </p:spTree>
    <p:extLst>
      <p:ext uri="{BB962C8B-B14F-4D97-AF65-F5344CB8AC3E}">
        <p14:creationId xmlns:p14="http://schemas.microsoft.com/office/powerpoint/2010/main" val="1112326660"/>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1097280" y="1556186"/>
            <a:ext cx="10407535" cy="4142868"/>
          </a:xfrm>
        </p:spPr>
        <p:txBody>
          <a:bodyPr vert="horz" lIns="0" tIns="0" rIns="0" bIns="0" rtlCol="0">
            <a:noAutofit/>
          </a:bodyPr>
          <a:lstStyle>
            <a:lvl1pPr marL="0" indent="0">
              <a:buNone/>
              <a:defRPr lang="en-US" dirty="0" smtClean="0"/>
            </a:lvl1pPr>
            <a:lvl2pPr marL="0" indent="0">
              <a:buNone/>
              <a:defRPr lang="en-US" dirty="0" smtClean="0"/>
            </a:lvl2pPr>
            <a:lvl3pPr marL="201079" indent="-20107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Shape&#10;&#10;Description automatically generated with low confidence">
            <a:extLst>
              <a:ext uri="{FF2B5EF4-FFF2-40B4-BE49-F238E27FC236}">
                <a16:creationId xmlns:a16="http://schemas.microsoft.com/office/drawing/2014/main" id="{9F5AD0E4-C434-4237-B659-D25AD49015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31182462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07/17/2024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9191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Format Background… &gt; Picture or texture fill &gt; Set to one of the dark or mid gradient options</a:t>
            </a:r>
            <a:endParaRPr kumimoji="0" lang="en-US"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3366815918"/>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3600" b="1" i="0" u="none" strike="noStrike" kern="1200" cap="none" spc="0" normalizeH="0" baseline="0" noProof="0">
                <a:ln>
                  <a:noFill/>
                </a:ln>
                <a:solidFill>
                  <a:srgbClr val="1C1F2A"/>
                </a:solidFill>
                <a:effectLst/>
                <a:uLnTx/>
                <a:uFillTx/>
                <a:latin typeface="Calibri" panose="020F0502020204030204" pitchFamily="34" charset="0"/>
                <a:ea typeface="+mj-ea"/>
                <a:cs typeface="Calibri" panose="020F0502020204030204" pitchFamily="34" charset="0"/>
              </a:rPr>
              <a:t>Place headline here (36pt, min 30pt)</a:t>
            </a:r>
            <a:endParaRPr kumimoji="0" lang="en-US" sz="3600" b="1" i="0" u="none" strike="noStrike" kern="1200" cap="none" spc="0" normalizeH="0" baseline="0" noProof="0">
              <a:ln>
                <a:noFill/>
              </a:ln>
              <a:solidFill>
                <a:srgbClr val="1C1F2A"/>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321674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597263363"/>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515109305"/>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46398059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5" name="TextBox 4">
            <a:extLst>
              <a:ext uri="{FF2B5EF4-FFF2-40B4-BE49-F238E27FC236}">
                <a16:creationId xmlns:a16="http://schemas.microsoft.com/office/drawing/2014/main" id="{5A29A195-E352-25B1-986D-31CD04106DE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063464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60501815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750166373"/>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E1F3F0">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E1F3F0">
                  <a:alpha val="75000"/>
                </a:srgbClr>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452937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473444406"/>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97078206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Format Background… &gt; Picture or texture fill &gt; Set to one of the provided selections in the image library, Bring shape to front after Image selection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33951725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7975846"/>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5" name="Picture 4" descr="Background pattern&#10;&#10;Description automatically generated">
            <a:extLst>
              <a:ext uri="{FF2B5EF4-FFF2-40B4-BE49-F238E27FC236}">
                <a16:creationId xmlns:a16="http://schemas.microsoft.com/office/drawing/2014/main" id="{C5BF9379-F2AC-74A8-E93D-6B92E963CB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9A2F44B0-B7BA-59D4-6574-488FBAE0F6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403215"/>
            <a:ext cx="1529927" cy="363470"/>
          </a:xfrm>
          <a:prstGeom prst="rect">
            <a:avLst/>
          </a:prstGeom>
        </p:spPr>
      </p:pic>
    </p:spTree>
    <p:extLst>
      <p:ext uri="{BB962C8B-B14F-4D97-AF65-F5344CB8AC3E}">
        <p14:creationId xmlns:p14="http://schemas.microsoft.com/office/powerpoint/2010/main" val="326508951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225253725"/>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3426274128"/>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92406179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348925510"/>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45281289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156690543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24144189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200" b="0" i="0" u="none" strike="noStrike" kern="1200" cap="none" spc="0" normalizeH="0" baseline="0" noProof="0">
                    <a:ln>
                      <a:noFill/>
                    </a:ln>
                    <a:solidFill>
                      <a:srgbClr val="1C1F2A"/>
                    </a:solidFill>
                    <a:effectLst/>
                    <a:uLnTx/>
                    <a:uFillTx/>
                    <a:latin typeface="Calibri Light" panose="020F0302020204030204" pitchFamily="34" charset="0"/>
                    <a:ea typeface="+mj-ea"/>
                    <a:cs typeface="Calibri Light" panose="020F0302020204030204" pitchFamily="34" charset="0"/>
                  </a:rPr>
                  <a:t>|</a:t>
                </a:r>
                <a:endParaRPr kumimoji="0" lang="en-US" sz="1800" b="0" i="0" u="none" strike="noStrike" kern="1200" cap="none" spc="0" normalizeH="0" baseline="0" noProof="0">
                  <a:ln>
                    <a:noFill/>
                  </a:ln>
                  <a:solidFill>
                    <a:srgbClr val="1C1F2A"/>
                  </a:solidFill>
                  <a:effectLst/>
                  <a:uLnTx/>
                  <a:uFillTx/>
                  <a:latin typeface="Calibri Light" panose="020F0302020204030204" pitchFamily="34" charset="0"/>
                  <a:ea typeface="+mj-ea"/>
                  <a:cs typeface="Calibri Light" panose="020F0302020204030204" pitchFamily="34" charset="0"/>
                </a:endParaRPr>
              </a:p>
            </p:txBody>
          </p:sp>
        </p:grpSp>
      </p:grpSp>
    </p:spTree>
    <p:extLst>
      <p:ext uri="{BB962C8B-B14F-4D97-AF65-F5344CB8AC3E}">
        <p14:creationId xmlns:p14="http://schemas.microsoft.com/office/powerpoint/2010/main" val="31398764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04</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01</a:t>
            </a:r>
          </a:p>
        </p:txBody>
      </p:sp>
    </p:spTree>
    <p:extLst>
      <p:ext uri="{BB962C8B-B14F-4D97-AF65-F5344CB8AC3E}">
        <p14:creationId xmlns:p14="http://schemas.microsoft.com/office/powerpoint/2010/main" val="2285691164"/>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ooter Placeholder 9"/>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D49A97-9B22-D549-B192-48BA620B0C07}" type="slidenum">
              <a:rPr kumimoji="0" lang="en-US" sz="800" b="0" i="0" u="none" strike="noStrike" kern="1200" cap="none" spc="0" normalizeH="0" baseline="0" noProof="0">
                <a:ln>
                  <a:noFill/>
                </a:ln>
                <a:solidFill>
                  <a:prstClr val="white"/>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3840031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848E-C9F0-4829-9581-C89ABFE73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CBB9A-7BE5-4887-8506-788973B34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F69E13-DD65-4AAF-BE8D-DC0DBC9E14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AACE1E-231C-4908-AFDD-BAA669CF056A}" type="datetimeFigureOut">
              <a:rPr kumimoji="0" lang="en-US" sz="1800" b="0" i="0" u="none" strike="noStrike" kern="1200" cap="none" spc="0" normalizeH="0" baseline="0" noProof="0" smtClean="0">
                <a:ln>
                  <a:noFill/>
                </a:ln>
                <a:solidFill>
                  <a:srgbClr val="1C1F2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07/17/2024</a:t>
            </a:fld>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ED9030ED-5C1A-43E8-8704-41CC0429461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B49677A2-76EF-4397-B568-87CD03F4A3D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BD0EA1-A391-425B-80A4-F78792B279AB}" type="slidenum">
              <a:rPr kumimoji="0" lang="en-US" sz="800" b="0" i="0" u="none" strike="noStrike" kern="1200" cap="none" spc="0" normalizeH="0" baseline="0" noProof="0" smtClean="0">
                <a:ln>
                  <a:noFill/>
                </a:ln>
                <a:no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305215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9" y="1435947"/>
            <a:ext cx="11491383" cy="4603517"/>
          </a:xfrm>
        </p:spPr>
        <p:txBody>
          <a:bodyPr vert="horz" lIns="0" tIns="0" rIns="0" bIns="0" rtlCol="0">
            <a:noAutofit/>
          </a:bodyPr>
          <a:lstStyle>
            <a:lvl1pPr>
              <a:defRPr lang="en-US" dirty="0" smtClean="0"/>
            </a:lvl1pPr>
            <a:lvl2pPr marL="0" indent="0">
              <a:buNone/>
              <a:defRPr lang="en-US" dirty="0" smtClean="0"/>
            </a:lvl2pPr>
            <a:lvl3pPr marL="150809" indent="-15080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9" y="731522"/>
            <a:ext cx="11491383" cy="352213"/>
          </a:xfrm>
        </p:spPr>
        <p:txBody>
          <a:bodyPr/>
          <a:lstStyle>
            <a:lvl1pPr>
              <a:defRPr sz="2400" b="0" cap="all" spc="-15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39728091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Tree>
    <p:extLst>
      <p:ext uri="{BB962C8B-B14F-4D97-AF65-F5344CB8AC3E}">
        <p14:creationId xmlns:p14="http://schemas.microsoft.com/office/powerpoint/2010/main" val="2690623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s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EE04E-4DEE-5A6D-DA0B-C98DC6866E36}"/>
              </a:ext>
            </a:extLst>
          </p:cNvPr>
          <p:cNvSpPr/>
          <p:nvPr userDrawn="1"/>
        </p:nvSpPr>
        <p:spPr>
          <a:xfrm>
            <a:off x="10888839" y="294551"/>
            <a:ext cx="899154" cy="899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91FEAF95-6FFB-E156-EDF8-48CABE5CB16D}"/>
              </a:ext>
            </a:extLst>
          </p:cNvPr>
          <p:cNvSpPr>
            <a:spLocks noGrp="1"/>
          </p:cNvSpPr>
          <p:nvPr>
            <p:ph type="title" hasCustomPrompt="1"/>
          </p:nvPr>
        </p:nvSpPr>
        <p:spPr>
          <a:xfrm>
            <a:off x="381000" y="380999"/>
            <a:ext cx="5333795" cy="2393951"/>
          </a:xfrm>
        </p:spPr>
        <p:txBody>
          <a:bodyPr anchor="ctr"/>
          <a:lstStyle/>
          <a:p>
            <a:r>
              <a:rPr lang="en-US"/>
              <a:t>Place headline here (36pt, min 30pt)</a:t>
            </a:r>
          </a:p>
        </p:txBody>
      </p:sp>
      <p:sp>
        <p:nvSpPr>
          <p:cNvPr id="3" name="Slide Number Placeholder 2">
            <a:extLst>
              <a:ext uri="{FF2B5EF4-FFF2-40B4-BE49-F238E27FC236}">
                <a16:creationId xmlns:a16="http://schemas.microsoft.com/office/drawing/2014/main" id="{D0C94F83-7D2F-919D-73E8-948D8F72E67E}"/>
              </a:ext>
            </a:extLst>
          </p:cNvPr>
          <p:cNvSpPr>
            <a:spLocks noGrp="1"/>
          </p:cNvSpPr>
          <p:nvPr>
            <p:ph type="sldNum" sz="quarter" idx="10"/>
          </p:nvPr>
        </p:nvSpPr>
        <p:spPr/>
        <p:txBody>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US" sz="800" b="0" i="0" u="none" strike="noStrike" kern="1200" cap="none" spc="0" normalizeH="0" baseline="0" noProof="0" smtClean="0">
                <a:ln>
                  <a:noFill/>
                </a:ln>
                <a:no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cxnSp>
        <p:nvCxnSpPr>
          <p:cNvPr id="4" name="Straight Connector 3">
            <a:extLst>
              <a:ext uri="{FF2B5EF4-FFF2-40B4-BE49-F238E27FC236}">
                <a16:creationId xmlns:a16="http://schemas.microsoft.com/office/drawing/2014/main" id="{268029FD-49B0-8DD7-7F58-D5FEF3A68451}"/>
              </a:ext>
            </a:extLst>
          </p:cNvPr>
          <p:cNvCxnSpPr/>
          <p:nvPr userDrawn="1"/>
        </p:nvCxnSpPr>
        <p:spPr>
          <a:xfrm>
            <a:off x="6057633" y="6298711"/>
            <a:ext cx="318625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2">
            <a:extLst>
              <a:ext uri="{FF2B5EF4-FFF2-40B4-BE49-F238E27FC236}">
                <a16:creationId xmlns:a16="http://schemas.microsoft.com/office/drawing/2014/main" id="{B088B4E5-4E10-3789-5B8F-0CA17450077D}"/>
              </a:ext>
            </a:extLst>
          </p:cNvPr>
          <p:cNvSpPr txBox="1">
            <a:spLocks/>
          </p:cNvSpPr>
          <p:nvPr userDrawn="1"/>
        </p:nvSpPr>
        <p:spPr>
          <a:xfrm>
            <a:off x="11406992" y="6477001"/>
            <a:ext cx="381001" cy="207843"/>
          </a:xfrm>
          <a:prstGeom prst="rect">
            <a:avLst/>
          </a:prstGeom>
          <a:noFill/>
        </p:spPr>
        <p:txBody>
          <a:bodyPr wrap="square" lIns="0" tIns="0" rIns="0" bIns="0" rtlCol="0" anchor="ctr">
            <a:noAutofit/>
          </a:bodyPr>
          <a:lstStyle>
            <a:defPPr>
              <a:defRPr lang="en-US"/>
            </a:defPPr>
            <a:lvl1pPr marL="0" algn="l" defTabSz="914400" rtl="0" eaLnBrk="1" latinLnBrk="0" hangingPunct="1">
              <a:defRPr lang="en-US" sz="800" kern="1200">
                <a:no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US" sz="800" b="0" i="0" u="none" strike="noStrike" kern="1200" cap="none" spc="0" normalizeH="0" baseline="0" noProof="0" smtClean="0">
                <a:ln>
                  <a:noFill/>
                </a:ln>
                <a:noFill/>
                <a:effectLst/>
                <a:uLnTx/>
                <a:uFillTx/>
                <a:latin typeface="Calibri" panose="020F0502020204030204" pitchFamily="34" charset="0"/>
                <a:ea typeface="+mn-ea"/>
                <a:cs typeface="Calibri" panose="020F050202020403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800" b="0" i="0" u="none" strike="noStrike" kern="1200" cap="none" spc="0" normalizeH="0" baseline="0" noProof="0">
              <a:ln>
                <a:noFill/>
              </a:ln>
              <a:no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3F130241-0C0E-B1DA-7789-8019EE8C57F1}"/>
              </a:ext>
            </a:extLst>
          </p:cNvPr>
          <p:cNvSpPr/>
          <p:nvPr userDrawn="1"/>
        </p:nvSpPr>
        <p:spPr>
          <a:xfrm>
            <a:off x="9144056" y="3155948"/>
            <a:ext cx="3047944" cy="31559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 name="Rectangle 7">
            <a:extLst>
              <a:ext uri="{FF2B5EF4-FFF2-40B4-BE49-F238E27FC236}">
                <a16:creationId xmlns:a16="http://schemas.microsoft.com/office/drawing/2014/main" id="{38970CAF-90DC-952B-C447-B11ED7851E0B}"/>
              </a:ext>
            </a:extLst>
          </p:cNvPr>
          <p:cNvSpPr/>
          <p:nvPr userDrawn="1"/>
        </p:nvSpPr>
        <p:spPr>
          <a:xfrm>
            <a:off x="3048000" y="3155948"/>
            <a:ext cx="3047968" cy="3155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Picture Placeholder 35">
            <a:extLst>
              <a:ext uri="{FF2B5EF4-FFF2-40B4-BE49-F238E27FC236}">
                <a16:creationId xmlns:a16="http://schemas.microsoft.com/office/drawing/2014/main" id="{FD1F14AE-3506-4522-AFCA-D3906E5DB82C}"/>
              </a:ext>
            </a:extLst>
          </p:cNvPr>
          <p:cNvSpPr>
            <a:spLocks noGrp="1"/>
          </p:cNvSpPr>
          <p:nvPr>
            <p:ph type="pic" sz="quarter" idx="16" hasCustomPrompt="1"/>
          </p:nvPr>
        </p:nvSpPr>
        <p:spPr>
          <a:xfrm>
            <a:off x="6095976" y="-1"/>
            <a:ext cx="3048024" cy="3151189"/>
          </a:xfrm>
          <a:solidFill>
            <a:schemeClr val="bg1">
              <a:lumMod val="85000"/>
            </a:schemeClr>
          </a:solidFill>
        </p:spPr>
        <p:txBody>
          <a:bodyPr anchor="ctr"/>
          <a:lstStyle>
            <a:lvl1pPr marL="0" indent="0" algn="ctr">
              <a:buNone/>
              <a:defRPr sz="1400" b="0">
                <a:solidFill>
                  <a:schemeClr val="tx1"/>
                </a:solidFill>
                <a:latin typeface="Calibri" panose="020F0502020204030204" pitchFamily="34" charset="0"/>
                <a:cs typeface="Calibri" panose="020F0502020204030204" pitchFamily="34" charset="0"/>
              </a:defRPr>
            </a:lvl1pPr>
          </a:lstStyle>
          <a:p>
            <a:r>
              <a:rPr lang="en-GB"/>
              <a:t>Add image here</a:t>
            </a:r>
            <a:endParaRPr lang="en-US"/>
          </a:p>
        </p:txBody>
      </p:sp>
      <p:sp>
        <p:nvSpPr>
          <p:cNvPr id="10" name="Text Placeholder 26">
            <a:extLst>
              <a:ext uri="{FF2B5EF4-FFF2-40B4-BE49-F238E27FC236}">
                <a16:creationId xmlns:a16="http://schemas.microsoft.com/office/drawing/2014/main" id="{42B34B5B-2737-0504-69DF-B9B2E37EB193}"/>
              </a:ext>
            </a:extLst>
          </p:cNvPr>
          <p:cNvSpPr>
            <a:spLocks noGrp="1"/>
          </p:cNvSpPr>
          <p:nvPr>
            <p:ph type="body" sz="quarter" idx="17" hasCustomPrompt="1"/>
          </p:nvPr>
        </p:nvSpPr>
        <p:spPr>
          <a:xfrm>
            <a:off x="9525007" y="380999"/>
            <a:ext cx="2285996" cy="912223"/>
          </a:xfrm>
        </p:spPr>
        <p:txBody>
          <a:bodyPr anchor="ctr"/>
          <a:lstStyle>
            <a:lvl1pPr marL="0" indent="0">
              <a:buNone/>
              <a:defRPr lang="en-US" sz="4800" b="1" kern="1200" dirty="0">
                <a:solidFill>
                  <a:schemeClr val="accent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1" name="Text Placeholder 32">
            <a:extLst>
              <a:ext uri="{FF2B5EF4-FFF2-40B4-BE49-F238E27FC236}">
                <a16:creationId xmlns:a16="http://schemas.microsoft.com/office/drawing/2014/main" id="{B6F838FF-50D5-67D7-53C3-410FAFD773AF}"/>
              </a:ext>
            </a:extLst>
          </p:cNvPr>
          <p:cNvSpPr>
            <a:spLocks noGrp="1"/>
          </p:cNvSpPr>
          <p:nvPr>
            <p:ph type="body" sz="quarter" idx="18" hasCustomPrompt="1"/>
          </p:nvPr>
        </p:nvSpPr>
        <p:spPr>
          <a:xfrm>
            <a:off x="9525005" y="1490072"/>
            <a:ext cx="2285995" cy="1284879"/>
          </a:xfrm>
        </p:spPr>
        <p:txBody>
          <a:bodyPr/>
          <a:lstStyle>
            <a:lvl1pPr marL="0" indent="0">
              <a:spcAft>
                <a:spcPts val="600"/>
              </a:spcAft>
              <a:buNone/>
              <a:defRPr lang="en-US" sz="2000" b="1" kern="1200" dirty="0" smtClean="0">
                <a:solidFill>
                  <a:schemeClr val="tx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tx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tx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
        <p:nvSpPr>
          <p:cNvPr id="12" name="Text Placeholder 26">
            <a:extLst>
              <a:ext uri="{FF2B5EF4-FFF2-40B4-BE49-F238E27FC236}">
                <a16:creationId xmlns:a16="http://schemas.microsoft.com/office/drawing/2014/main" id="{819CC88E-CE99-EA38-498E-027F3216F9F9}"/>
              </a:ext>
            </a:extLst>
          </p:cNvPr>
          <p:cNvSpPr>
            <a:spLocks noGrp="1"/>
          </p:cNvSpPr>
          <p:nvPr>
            <p:ph type="body" sz="quarter" idx="19" hasCustomPrompt="1"/>
          </p:nvPr>
        </p:nvSpPr>
        <p:spPr>
          <a:xfrm>
            <a:off x="3428988" y="3538763"/>
            <a:ext cx="2285996" cy="912223"/>
          </a:xfrm>
        </p:spPr>
        <p:txBody>
          <a:bodyPr anchor="ctr"/>
          <a:lstStyle>
            <a:lvl1pPr marL="0" indent="0">
              <a:buNone/>
              <a:defRPr lang="en-US" sz="4800" b="1" kern="1200" dirty="0">
                <a:solidFill>
                  <a:schemeClr val="bg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3" name="Text Placeholder 32">
            <a:extLst>
              <a:ext uri="{FF2B5EF4-FFF2-40B4-BE49-F238E27FC236}">
                <a16:creationId xmlns:a16="http://schemas.microsoft.com/office/drawing/2014/main" id="{27DA9D02-D703-893A-1850-640616471ADD}"/>
              </a:ext>
            </a:extLst>
          </p:cNvPr>
          <p:cNvSpPr>
            <a:spLocks noGrp="1"/>
          </p:cNvSpPr>
          <p:nvPr>
            <p:ph type="body" sz="quarter" idx="20" hasCustomPrompt="1"/>
          </p:nvPr>
        </p:nvSpPr>
        <p:spPr>
          <a:xfrm>
            <a:off x="3428986" y="4647836"/>
            <a:ext cx="2285995" cy="1284879"/>
          </a:xfrm>
        </p:spPr>
        <p:txBody>
          <a:bodyPr/>
          <a:lstStyle>
            <a:lvl1pPr marL="0" indent="0">
              <a:spcAft>
                <a:spcPts val="600"/>
              </a:spcAft>
              <a:buNone/>
              <a:defRPr lang="en-US" sz="2000" b="1" kern="1200" dirty="0" smtClean="0">
                <a:solidFill>
                  <a:schemeClr val="bg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bg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bg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
        <p:nvSpPr>
          <p:cNvPr id="14" name="Text Placeholder 26">
            <a:extLst>
              <a:ext uri="{FF2B5EF4-FFF2-40B4-BE49-F238E27FC236}">
                <a16:creationId xmlns:a16="http://schemas.microsoft.com/office/drawing/2014/main" id="{9B8E2FB5-C86A-561C-E6AA-ABC67C1D4D3E}"/>
              </a:ext>
            </a:extLst>
          </p:cNvPr>
          <p:cNvSpPr>
            <a:spLocks noGrp="1"/>
          </p:cNvSpPr>
          <p:nvPr>
            <p:ph type="body" sz="quarter" idx="21" hasCustomPrompt="1"/>
          </p:nvPr>
        </p:nvSpPr>
        <p:spPr>
          <a:xfrm>
            <a:off x="6476996" y="3538763"/>
            <a:ext cx="2285996" cy="912223"/>
          </a:xfrm>
        </p:spPr>
        <p:txBody>
          <a:bodyPr anchor="ctr"/>
          <a:lstStyle>
            <a:lvl1pPr marL="0" indent="0">
              <a:buNone/>
              <a:defRPr lang="en-US" sz="4800" b="1" kern="1200" dirty="0">
                <a:solidFill>
                  <a:schemeClr val="accent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5" name="Text Placeholder 32">
            <a:extLst>
              <a:ext uri="{FF2B5EF4-FFF2-40B4-BE49-F238E27FC236}">
                <a16:creationId xmlns:a16="http://schemas.microsoft.com/office/drawing/2014/main" id="{E6CD2666-4C69-9C3A-7BD0-3B56A747104E}"/>
              </a:ext>
            </a:extLst>
          </p:cNvPr>
          <p:cNvSpPr>
            <a:spLocks noGrp="1"/>
          </p:cNvSpPr>
          <p:nvPr>
            <p:ph type="body" sz="quarter" idx="22" hasCustomPrompt="1"/>
          </p:nvPr>
        </p:nvSpPr>
        <p:spPr>
          <a:xfrm>
            <a:off x="6476994" y="4647836"/>
            <a:ext cx="2285995" cy="1284879"/>
          </a:xfrm>
        </p:spPr>
        <p:txBody>
          <a:bodyPr/>
          <a:lstStyle>
            <a:lvl1pPr marL="0" indent="0">
              <a:spcAft>
                <a:spcPts val="600"/>
              </a:spcAft>
              <a:buNone/>
              <a:defRPr lang="en-US" sz="2000" b="1" kern="1200" dirty="0" smtClean="0">
                <a:solidFill>
                  <a:schemeClr val="tx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tx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tx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
        <p:nvSpPr>
          <p:cNvPr id="16" name="Picture Placeholder 35">
            <a:extLst>
              <a:ext uri="{FF2B5EF4-FFF2-40B4-BE49-F238E27FC236}">
                <a16:creationId xmlns:a16="http://schemas.microsoft.com/office/drawing/2014/main" id="{543DBDC7-47FE-C964-5B3D-CD9A78B5BD4C}"/>
              </a:ext>
            </a:extLst>
          </p:cNvPr>
          <p:cNvSpPr>
            <a:spLocks noGrp="1"/>
          </p:cNvSpPr>
          <p:nvPr>
            <p:ph type="pic" sz="quarter" idx="23" hasCustomPrompt="1"/>
          </p:nvPr>
        </p:nvSpPr>
        <p:spPr>
          <a:xfrm>
            <a:off x="0" y="3155942"/>
            <a:ext cx="3048000" cy="3155958"/>
          </a:xfrm>
          <a:solidFill>
            <a:schemeClr val="bg1">
              <a:lumMod val="85000"/>
            </a:schemeClr>
          </a:solidFill>
        </p:spPr>
        <p:txBody>
          <a:bodyPr vert="horz" lIns="0" tIns="0" rIns="0" bIns="0" rtlCol="0" anchor="ctr">
            <a:noAutofit/>
          </a:bodyPr>
          <a:lstStyle>
            <a:lvl1pPr marL="0" indent="0" algn="ctr">
              <a:buNone/>
              <a:defRPr lang="en-US" sz="1400" dirty="0">
                <a:latin typeface="Calibri" panose="020F0502020204030204" pitchFamily="34" charset="0"/>
                <a:cs typeface="Calibri" panose="020F0502020204030204" pitchFamily="34" charset="0"/>
              </a:defRPr>
            </a:lvl1pPr>
          </a:lstStyle>
          <a:p>
            <a:pPr marL="228600" lvl="0" indent="-228600" algn="ctr"/>
            <a:r>
              <a:rPr lang="en-GB"/>
              <a:t>Add image here</a:t>
            </a:r>
            <a:endParaRPr lang="en-US"/>
          </a:p>
        </p:txBody>
      </p:sp>
      <p:sp>
        <p:nvSpPr>
          <p:cNvPr id="17" name="Text Placeholder 26">
            <a:extLst>
              <a:ext uri="{FF2B5EF4-FFF2-40B4-BE49-F238E27FC236}">
                <a16:creationId xmlns:a16="http://schemas.microsoft.com/office/drawing/2014/main" id="{93FE9086-DA8C-7FB8-BB52-77AA9166E62C}"/>
              </a:ext>
            </a:extLst>
          </p:cNvPr>
          <p:cNvSpPr>
            <a:spLocks noGrp="1"/>
          </p:cNvSpPr>
          <p:nvPr>
            <p:ph type="body" sz="quarter" idx="24" hasCustomPrompt="1"/>
          </p:nvPr>
        </p:nvSpPr>
        <p:spPr>
          <a:xfrm>
            <a:off x="9525001" y="3538763"/>
            <a:ext cx="2285996" cy="912223"/>
          </a:xfrm>
        </p:spPr>
        <p:txBody>
          <a:bodyPr anchor="ctr"/>
          <a:lstStyle>
            <a:lvl1pPr marL="0" indent="0">
              <a:buNone/>
              <a:defRPr lang="en-US" sz="4800" b="1" kern="1200" dirty="0">
                <a:solidFill>
                  <a:schemeClr val="accent1"/>
                </a:solidFill>
                <a:latin typeface="Calibri" panose="020F0502020204030204" pitchFamily="34" charset="0"/>
                <a:ea typeface="+mn-ea"/>
                <a:cs typeface="Calibri" panose="020F0502020204030204" pitchFamily="34" charset="0"/>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0"/>
              </a:spcBef>
              <a:spcAft>
                <a:spcPts val="1200"/>
              </a:spcAft>
            </a:pPr>
            <a:r>
              <a:rPr lang="en-GB"/>
              <a:t>00x</a:t>
            </a:r>
            <a:endParaRPr lang="en-US"/>
          </a:p>
        </p:txBody>
      </p:sp>
      <p:sp>
        <p:nvSpPr>
          <p:cNvPr id="18" name="Text Placeholder 32">
            <a:extLst>
              <a:ext uri="{FF2B5EF4-FFF2-40B4-BE49-F238E27FC236}">
                <a16:creationId xmlns:a16="http://schemas.microsoft.com/office/drawing/2014/main" id="{C92A4668-A71F-E345-0C1B-D125AE9F14E6}"/>
              </a:ext>
            </a:extLst>
          </p:cNvPr>
          <p:cNvSpPr>
            <a:spLocks noGrp="1"/>
          </p:cNvSpPr>
          <p:nvPr>
            <p:ph type="body" sz="quarter" idx="25" hasCustomPrompt="1"/>
          </p:nvPr>
        </p:nvSpPr>
        <p:spPr>
          <a:xfrm>
            <a:off x="9524999" y="4647836"/>
            <a:ext cx="2285995" cy="1284879"/>
          </a:xfrm>
        </p:spPr>
        <p:txBody>
          <a:bodyPr/>
          <a:lstStyle>
            <a:lvl1pPr marL="0" indent="0">
              <a:spcAft>
                <a:spcPts val="600"/>
              </a:spcAft>
              <a:buNone/>
              <a:defRPr lang="en-US" sz="2000" b="1" kern="1200" dirty="0" smtClean="0">
                <a:solidFill>
                  <a:schemeClr val="tx1"/>
                </a:solidFill>
                <a:latin typeface="Calibri" panose="020F0502020204030204" pitchFamily="34" charset="0"/>
                <a:ea typeface="+mn-ea"/>
                <a:cs typeface="Calibri" panose="020F0502020204030204" pitchFamily="34" charset="0"/>
              </a:defRPr>
            </a:lvl1pPr>
            <a:lvl2pPr marL="0" indent="0">
              <a:spcAft>
                <a:spcPts val="600"/>
              </a:spcAft>
              <a:buNone/>
              <a:defRPr lang="en-US" sz="1600" kern="1200" dirty="0">
                <a:solidFill>
                  <a:schemeClr val="tx1"/>
                </a:solidFill>
                <a:latin typeface="Calibri" panose="020F0502020204030204" pitchFamily="34" charset="0"/>
                <a:ea typeface="+mn-ea"/>
                <a:cs typeface="Calibri" panose="020F0502020204030204" pitchFamily="34" charset="0"/>
              </a:defRPr>
            </a:lvl2pPr>
            <a:lvl3pPr marL="285750" indent="-285750">
              <a:spcAft>
                <a:spcPts val="600"/>
              </a:spcAft>
              <a:defRPr lang="en-US" sz="1600" kern="1200" dirty="0">
                <a:solidFill>
                  <a:schemeClr val="tx1"/>
                </a:solidFill>
                <a:latin typeface="Calibri" panose="020F0502020204030204" pitchFamily="34" charset="0"/>
                <a:ea typeface="+mn-ea"/>
                <a:cs typeface="Calibri" panose="020F0502020204030204" pitchFamily="34" charset="0"/>
              </a:defRPr>
            </a:lvl3pPr>
            <a:lvl4pPr>
              <a:spcAft>
                <a:spcPts val="0"/>
              </a:spcAft>
              <a:defRPr sz="1800"/>
            </a:lvl4pPr>
            <a:lvl5pPr>
              <a:spcAft>
                <a:spcPts val="0"/>
              </a:spcAft>
              <a:defRPr sz="1800"/>
            </a:lvl5pPr>
          </a:lstStyle>
          <a:p>
            <a:pPr marL="228600" lvl="0" indent="-228600" algn="l" defTabSz="914400" rtl="0" eaLnBrk="1" latinLnBrk="0" hangingPunct="1">
              <a:lnSpc>
                <a:spcPct val="100000"/>
              </a:lnSpc>
              <a:spcBef>
                <a:spcPts val="0"/>
              </a:spcBef>
              <a:spcAft>
                <a:spcPts val="600"/>
              </a:spcAft>
            </a:pPr>
            <a:r>
              <a:rPr lang="en-US"/>
              <a:t>Stat headline</a:t>
            </a:r>
          </a:p>
          <a:p>
            <a:pPr marL="285750" lvl="1" indent="-285750" algn="l" defTabSz="914400" rtl="0" eaLnBrk="1" latinLnBrk="0" hangingPunct="1">
              <a:lnSpc>
                <a:spcPct val="100000"/>
              </a:lnSpc>
              <a:spcBef>
                <a:spcPts val="0"/>
              </a:spcBef>
              <a:spcAft>
                <a:spcPts val="0"/>
              </a:spcAft>
            </a:pPr>
            <a:r>
              <a:rPr lang="en-US"/>
              <a:t>Stat details</a:t>
            </a:r>
          </a:p>
          <a:p>
            <a:pPr marL="228600" lvl="2" indent="-228600" algn="l" defTabSz="914400" rtl="0" eaLnBrk="1" latinLnBrk="0" hangingPunct="1">
              <a:lnSpc>
                <a:spcPct val="100000"/>
              </a:lnSpc>
              <a:spcBef>
                <a:spcPts val="0"/>
              </a:spcBef>
              <a:spcAft>
                <a:spcPts val="0"/>
              </a:spcAft>
              <a:buFont typeface="Arial" panose="020B0604020202020204" pitchFamily="34" charset="0"/>
              <a:buChar char="•"/>
            </a:pPr>
            <a:r>
              <a:rPr lang="en-US"/>
              <a:t>Bullet point</a:t>
            </a:r>
          </a:p>
        </p:txBody>
      </p:sp>
    </p:spTree>
    <p:extLst>
      <p:ext uri="{BB962C8B-B14F-4D97-AF65-F5344CB8AC3E}">
        <p14:creationId xmlns:p14="http://schemas.microsoft.com/office/powerpoint/2010/main" val="2041394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Format Background… &gt; Picture or texture fill &gt; Set to one of the dark or mid gradient options</a:t>
            </a:r>
            <a:endParaRPr kumimoji="0" lang="en-US"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359918681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Format Background… &gt; Picture or texture fill &gt; Set to one of the dark or mid gradient options</a:t>
            </a:r>
            <a:endParaRPr kumimoji="0" lang="en-US"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4274612449"/>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Format Background… &gt; Picture or texture fill &gt; Set to one of the provided selections in the image library, Bring shape to front after Image selection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21193792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04</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01</a:t>
            </a:r>
          </a:p>
        </p:txBody>
      </p:sp>
    </p:spTree>
    <p:extLst>
      <p:ext uri="{BB962C8B-B14F-4D97-AF65-F5344CB8AC3E}">
        <p14:creationId xmlns:p14="http://schemas.microsoft.com/office/powerpoint/2010/main" val="331316732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148347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582243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01</a:t>
            </a:r>
          </a:p>
        </p:txBody>
      </p:sp>
    </p:spTree>
    <p:extLst>
      <p:ext uri="{BB962C8B-B14F-4D97-AF65-F5344CB8AC3E}">
        <p14:creationId xmlns:p14="http://schemas.microsoft.com/office/powerpoint/2010/main" val="20899919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5570796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3" name="TextBox 2">
            <a:extLst>
              <a:ext uri="{FF2B5EF4-FFF2-40B4-BE49-F238E27FC236}">
                <a16:creationId xmlns:a16="http://schemas.microsoft.com/office/drawing/2014/main" id="{E1A9B12D-ABB3-7292-B53B-5CE33B8BF07A}"/>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150577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316963436"/>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942746018"/>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263672036"/>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196164717"/>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835464675"/>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778027171"/>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668066104"/>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6AC6B7"/>
                </a:solidFill>
                <a:effectLst/>
                <a:uLnTx/>
                <a:uFillTx/>
                <a:latin typeface="Calibri" panose="020F0502020204030204" pitchFamily="34" charset="0"/>
                <a:ea typeface="+mn-ea"/>
                <a:cs typeface="Calibri" panose="020F0502020204030204" pitchFamily="34" charset="0"/>
              </a:rPr>
              <a:t>01</a:t>
            </a:r>
          </a:p>
        </p:txBody>
      </p:sp>
    </p:spTree>
    <p:extLst>
      <p:ext uri="{BB962C8B-B14F-4D97-AF65-F5344CB8AC3E}">
        <p14:creationId xmlns:p14="http://schemas.microsoft.com/office/powerpoint/2010/main" val="37777535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3" name="TextBox 2">
            <a:extLst>
              <a:ext uri="{FF2B5EF4-FFF2-40B4-BE49-F238E27FC236}">
                <a16:creationId xmlns:a16="http://schemas.microsoft.com/office/drawing/2014/main" id="{F83653F2-E0E3-E868-9728-C833EB47C8C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1932690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410005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GB" sz="3600" b="1" i="0" u="none" strike="noStrike" kern="1200" cap="none" spc="0" normalizeH="0" baseline="0" noProof="0">
                <a:ln>
                  <a:noFill/>
                </a:ln>
                <a:solidFill>
                  <a:srgbClr val="1C1F2A"/>
                </a:solidFill>
                <a:effectLst/>
                <a:uLnTx/>
                <a:uFillTx/>
                <a:latin typeface="Calibri" panose="020F0502020204030204" pitchFamily="34" charset="0"/>
                <a:ea typeface="+mj-ea"/>
                <a:cs typeface="Calibri" panose="020F0502020204030204" pitchFamily="34" charset="0"/>
              </a:rPr>
              <a:t>Place headline here (36pt, min 30pt)</a:t>
            </a:r>
            <a:endParaRPr kumimoji="0" lang="en-US" sz="3600" b="1" i="0" u="none" strike="noStrike" kern="1200" cap="none" spc="0" normalizeH="0" baseline="0" noProof="0">
              <a:ln>
                <a:noFill/>
              </a:ln>
              <a:solidFill>
                <a:srgbClr val="1C1F2A"/>
              </a:solidFill>
              <a:effectLst/>
              <a:uLnTx/>
              <a:uFillTx/>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68228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317402187"/>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892791252"/>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419559272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5" name="TextBox 4">
            <a:extLst>
              <a:ext uri="{FF2B5EF4-FFF2-40B4-BE49-F238E27FC236}">
                <a16:creationId xmlns:a16="http://schemas.microsoft.com/office/drawing/2014/main" id="{5A29A195-E352-25B1-986D-31CD04106DE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297714"/>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21129957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395397202"/>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E1F3F0">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E1F3F0">
                  <a:alpha val="75000"/>
                </a:srgbClr>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99935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631690404"/>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212711804"/>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004289921"/>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11448433"/>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51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9207471"/>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659771881"/>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2616228567"/>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027705418"/>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268150275"/>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67907245"/>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133610034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 Dark">
    <p:bg>
      <p:bgPr>
        <a:solidFill>
          <a:schemeClr val="accent3">
            <a:alpha val="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1A1D28">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1A1D28">
                  <a:alpha val="75000"/>
                </a:srgbClr>
              </a:solidFill>
              <a:effectLst/>
              <a:uLnTx/>
              <a:uFillTx/>
              <a:latin typeface="Arial" panose="020B0604020202020204" pitchFamily="34" charset="0"/>
              <a:ea typeface="+mn-ea"/>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225974110"/>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rgbClr val="1A1D28"/>
              </a:solidFill>
              <a:effectLst/>
              <a:uLnTx/>
              <a:uFillTx/>
              <a:latin typeface="Arial" panose="020B0604020202020204" pitchFamily="34" charset="0"/>
              <a:ea typeface="+mn-ea"/>
              <a:cs typeface="Arial" panose="020B060402020202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368154124"/>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rPr>
              <a:t>  Internal VA Working Papers | Not for External Dissemination	</a:t>
            </a:r>
            <a:endParaRPr kumimoji="0" lang="en-US" sz="1800" b="0" i="0" u="none" strike="noStrike" kern="1200" cap="none" spc="0" normalizeH="0" baseline="0" noProof="0">
              <a:ln>
                <a:noFill/>
              </a:ln>
              <a:solidFill>
                <a:srgbClr val="1C1F2A">
                  <a:alpha val="75000"/>
                </a:srgbClr>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GB" sz="1200" b="0" i="0" u="none" strike="noStrike" kern="1200" cap="none" spc="0" normalizeH="0" baseline="0" noProof="0">
                    <a:ln>
                      <a:noFill/>
                    </a:ln>
                    <a:solidFill>
                      <a:srgbClr val="1C1F2A"/>
                    </a:solidFill>
                    <a:effectLst/>
                    <a:uLnTx/>
                    <a:uFillTx/>
                    <a:latin typeface="Calibri Light" panose="020F0302020204030204" pitchFamily="34" charset="0"/>
                    <a:ea typeface="+mj-ea"/>
                    <a:cs typeface="Calibri Light" panose="020F0302020204030204" pitchFamily="34" charset="0"/>
                  </a:rPr>
                  <a:t>|</a:t>
                </a:r>
                <a:endParaRPr kumimoji="0" lang="en-US" sz="1800" b="0" i="0" u="none" strike="noStrike" kern="1200" cap="none" spc="0" normalizeH="0" baseline="0" noProof="0">
                  <a:ln>
                    <a:noFill/>
                  </a:ln>
                  <a:solidFill>
                    <a:srgbClr val="1C1F2A"/>
                  </a:solidFill>
                  <a:effectLst/>
                  <a:uLnTx/>
                  <a:uFillTx/>
                  <a:latin typeface="Calibri Light" panose="020F0302020204030204" pitchFamily="34" charset="0"/>
                  <a:ea typeface="+mj-ea"/>
                  <a:cs typeface="Calibri Light" panose="020F0302020204030204" pitchFamily="34" charset="0"/>
                </a:endParaRPr>
              </a:p>
            </p:txBody>
          </p:sp>
        </p:grpSp>
      </p:grpSp>
    </p:spTree>
    <p:extLst>
      <p:ext uri="{BB962C8B-B14F-4D97-AF65-F5344CB8AC3E}">
        <p14:creationId xmlns:p14="http://schemas.microsoft.com/office/powerpoint/2010/main" val="115715259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ooter Placeholder 9"/>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D49A97-9B22-D549-B192-48BA620B0C07}" type="slidenum">
              <a:rPr kumimoji="0" lang="en-US" sz="800" b="0" i="0" u="none" strike="noStrike" kern="1200" cap="none" spc="0" normalizeH="0" baseline="0" noProof="0">
                <a:ln>
                  <a:noFill/>
                </a:ln>
                <a:solidFill>
                  <a:prstClr val="white"/>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9663006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848E-C9F0-4829-9581-C89ABFE73F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CBB9A-7BE5-4887-8506-788973B34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F69E13-DD65-4AAF-BE8D-DC0DBC9E14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AACE1E-231C-4908-AFDD-BAA669CF056A}" type="datetimeFigureOut">
              <a:rPr kumimoji="0" lang="en-US" sz="1800" b="0" i="0" u="none" strike="noStrike" kern="1200" cap="none" spc="0" normalizeH="0" baseline="0" noProof="0" smtClean="0">
                <a:ln>
                  <a:noFill/>
                </a:ln>
                <a:solidFill>
                  <a:srgbClr val="1C1F2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07/17/2024</a:t>
            </a:fld>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ED9030ED-5C1A-43E8-8704-41CC0429461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B49677A2-76EF-4397-B568-87CD03F4A3D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BD0EA1-A391-425B-80A4-F78792B279AB}" type="slidenum">
              <a:rPr kumimoji="0" lang="en-US" sz="800" b="0" i="0" u="none" strike="noStrike" kern="1200" cap="none" spc="0" normalizeH="0" baseline="0" noProof="0" smtClean="0">
                <a:ln>
                  <a:noFill/>
                </a:ln>
                <a:no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96193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345019" y="1435947"/>
            <a:ext cx="11491383" cy="4603517"/>
          </a:xfrm>
        </p:spPr>
        <p:txBody>
          <a:bodyPr vert="horz" lIns="0" tIns="0" rIns="0" bIns="0" rtlCol="0">
            <a:noAutofit/>
          </a:bodyPr>
          <a:lstStyle>
            <a:lvl1pPr>
              <a:defRPr lang="en-US" dirty="0" smtClean="0"/>
            </a:lvl1pPr>
            <a:lvl2pPr marL="0" indent="0">
              <a:buNone/>
              <a:defRPr lang="en-US" dirty="0" smtClean="0"/>
            </a:lvl2pPr>
            <a:lvl3pPr marL="150809" indent="-150809">
              <a:tabLst/>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hasCustomPrompt="1"/>
          </p:nvPr>
        </p:nvSpPr>
        <p:spPr>
          <a:xfrm>
            <a:off x="345019" y="731522"/>
            <a:ext cx="11491383" cy="352213"/>
          </a:xfrm>
        </p:spPr>
        <p:txBody>
          <a:bodyPr/>
          <a:lstStyle>
            <a:lvl1pPr>
              <a:defRPr sz="2400" b="0" cap="all" spc="-150" baseline="0">
                <a:solidFill>
                  <a:schemeClr val="bg2"/>
                </a:solidFill>
                <a:latin typeface="+mj-lt"/>
              </a:defRPr>
            </a:lvl1pPr>
          </a:lstStyle>
          <a:p>
            <a:pPr lvl="0"/>
            <a:r>
              <a:rPr lang="en-US"/>
              <a:t>CLICK TO EDIT SUBTITLES</a:t>
            </a:r>
          </a:p>
        </p:txBody>
      </p:sp>
    </p:spTree>
    <p:extLst>
      <p:ext uri="{BB962C8B-B14F-4D97-AF65-F5344CB8AC3E}">
        <p14:creationId xmlns:p14="http://schemas.microsoft.com/office/powerpoint/2010/main" val="3633716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Tree>
    <p:extLst>
      <p:ext uri="{BB962C8B-B14F-4D97-AF65-F5344CB8AC3E}">
        <p14:creationId xmlns:p14="http://schemas.microsoft.com/office/powerpoint/2010/main" val="13589140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1675531655"/>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1393785316"/>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33131094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Tree>
    <p:extLst>
      <p:ext uri="{BB962C8B-B14F-4D97-AF65-F5344CB8AC3E}">
        <p14:creationId xmlns:p14="http://schemas.microsoft.com/office/powerpoint/2010/main" val="410942462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 Dark">
    <p:bg>
      <p:bgPr>
        <a:solidFill>
          <a:schemeClr val="accent3">
            <a:alpha val="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611016398"/>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408696605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Tree>
    <p:extLst>
      <p:ext uri="{BB962C8B-B14F-4D97-AF65-F5344CB8AC3E}">
        <p14:creationId xmlns:p14="http://schemas.microsoft.com/office/powerpoint/2010/main" val="5265100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12434788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
        <p:nvSpPr>
          <p:cNvPr id="3" name="TextBox 2">
            <a:extLst>
              <a:ext uri="{FF2B5EF4-FFF2-40B4-BE49-F238E27FC236}">
                <a16:creationId xmlns:a16="http://schemas.microsoft.com/office/drawing/2014/main" id="{E1A9B12D-ABB3-7292-B53B-5CE33B8BF07A}"/>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47651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520614936"/>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Arial" panose="020B0604020202020204" pitchFamily="34" charset="0"/>
              <a:cs typeface="Arial" panose="020B060402020202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779845928"/>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79154031"/>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905022066"/>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1737030"/>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Arial" panose="020B0604020202020204" pitchFamily="34" charset="0"/>
              <a:cs typeface="Arial" panose="020B060402020202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57094597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theme" Target="../theme/theme2.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41" Type="http://schemas.openxmlformats.org/officeDocument/2006/relationships/slideLayout" Target="../slideLayouts/slideLayout85.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41" Type="http://schemas.openxmlformats.org/officeDocument/2006/relationships/slideLayout" Target="../slideLayouts/slideLayout126.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slideLayout" Target="../slideLayouts/slideLayout153.xml"/><Relationship Id="rId39" Type="http://schemas.openxmlformats.org/officeDocument/2006/relationships/slideLayout" Target="../slideLayouts/slideLayout166.xml"/><Relationship Id="rId21" Type="http://schemas.openxmlformats.org/officeDocument/2006/relationships/slideLayout" Target="../slideLayouts/slideLayout148.xml"/><Relationship Id="rId34" Type="http://schemas.openxmlformats.org/officeDocument/2006/relationships/slideLayout" Target="../slideLayouts/slideLayout161.xml"/><Relationship Id="rId42" Type="http://schemas.openxmlformats.org/officeDocument/2006/relationships/slideLayout" Target="../slideLayouts/slideLayout169.xml"/><Relationship Id="rId47" Type="http://schemas.openxmlformats.org/officeDocument/2006/relationships/slideLayout" Target="../slideLayouts/slideLayout174.xml"/><Relationship Id="rId50" Type="http://schemas.openxmlformats.org/officeDocument/2006/relationships/slideLayout" Target="../slideLayouts/slideLayout177.xml"/><Relationship Id="rId55" Type="http://schemas.openxmlformats.org/officeDocument/2006/relationships/slideLayout" Target="../slideLayouts/slideLayout182.xml"/><Relationship Id="rId63" Type="http://schemas.openxmlformats.org/officeDocument/2006/relationships/slideLayout" Target="../slideLayouts/slideLayout190.xml"/><Relationship Id="rId68" Type="http://schemas.openxmlformats.org/officeDocument/2006/relationships/slideLayout" Target="../slideLayouts/slideLayout195.xml"/><Relationship Id="rId7" Type="http://schemas.openxmlformats.org/officeDocument/2006/relationships/slideLayout" Target="../slideLayouts/slideLayout134.xml"/><Relationship Id="rId71" Type="http://schemas.openxmlformats.org/officeDocument/2006/relationships/theme" Target="../theme/theme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9" Type="http://schemas.openxmlformats.org/officeDocument/2006/relationships/slideLayout" Target="../slideLayouts/slideLayout156.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32" Type="http://schemas.openxmlformats.org/officeDocument/2006/relationships/slideLayout" Target="../slideLayouts/slideLayout159.xml"/><Relationship Id="rId37" Type="http://schemas.openxmlformats.org/officeDocument/2006/relationships/slideLayout" Target="../slideLayouts/slideLayout164.xml"/><Relationship Id="rId40" Type="http://schemas.openxmlformats.org/officeDocument/2006/relationships/slideLayout" Target="../slideLayouts/slideLayout167.xml"/><Relationship Id="rId45" Type="http://schemas.openxmlformats.org/officeDocument/2006/relationships/slideLayout" Target="../slideLayouts/slideLayout172.xml"/><Relationship Id="rId53" Type="http://schemas.openxmlformats.org/officeDocument/2006/relationships/slideLayout" Target="../slideLayouts/slideLayout180.xml"/><Relationship Id="rId58" Type="http://schemas.openxmlformats.org/officeDocument/2006/relationships/slideLayout" Target="../slideLayouts/slideLayout185.xml"/><Relationship Id="rId66" Type="http://schemas.openxmlformats.org/officeDocument/2006/relationships/slideLayout" Target="../slideLayouts/slideLayout193.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36" Type="http://schemas.openxmlformats.org/officeDocument/2006/relationships/slideLayout" Target="../slideLayouts/slideLayout163.xml"/><Relationship Id="rId49" Type="http://schemas.openxmlformats.org/officeDocument/2006/relationships/slideLayout" Target="../slideLayouts/slideLayout176.xml"/><Relationship Id="rId57" Type="http://schemas.openxmlformats.org/officeDocument/2006/relationships/slideLayout" Target="../slideLayouts/slideLayout184.xml"/><Relationship Id="rId61" Type="http://schemas.openxmlformats.org/officeDocument/2006/relationships/slideLayout" Target="../slideLayouts/slideLayout188.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31" Type="http://schemas.openxmlformats.org/officeDocument/2006/relationships/slideLayout" Target="../slideLayouts/slideLayout158.xml"/><Relationship Id="rId44" Type="http://schemas.openxmlformats.org/officeDocument/2006/relationships/slideLayout" Target="../slideLayouts/slideLayout171.xml"/><Relationship Id="rId52" Type="http://schemas.openxmlformats.org/officeDocument/2006/relationships/slideLayout" Target="../slideLayouts/slideLayout179.xml"/><Relationship Id="rId60" Type="http://schemas.openxmlformats.org/officeDocument/2006/relationships/slideLayout" Target="../slideLayouts/slideLayout187.xml"/><Relationship Id="rId65" Type="http://schemas.openxmlformats.org/officeDocument/2006/relationships/slideLayout" Target="../slideLayouts/slideLayout192.xml"/><Relationship Id="rId73" Type="http://schemas.openxmlformats.org/officeDocument/2006/relationships/image" Target="../media/image19.png"/><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30" Type="http://schemas.openxmlformats.org/officeDocument/2006/relationships/slideLayout" Target="../slideLayouts/slideLayout157.xml"/><Relationship Id="rId35" Type="http://schemas.openxmlformats.org/officeDocument/2006/relationships/slideLayout" Target="../slideLayouts/slideLayout162.xml"/><Relationship Id="rId43" Type="http://schemas.openxmlformats.org/officeDocument/2006/relationships/slideLayout" Target="../slideLayouts/slideLayout170.xml"/><Relationship Id="rId48" Type="http://schemas.openxmlformats.org/officeDocument/2006/relationships/slideLayout" Target="../slideLayouts/slideLayout175.xml"/><Relationship Id="rId56" Type="http://schemas.openxmlformats.org/officeDocument/2006/relationships/slideLayout" Target="../slideLayouts/slideLayout183.xml"/><Relationship Id="rId64" Type="http://schemas.openxmlformats.org/officeDocument/2006/relationships/slideLayout" Target="../slideLayouts/slideLayout191.xml"/><Relationship Id="rId69" Type="http://schemas.openxmlformats.org/officeDocument/2006/relationships/slideLayout" Target="../slideLayouts/slideLayout196.xml"/><Relationship Id="rId8" Type="http://schemas.openxmlformats.org/officeDocument/2006/relationships/slideLayout" Target="../slideLayouts/slideLayout135.xml"/><Relationship Id="rId51" Type="http://schemas.openxmlformats.org/officeDocument/2006/relationships/slideLayout" Target="../slideLayouts/slideLayout178.xml"/><Relationship Id="rId72" Type="http://schemas.openxmlformats.org/officeDocument/2006/relationships/image" Target="../media/image18.png"/><Relationship Id="rId3" Type="http://schemas.openxmlformats.org/officeDocument/2006/relationships/slideLayout" Target="../slideLayouts/slideLayout130.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33" Type="http://schemas.openxmlformats.org/officeDocument/2006/relationships/slideLayout" Target="../slideLayouts/slideLayout160.xml"/><Relationship Id="rId38" Type="http://schemas.openxmlformats.org/officeDocument/2006/relationships/slideLayout" Target="../slideLayouts/slideLayout165.xml"/><Relationship Id="rId46" Type="http://schemas.openxmlformats.org/officeDocument/2006/relationships/slideLayout" Target="../slideLayouts/slideLayout173.xml"/><Relationship Id="rId59" Type="http://schemas.openxmlformats.org/officeDocument/2006/relationships/slideLayout" Target="../slideLayouts/slideLayout186.xml"/><Relationship Id="rId67" Type="http://schemas.openxmlformats.org/officeDocument/2006/relationships/slideLayout" Target="../slideLayouts/slideLayout194.xml"/><Relationship Id="rId20" Type="http://schemas.openxmlformats.org/officeDocument/2006/relationships/slideLayout" Target="../slideLayouts/slideLayout147.xml"/><Relationship Id="rId41" Type="http://schemas.openxmlformats.org/officeDocument/2006/relationships/slideLayout" Target="../slideLayouts/slideLayout168.xml"/><Relationship Id="rId54" Type="http://schemas.openxmlformats.org/officeDocument/2006/relationships/slideLayout" Target="../slideLayouts/slideLayout181.xml"/><Relationship Id="rId62" Type="http://schemas.openxmlformats.org/officeDocument/2006/relationships/slideLayout" Target="../slideLayouts/slideLayout189.xml"/><Relationship Id="rId70" Type="http://schemas.openxmlformats.org/officeDocument/2006/relationships/slideLayout" Target="../slideLayouts/slideLayout197.xml"/><Relationship Id="rId1" Type="http://schemas.openxmlformats.org/officeDocument/2006/relationships/slideLayout" Target="../slideLayouts/slideLayout128.xml"/><Relationship Id="rId6"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1200" cap="none" spc="0" normalizeH="0" baseline="0" noProof="0" smtClean="0">
                <a:ln>
                  <a:noFill/>
                </a:ln>
                <a:solidFill>
                  <a:srgbClr val="1C1F2A">
                    <a:alpha val="75000"/>
                  </a:srgbClr>
                </a:solidFill>
                <a:effectLst/>
                <a:uLnTx/>
                <a:uFillTx/>
                <a:latin typeface="Arial" panose="020B0604020202020204"/>
                <a:ea typeface="+mn-ea"/>
                <a:cs typeface="+mn-cs"/>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1200" cap="none" spc="0" normalizeH="0" baseline="0" noProof="0">
              <a:ln>
                <a:noFill/>
              </a:ln>
              <a:solidFill>
                <a:srgbClr val="1C1F2A">
                  <a:alpha val="7500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US" sz="800" b="0" i="0" u="none" strike="noStrike" kern="1200" cap="none" spc="0" normalizeH="0" baseline="0" noProof="0" smtClean="0">
                <a:ln>
                  <a:noFill/>
                </a:ln>
                <a:no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3572363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1200" cap="none" spc="0" normalizeH="0" baseline="0" noProof="0" smtClean="0">
                <a:ln>
                  <a:noFill/>
                </a:ln>
                <a:solidFill>
                  <a:srgbClr val="1C1F2A">
                    <a:alpha val="75000"/>
                  </a:srgbClr>
                </a:solidFill>
                <a:effectLst/>
                <a:uLnTx/>
                <a:uFillTx/>
                <a:latin typeface="Arial" panose="020B0604020202020204"/>
                <a:ea typeface="+mn-ea"/>
                <a:cs typeface="+mn-cs"/>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1800" b="0" i="0" u="none" strike="noStrike" kern="1200" cap="none" spc="0" normalizeH="0" baseline="0" noProof="0">
              <a:ln>
                <a:noFill/>
              </a:ln>
              <a:solidFill>
                <a:srgbClr val="1C1F2A">
                  <a:alpha val="7500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US" sz="800" b="0" i="0" u="none" strike="noStrike" kern="1200" cap="none" spc="0" normalizeH="0" baseline="0" noProof="0" smtClean="0">
                <a:ln>
                  <a:noFill/>
                </a:ln>
                <a:no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164252876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 id="2147483744" r:id="rId27"/>
    <p:sldLayoutId id="2147483745" r:id="rId28"/>
    <p:sldLayoutId id="2147483746" r:id="rId29"/>
    <p:sldLayoutId id="2147483747" r:id="rId30"/>
    <p:sldLayoutId id="2147483748" r:id="rId31"/>
    <p:sldLayoutId id="2147483749" r:id="rId32"/>
    <p:sldLayoutId id="2147483750" r:id="rId33"/>
    <p:sldLayoutId id="2147483751" r:id="rId34"/>
    <p:sldLayoutId id="2147483752" r:id="rId35"/>
    <p:sldLayoutId id="2147483753" r:id="rId36"/>
    <p:sldLayoutId id="2147483754" r:id="rId37"/>
    <p:sldLayoutId id="2147483755" r:id="rId38"/>
    <p:sldLayoutId id="2147483756" r:id="rId39"/>
    <p:sldLayoutId id="2147483757" r:id="rId40"/>
    <p:sldLayoutId id="2147483758" r:id="rId41"/>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37332565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 id="2147483797" r:id="rId38"/>
    <p:sldLayoutId id="2147483798" r:id="rId39"/>
    <p:sldLayoutId id="2147483799" r:id="rId40"/>
    <p:sldLayoutId id="2147483800" r:id="rId41"/>
    <p:sldLayoutId id="2147483801" r:id="rId42"/>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6" name="TextBox 5">
            <a:extLst>
              <a:ext uri="{FF2B5EF4-FFF2-40B4-BE49-F238E27FC236}">
                <a16:creationId xmlns:a16="http://schemas.microsoft.com/office/drawing/2014/main" id="{CE4E0437-B6EC-1949-9776-716EE0B17FEB}"/>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4C0085CC-3E61-6D4F-81D2-C01F85C83350}"/>
              </a:ext>
            </a:extLst>
          </p:cNvPr>
          <p:cNvGrpSpPr/>
          <p:nvPr userDrawn="1"/>
        </p:nvGrpSpPr>
        <p:grpSpPr>
          <a:xfrm>
            <a:off x="292223" y="6277771"/>
            <a:ext cx="2177541" cy="609968"/>
            <a:chOff x="303374" y="6213899"/>
            <a:chExt cx="2177541" cy="609968"/>
          </a:xfrm>
        </p:grpSpPr>
        <p:pic>
          <p:nvPicPr>
            <p:cNvPr id="9" name="Picture 8">
              <a:extLst>
                <a:ext uri="{FF2B5EF4-FFF2-40B4-BE49-F238E27FC236}">
                  <a16:creationId xmlns:a16="http://schemas.microsoft.com/office/drawing/2014/main" id="{FEE5A938-F969-1F42-A4DF-6E264BD371D8}"/>
                </a:ext>
              </a:extLst>
            </p:cNvPr>
            <p:cNvPicPr>
              <a:picLocks noChangeAspect="1"/>
            </p:cNvPicPr>
            <p:nvPr userDrawn="1"/>
          </p:nvPicPr>
          <p:blipFill>
            <a:blip r:embed="rId7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10" name="Group 9">
              <a:extLst>
                <a:ext uri="{FF2B5EF4-FFF2-40B4-BE49-F238E27FC236}">
                  <a16:creationId xmlns:a16="http://schemas.microsoft.com/office/drawing/2014/main" id="{96BB6722-C0DC-F34A-9444-3D993B68641D}"/>
                </a:ext>
              </a:extLst>
            </p:cNvPr>
            <p:cNvGrpSpPr/>
            <p:nvPr userDrawn="1"/>
          </p:nvGrpSpPr>
          <p:grpSpPr>
            <a:xfrm>
              <a:off x="303374" y="6213899"/>
              <a:ext cx="1155165" cy="609968"/>
              <a:chOff x="1204393" y="5850835"/>
              <a:chExt cx="1141925" cy="602977"/>
            </a:xfrm>
          </p:grpSpPr>
          <p:pic>
            <p:nvPicPr>
              <p:cNvPr id="11" name="Picture 4">
                <a:extLst>
                  <a:ext uri="{FF2B5EF4-FFF2-40B4-BE49-F238E27FC236}">
                    <a16:creationId xmlns:a16="http://schemas.microsoft.com/office/drawing/2014/main" id="{21A1ED3D-70EA-C24A-A8B6-D5506A86ACC5}"/>
                  </a:ext>
                </a:extLst>
              </p:cNvPr>
              <p:cNvPicPr>
                <a:picLocks noChangeAspect="1" noChangeArrowheads="1"/>
              </p:cNvPicPr>
              <p:nvPr userDrawn="1"/>
            </p:nvPicPr>
            <p:blipFill>
              <a:blip r:embed="rId7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997269DF-DF19-8F4E-8EA6-A329FDB994F6}"/>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236641303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 id="2147483837" r:id="rId35"/>
    <p:sldLayoutId id="2147483838" r:id="rId36"/>
    <p:sldLayoutId id="2147483839" r:id="rId37"/>
    <p:sldLayoutId id="2147483840" r:id="rId38"/>
    <p:sldLayoutId id="2147483841" r:id="rId39"/>
    <p:sldLayoutId id="2147483842" r:id="rId40"/>
    <p:sldLayoutId id="2147483843" r:id="rId41"/>
    <p:sldLayoutId id="2147483844" r:id="rId42"/>
    <p:sldLayoutId id="2147483845" r:id="rId43"/>
    <p:sldLayoutId id="2147483846" r:id="rId44"/>
    <p:sldLayoutId id="2147483847" r:id="rId45"/>
    <p:sldLayoutId id="2147483848" r:id="rId46"/>
    <p:sldLayoutId id="2147483849" r:id="rId47"/>
    <p:sldLayoutId id="2147483850" r:id="rId48"/>
    <p:sldLayoutId id="2147483851" r:id="rId49"/>
    <p:sldLayoutId id="2147483852" r:id="rId50"/>
    <p:sldLayoutId id="2147483853" r:id="rId51"/>
    <p:sldLayoutId id="2147483854" r:id="rId52"/>
    <p:sldLayoutId id="2147483855" r:id="rId53"/>
    <p:sldLayoutId id="2147483856" r:id="rId54"/>
    <p:sldLayoutId id="2147483857" r:id="rId55"/>
    <p:sldLayoutId id="2147483858" r:id="rId56"/>
    <p:sldLayoutId id="2147483859" r:id="rId57"/>
    <p:sldLayoutId id="2147483860" r:id="rId58"/>
    <p:sldLayoutId id="2147483861" r:id="rId59"/>
    <p:sldLayoutId id="2147483862" r:id="rId60"/>
    <p:sldLayoutId id="2147483863" r:id="rId61"/>
    <p:sldLayoutId id="2147483864" r:id="rId62"/>
    <p:sldLayoutId id="2147483865" r:id="rId63"/>
    <p:sldLayoutId id="2147483866" r:id="rId64"/>
    <p:sldLayoutId id="2147483867" r:id="rId65"/>
    <p:sldLayoutId id="2147483868" r:id="rId66"/>
    <p:sldLayoutId id="2147483869" r:id="rId67"/>
    <p:sldLayoutId id="2147483870" r:id="rId68"/>
    <p:sldLayoutId id="2147483871" r:id="rId69"/>
    <p:sldLayoutId id="2147483872" r:id="rId70"/>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Wx901hhvG4" TargetMode="External"/><Relationship Id="rId2" Type="http://schemas.openxmlformats.org/officeDocument/2006/relationships/notesSlide" Target="../notesSlides/notesSlide15.xml"/><Relationship Id="rId1" Type="http://schemas.openxmlformats.org/officeDocument/2006/relationships/slideLayout" Target="../slideLayouts/slideLayout100.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hyperlink" Target="https://www.knowva.ebenefits.va.gov/system/templates/selfservice/va_ssnew/help/customer/locale/en-US/portal/554400000001018/content/554400000149088/School-Certifying-Official-Handbook-On-line" TargetMode="External"/><Relationship Id="rId2" Type="http://schemas.openxmlformats.org/officeDocument/2006/relationships/notesSlide" Target="../notesSlides/notesSlide16.xml"/><Relationship Id="rId1" Type="http://schemas.openxmlformats.org/officeDocument/2006/relationships/slideLayout" Target="../slideLayouts/slideLayout102.xml"/></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0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0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svg"/><Relationship Id="rId3" Type="http://schemas.openxmlformats.org/officeDocument/2006/relationships/hyperlink" Target="https://www.va.gov/school-administrators/" TargetMode="External"/><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100.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10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3" Type="http://schemas.openxmlformats.org/officeDocument/2006/relationships/hyperlink" Target="https://www.benefits.va.gov/gibill/contact_us.asp" TargetMode="External"/><Relationship Id="rId2" Type="http://schemas.openxmlformats.org/officeDocument/2006/relationships/notesSlide" Target="../notesSlides/notesSlide23.xml"/><Relationship Id="rId1" Type="http://schemas.openxmlformats.org/officeDocument/2006/relationships/slideLayout" Target="../slideLayouts/slideLayout104.xml"/><Relationship Id="rId4" Type="http://schemas.openxmlformats.org/officeDocument/2006/relationships/hyperlink" Target="https://ask.va.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benefits.va.gov/gibill/resources/education_resources/school_certifying_officials/elr.asp" TargetMode="External"/><Relationship Id="rId2" Type="http://schemas.openxmlformats.org/officeDocument/2006/relationships/notesSlide" Target="../notesSlides/notesSlide24.xml"/><Relationship Id="rId1" Type="http://schemas.openxmlformats.org/officeDocument/2006/relationships/slideLayout" Target="../slideLayouts/slideLayout104.xml"/><Relationship Id="rId4" Type="http://schemas.openxmlformats.org/officeDocument/2006/relationships/hyperlink" Target="https://nasaa-vetseducation.com/nasaa-contact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hyperlink" Target="https://www.youtube.com/watch?v=kWx901hhvG4" TargetMode="External"/><Relationship Id="rId7" Type="http://schemas.openxmlformats.org/officeDocument/2006/relationships/image" Target="../media/image85.svg"/><Relationship Id="rId2" Type="http://schemas.openxmlformats.org/officeDocument/2006/relationships/notesSlide" Target="../notesSlides/notesSlide26.xml"/><Relationship Id="rId1" Type="http://schemas.openxmlformats.org/officeDocument/2006/relationships/slideLayout" Target="../slideLayouts/slideLayout127.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hyperlink" Target="https://usg02.safelinks.protection.office365.us/?url=https%3A%2F%2Flnks.gd%2Fl%2FeyJhbGciOiJIUzI1NiJ9.eyJidWxsZXRpbl9saW5rX2lkIjoxMDEsInVyaSI6ImJwMjpjbGljayIsInVybCI6Imh0dHBzOi8vYXNrLnZhLmdvdi8iLCJidWxsZXRpbl9pZCI6IjIwMjQwMjIyLjkwNjU4ODMxIn0.lH2QJSbbPrCDuSLXArUgTkqvuya1kRhQWtOLUYeJcqE%2Fs%2F2899761890%2Fbr%2F237576325173-l&amp;data=05%7C02%7Cceleste.jacobs%40afs.com%7Cff592d2abb9049d9c01808dc33e1823e%7Ca01f407a85cb4a1698bbf28e6384bd28%7C0%7C0%7C638442293221807898%7CUnknown%7CTWFpbGZsb3d8eyJWIjoiMC4wLjAwMDAiLCJQIjoiV2luMzIiLCJBTiI6Ik1haWwiLCJXVCI6Mn0%3D%7C0%7C%7C%7C&amp;sdata=SLBZ4it1dkVuVSRCh4VOl%2Fo9p0yfz8iBSnLHqgLIC1w%3D&amp;reserved=0" TargetMode="External"/><Relationship Id="rId7" Type="http://schemas.openxmlformats.org/officeDocument/2006/relationships/image" Target="../media/image88.svg"/><Relationship Id="rId2" Type="http://schemas.openxmlformats.org/officeDocument/2006/relationships/notesSlide" Target="../notesSlides/notesSlide27.xml"/><Relationship Id="rId1" Type="http://schemas.openxmlformats.org/officeDocument/2006/relationships/slideLayout" Target="../slideLayouts/slideLayout127.xml"/><Relationship Id="rId6" Type="http://schemas.openxmlformats.org/officeDocument/2006/relationships/image" Target="../media/image87.png"/><Relationship Id="rId5" Type="http://schemas.openxmlformats.org/officeDocument/2006/relationships/hyperlink" Target="https://benefits.va.gov/gibill/enrollment-manager/enrollment-manager-frequently-asked-questions.asp#guidance" TargetMode="External"/><Relationship Id="rId10" Type="http://schemas.openxmlformats.org/officeDocument/2006/relationships/image" Target="../media/image86.png"/><Relationship Id="rId4" Type="http://schemas.openxmlformats.org/officeDocument/2006/relationships/hyperlink" Target="https://usg02.safelinks.protection.office365.us/?url=https%3A%2F%2Flnks.gd%2Fl%2FeyJhbGciOiJIUzI1NiJ9.eyJidWxsZXRpbl9saW5rX2lkIjoxMDIsInVyaSI6ImJwMjpjbGljayIsInVybCI6Imh0dHBzOi8vYXNrLnZhLmdvdi8iLCJidWxsZXRpbl9pZCI6IjIwMjQwMjIyLjkwNjU4ODMxIn0.zPSTk4ZSg5S1rh6UIkz_NhowGv235fsKHPUiWteyMeI%2Fs%2F2899761890%2Fbr%2F237576325173-l&amp;data=05%7C02%7Cceleste.jacobs%40afs.com%7Cff592d2abb9049d9c01808dc33e1823e%7Ca01f407a85cb4a1698bbf28e6384bd28%7C0%7C0%7C638442293221807898%7CUnknown%7CTWFpbGZsb3d8eyJWIjoiMC4wLjAwMDAiLCJQIjoiV2luMzIiLCJBTiI6Ik1haWwiLCJXVCI6Mn0%3D%7C0%7C%7C%7C&amp;sdata=kw004zogvbNfhpbamSaJe8%2FAf%2F8o58QiAI6Z%2BEQzISc%3D&amp;reserved=0" TargetMode="External"/><Relationship Id="rId9" Type="http://schemas.openxmlformats.org/officeDocument/2006/relationships/image" Target="../media/image90.svg"/></Relationships>
</file>

<file path=ppt/slides/_rels/slide29.xml.rels><?xml version="1.0" encoding="UTF-8" standalone="yes"?>
<Relationships xmlns="http://schemas.openxmlformats.org/package/2006/relationships"><Relationship Id="rId8" Type="http://schemas.openxmlformats.org/officeDocument/2006/relationships/hyperlink" Target="https://public.govdelivery.com/accounts/USVAVBA/subscriber/new?preferences=true" TargetMode="External"/><Relationship Id="rId13" Type="http://schemas.openxmlformats.org/officeDocument/2006/relationships/image" Target="../media/image97.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96.png"/><Relationship Id="rId2" Type="http://schemas.openxmlformats.org/officeDocument/2006/relationships/notesSlide" Target="../notesSlides/notesSlide28.xml"/><Relationship Id="rId1" Type="http://schemas.openxmlformats.org/officeDocument/2006/relationships/slideLayout" Target="../slideLayouts/slideLayout99.xml"/><Relationship Id="rId6" Type="http://schemas.openxmlformats.org/officeDocument/2006/relationships/image" Target="../media/image94.png"/><Relationship Id="rId11" Type="http://schemas.openxmlformats.org/officeDocument/2006/relationships/image" Target="../media/image7.png"/><Relationship Id="rId5" Type="http://schemas.openxmlformats.org/officeDocument/2006/relationships/image" Target="../media/image93.png"/><Relationship Id="rId15" Type="http://schemas.microsoft.com/office/2007/relationships/hdphoto" Target="../media/hdphoto1.wdp"/><Relationship Id="rId10" Type="http://schemas.openxmlformats.org/officeDocument/2006/relationships/hyperlink" Target="https://www.youtube.com/playlist?list=PLrrh23QvVVYjXMaF-uqXdwkpgxxr9txmZ" TargetMode="External"/><Relationship Id="rId4" Type="http://schemas.openxmlformats.org/officeDocument/2006/relationships/image" Target="../media/image92.png"/><Relationship Id="rId9" Type="http://schemas.openxmlformats.org/officeDocument/2006/relationships/hyperlink" Target="https://www.va.gov/school-administrators/" TargetMode="External"/><Relationship Id="rId14" Type="http://schemas.openxmlformats.org/officeDocument/2006/relationships/image" Target="../media/image98.png"/></Relationships>
</file>

<file path=ppt/slides/_rels/slide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30.png"/></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playlist?list=PLrrh23QvVVYjXMaF-uqXdwkpgxxr9txmZ" TargetMode="External"/><Relationship Id="rId13" Type="http://schemas.openxmlformats.org/officeDocument/2006/relationships/image" Target="../media/image101.png"/><Relationship Id="rId18" Type="http://schemas.openxmlformats.org/officeDocument/2006/relationships/image" Target="../media/image62.png"/><Relationship Id="rId3" Type="http://schemas.openxmlformats.org/officeDocument/2006/relationships/hyperlink" Target="https://www.va.gov/school-administrators/" TargetMode="External"/><Relationship Id="rId7" Type="http://schemas.openxmlformats.org/officeDocument/2006/relationships/hyperlink" Target="https://www.benefits.va.gov/gibill/resources/education_resources/school_certifying_officials/presentations.asp" TargetMode="External"/><Relationship Id="rId12" Type="http://schemas.openxmlformats.org/officeDocument/2006/relationships/image" Target="../media/image100.png"/><Relationship Id="rId17" Type="http://schemas.openxmlformats.org/officeDocument/2006/relationships/hyperlink" Target="https://vbatraining.adobeconnect.com/scocontactmatrix/default/index.html" TargetMode="External"/><Relationship Id="rId2" Type="http://schemas.openxmlformats.org/officeDocument/2006/relationships/notesSlide" Target="../notesSlides/notesSlide29.xml"/><Relationship Id="rId16" Type="http://schemas.openxmlformats.org/officeDocument/2006/relationships/image" Target="../media/image104.png"/><Relationship Id="rId1" Type="http://schemas.openxmlformats.org/officeDocument/2006/relationships/slideLayout" Target="../slideLayouts/slideLayout102.xml"/><Relationship Id="rId6" Type="http://schemas.openxmlformats.org/officeDocument/2006/relationships/hyperlink" Target="https://benefits.va.gov/gibill/enrollment-manager/enrollment-manager-frequently-asked-questions.asp" TargetMode="External"/><Relationship Id="rId11" Type="http://schemas.openxmlformats.org/officeDocument/2006/relationships/image" Target="../media/image99.png"/><Relationship Id="rId5" Type="http://schemas.openxmlformats.org/officeDocument/2006/relationships/hyperlink" Target="NULL" TargetMode="External"/><Relationship Id="rId15" Type="http://schemas.openxmlformats.org/officeDocument/2006/relationships/image" Target="../media/image103.png"/><Relationship Id="rId10" Type="http://schemas.openxmlformats.org/officeDocument/2006/relationships/hyperlink" Target="https://benefits.va.gov/GIBILL/enrollment-manager/enrollment-manager-system-updates.asp" TargetMode="External"/><Relationship Id="rId4" Type="http://schemas.openxmlformats.org/officeDocument/2006/relationships/hyperlink" Target="https://vba-tpss.vbatraining.org/assess/trkSignIn?refid=XSCO" TargetMode="External"/><Relationship Id="rId9" Type="http://schemas.openxmlformats.org/officeDocument/2006/relationships/hyperlink" Target="https://public.govdelivery.com/accounts/USVAVBA/subscriber/new?preferences=true" TargetMode="External"/><Relationship Id="rId14" Type="http://schemas.openxmlformats.org/officeDocument/2006/relationships/image" Target="../media/image102.png"/></Relationships>
</file>

<file path=ppt/slides/_rels/slide3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youtu.be/bZ9fsBMDhyc" TargetMode="External"/><Relationship Id="rId2" Type="http://schemas.openxmlformats.org/officeDocument/2006/relationships/notesSlide" Target="../notesSlides/notesSlide5.xml"/><Relationship Id="rId1" Type="http://schemas.openxmlformats.org/officeDocument/2006/relationships/slideLayout" Target="../slideLayouts/slideLayout9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05FDDD-D2D9-2E4E-BA85-2257864031DA}"/>
              </a:ext>
            </a:extLst>
          </p:cNvPr>
          <p:cNvSpPr>
            <a:spLocks noGrp="1"/>
          </p:cNvSpPr>
          <p:nvPr>
            <p:ph type="title"/>
          </p:nvPr>
        </p:nvSpPr>
        <p:spPr/>
        <p:txBody>
          <a:bodyPr/>
          <a:lstStyle/>
          <a:p>
            <a:r>
              <a:rPr lang="en-US" sz="6000">
                <a:latin typeface="Calibri"/>
                <a:cs typeface="Calibri"/>
              </a:rPr>
              <a:t>Enrollment Manager</a:t>
            </a:r>
            <a:br>
              <a:rPr lang="en-US" sz="6000">
                <a:latin typeface="Calibri"/>
                <a:cs typeface="Calibri"/>
              </a:rPr>
            </a:br>
            <a:br>
              <a:rPr lang="en-US" sz="4000">
                <a:latin typeface="Calibri"/>
                <a:cs typeface="Calibri"/>
              </a:rPr>
            </a:br>
            <a:r>
              <a:rPr lang="en-US" sz="4000">
                <a:latin typeface="Calibri"/>
                <a:cs typeface="Calibri"/>
              </a:rPr>
              <a:t>Veterans Benefits Administration</a:t>
            </a:r>
            <a:br>
              <a:rPr lang="en-US" sz="4000">
                <a:latin typeface="Calibri"/>
                <a:cs typeface="Calibri"/>
              </a:rPr>
            </a:br>
            <a:r>
              <a:rPr lang="en-US" sz="4000">
                <a:latin typeface="Calibri"/>
                <a:cs typeface="Calibri"/>
              </a:rPr>
              <a:t>Education Service</a:t>
            </a:r>
            <a:endParaRPr lang="en-US">
              <a:latin typeface="Calibri"/>
              <a:cs typeface="Calibri"/>
            </a:endParaRPr>
          </a:p>
        </p:txBody>
      </p:sp>
      <p:sp>
        <p:nvSpPr>
          <p:cNvPr id="11" name="Title 3">
            <a:extLst>
              <a:ext uri="{FF2B5EF4-FFF2-40B4-BE49-F238E27FC236}">
                <a16:creationId xmlns:a16="http://schemas.microsoft.com/office/drawing/2014/main" id="{4A2F871C-DC5B-4043-A776-4F4824357D0F}"/>
              </a:ext>
            </a:extLst>
          </p:cNvPr>
          <p:cNvSpPr txBox="1">
            <a:spLocks/>
          </p:cNvSpPr>
          <p:nvPr/>
        </p:nvSpPr>
        <p:spPr>
          <a:xfrm>
            <a:off x="9511748" y="5843671"/>
            <a:ext cx="1913964" cy="61649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a:ln>
                  <a:noFill/>
                </a:ln>
                <a:solidFill>
                  <a:srgbClr val="1C1F2A"/>
                </a:solidFill>
                <a:effectLst/>
                <a:uLnTx/>
                <a:uFillTx/>
                <a:latin typeface="Arial"/>
                <a:ea typeface="+mj-ea"/>
                <a:cs typeface="Arial"/>
              </a:rPr>
              <a:t>Summer 2024</a:t>
            </a:r>
            <a:endParaRPr kumimoji="0" lang="en-US" sz="4800" b="1" i="0" u="none" strike="noStrike" kern="1200" cap="none" spc="0" normalizeH="0" baseline="0" noProof="0">
              <a:ln>
                <a:noFill/>
              </a:ln>
              <a:solidFill>
                <a:srgbClr val="1C1F2A"/>
              </a:solidFill>
              <a:effectLst/>
              <a:uLnTx/>
              <a:uFillTx/>
              <a:latin typeface="Arial" panose="020B0604020202020204"/>
              <a:ea typeface="+mj-ea"/>
              <a:cs typeface="+mj-cs"/>
            </a:endParaRPr>
          </a:p>
        </p:txBody>
      </p:sp>
    </p:spTree>
    <p:extLst>
      <p:ext uri="{BB962C8B-B14F-4D97-AF65-F5344CB8AC3E}">
        <p14:creationId xmlns:p14="http://schemas.microsoft.com/office/powerpoint/2010/main" val="321419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9B35-DEE1-9CF8-81B2-DAC8BFB489A9}"/>
            </a:ext>
          </a:extLst>
        </p:cNvPr>
        <p:cNvGrpSpPr/>
        <p:nvPr/>
      </p:nvGrpSpPr>
      <p:grpSpPr>
        <a:xfrm>
          <a:off x="0" y="0"/>
          <a:ext cx="0" cy="0"/>
          <a:chOff x="0" y="0"/>
          <a:chExt cx="0" cy="0"/>
        </a:xfrm>
      </p:grpSpPr>
      <p:sp>
        <p:nvSpPr>
          <p:cNvPr id="4" name="Rectangle: Rounded Corners 7">
            <a:extLst>
              <a:ext uri="{FF2B5EF4-FFF2-40B4-BE49-F238E27FC236}">
                <a16:creationId xmlns:a16="http://schemas.microsoft.com/office/drawing/2014/main" id="{2711C99E-7497-1FA1-CE16-23500DF3FF53}"/>
              </a:ext>
            </a:extLst>
          </p:cNvPr>
          <p:cNvSpPr/>
          <p:nvPr/>
        </p:nvSpPr>
        <p:spPr>
          <a:xfrm>
            <a:off x="6316859" y="1460671"/>
            <a:ext cx="5363512" cy="4617996"/>
          </a:xfrm>
          <a:prstGeom prst="roundRect">
            <a:avLst/>
          </a:prstGeom>
          <a:solidFill>
            <a:srgbClr val="D1EF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Rounded Corners 2">
            <a:extLst>
              <a:ext uri="{FF2B5EF4-FFF2-40B4-BE49-F238E27FC236}">
                <a16:creationId xmlns:a16="http://schemas.microsoft.com/office/drawing/2014/main" id="{E62E9A49-350B-D2BC-2EB0-8F88D95D7C5A}"/>
              </a:ext>
            </a:extLst>
          </p:cNvPr>
          <p:cNvSpPr/>
          <p:nvPr/>
        </p:nvSpPr>
        <p:spPr>
          <a:xfrm>
            <a:off x="515793" y="1460671"/>
            <a:ext cx="5371444" cy="4617996"/>
          </a:xfrm>
          <a:prstGeom prst="roundRect">
            <a:avLst/>
          </a:prstGeom>
          <a:solidFill>
            <a:srgbClr val="D1EF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AE24326-5665-C473-2858-A95B8FDF13B7}"/>
              </a:ext>
            </a:extLst>
          </p:cNvPr>
          <p:cNvSpPr>
            <a:spLocks noGrp="1"/>
          </p:cNvSpPr>
          <p:nvPr>
            <p:ph type="title"/>
          </p:nvPr>
        </p:nvSpPr>
        <p:spPr>
          <a:xfrm>
            <a:off x="381000" y="441476"/>
            <a:ext cx="11430000" cy="450273"/>
          </a:xfrm>
        </p:spPr>
        <p:txBody>
          <a:bodyPr/>
          <a:lstStyle/>
          <a:p>
            <a:r>
              <a:rPr lang="en-US">
                <a:solidFill>
                  <a:srgbClr val="1C1F2A"/>
                </a:solidFill>
                <a:latin typeface="Calibri"/>
                <a:cs typeface="Calibri"/>
              </a:rPr>
              <a:t>Future Updates </a:t>
            </a:r>
            <a:endParaRPr lang="en-US">
              <a:solidFill>
                <a:srgbClr val="1C1F2A"/>
              </a:solidFill>
            </a:endParaRPr>
          </a:p>
        </p:txBody>
      </p:sp>
      <p:sp>
        <p:nvSpPr>
          <p:cNvPr id="3" name="Content Placeholder 8">
            <a:extLst>
              <a:ext uri="{FF2B5EF4-FFF2-40B4-BE49-F238E27FC236}">
                <a16:creationId xmlns:a16="http://schemas.microsoft.com/office/drawing/2014/main" id="{38B991F7-3FEE-76F3-ABAB-B4DE992B5D38}"/>
              </a:ext>
            </a:extLst>
          </p:cNvPr>
          <p:cNvSpPr txBox="1">
            <a:spLocks/>
          </p:cNvSpPr>
          <p:nvPr/>
        </p:nvSpPr>
        <p:spPr>
          <a:xfrm>
            <a:off x="381000" y="882570"/>
            <a:ext cx="10877600" cy="578101"/>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C1F2A"/>
                </a:solidFill>
                <a:effectLst/>
                <a:uLnTx/>
                <a:uFillTx/>
                <a:latin typeface="Calibri"/>
                <a:ea typeface="+mn-ea"/>
                <a:cs typeface="Calibri"/>
              </a:rPr>
              <a:t>The following features and updates are planned system updates.</a:t>
            </a:r>
          </a:p>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1C1F2A"/>
              </a:solidFill>
              <a:effectLst/>
              <a:highlight>
                <a:srgbClr val="FFFF00"/>
              </a:highlight>
              <a:uLnTx/>
              <a:uFillTx/>
              <a:latin typeface="Calibri"/>
              <a:ea typeface="+mn-ea"/>
              <a:cs typeface="Calibri"/>
            </a:endParaRPr>
          </a:p>
        </p:txBody>
      </p:sp>
      <p:sp>
        <p:nvSpPr>
          <p:cNvPr id="26" name="TextBox 25">
            <a:extLst>
              <a:ext uri="{FF2B5EF4-FFF2-40B4-BE49-F238E27FC236}">
                <a16:creationId xmlns:a16="http://schemas.microsoft.com/office/drawing/2014/main" id="{B8ECB302-F3CC-8FC0-0F06-DFFCBB357593}"/>
              </a:ext>
            </a:extLst>
          </p:cNvPr>
          <p:cNvSpPr txBox="1"/>
          <p:nvPr/>
        </p:nvSpPr>
        <p:spPr>
          <a:xfrm>
            <a:off x="6903909" y="2618519"/>
            <a:ext cx="4189410" cy="11464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C1F2A"/>
                </a:solidFill>
                <a:effectLst/>
                <a:uLnTx/>
                <a:uFillTx/>
                <a:latin typeface="Calibri"/>
                <a:ea typeface="+mn-ea"/>
                <a:cs typeface="Calibri"/>
              </a:rPr>
              <a:t>Future Updates</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ts val="3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7" name="Picture 26" descr="Shape&#10;&#10;Description automatically generated with low confidence">
            <a:extLst>
              <a:ext uri="{FF2B5EF4-FFF2-40B4-BE49-F238E27FC236}">
                <a16:creationId xmlns:a16="http://schemas.microsoft.com/office/drawing/2014/main" id="{54127E09-49B5-805E-3D3D-B8F6F795B00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17639" y="1460671"/>
            <a:ext cx="1227989" cy="1227989"/>
          </a:xfrm>
          <a:prstGeom prst="rect">
            <a:avLst/>
          </a:prstGeom>
        </p:spPr>
      </p:pic>
      <p:pic>
        <p:nvPicPr>
          <p:cNvPr id="28" name="Picture 27" descr="Shape&#10;&#10;Description automatically generated with low confidence">
            <a:extLst>
              <a:ext uri="{FF2B5EF4-FFF2-40B4-BE49-F238E27FC236}">
                <a16:creationId xmlns:a16="http://schemas.microsoft.com/office/drawing/2014/main" id="{5DB21CD9-D126-04AA-CBE7-0F9FA970C973}"/>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57545" y="1460671"/>
            <a:ext cx="1122772" cy="1122772"/>
          </a:xfrm>
          <a:prstGeom prst="rect">
            <a:avLst/>
          </a:prstGeom>
        </p:spPr>
      </p:pic>
      <p:sp>
        <p:nvSpPr>
          <p:cNvPr id="29" name="TextBox 28">
            <a:extLst>
              <a:ext uri="{FF2B5EF4-FFF2-40B4-BE49-F238E27FC236}">
                <a16:creationId xmlns:a16="http://schemas.microsoft.com/office/drawing/2014/main" id="{587DD2E0-DB15-BCB6-2B99-F1FAE7F2F43B}"/>
              </a:ext>
            </a:extLst>
          </p:cNvPr>
          <p:cNvSpPr txBox="1"/>
          <p:nvPr/>
        </p:nvSpPr>
        <p:spPr>
          <a:xfrm>
            <a:off x="685191" y="2618519"/>
            <a:ext cx="4892884" cy="830997"/>
          </a:xfrm>
          <a:prstGeom prst="rect">
            <a:avLst/>
          </a:prstGeom>
          <a:noFill/>
        </p:spPr>
        <p:txBody>
          <a:bodyPr wrap="square" lIns="91440" tIns="45720" rIns="91440" bIns="45720" anchor="t">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C1F2A"/>
                </a:solidFill>
                <a:effectLst/>
                <a:uLnTx/>
                <a:uFillTx/>
                <a:latin typeface="Calibri"/>
                <a:ea typeface="+mn-ea"/>
                <a:cs typeface="Calibri"/>
              </a:rPr>
              <a:t>Updates </a:t>
            </a:r>
            <a:r>
              <a:rPr lang="en-US" sz="2400" b="1" dirty="0">
                <a:solidFill>
                  <a:srgbClr val="1C1F2A"/>
                </a:solidFill>
                <a:latin typeface="Calibri"/>
                <a:cs typeface="Calibri"/>
              </a:rPr>
              <a:t>Released in R6 (7/1/24)</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0" name="TextBox 29">
            <a:extLst>
              <a:ext uri="{FF2B5EF4-FFF2-40B4-BE49-F238E27FC236}">
                <a16:creationId xmlns:a16="http://schemas.microsoft.com/office/drawing/2014/main" id="{22729F79-761B-5334-7FCA-49F1FA490F7A}"/>
              </a:ext>
            </a:extLst>
          </p:cNvPr>
          <p:cNvSpPr txBox="1"/>
          <p:nvPr/>
        </p:nvSpPr>
        <p:spPr>
          <a:xfrm>
            <a:off x="816243" y="3131891"/>
            <a:ext cx="4630779" cy="400109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C1F2A"/>
                </a:solidFill>
                <a:effectLst/>
                <a:uLnTx/>
                <a:uFillTx/>
                <a:latin typeface="Calibri" panose="020F0502020204030204" pitchFamily="34" charset="0"/>
                <a:ea typeface="+mn-ea"/>
                <a:cs typeface="Calibri" panose="020F0502020204030204" pitchFamily="34" charset="0"/>
              </a:rPr>
              <a:t>Allow for hyphenation in First Name and Middle Name fields.  </a:t>
            </a:r>
          </a:p>
          <a:p>
            <a:pPr marL="285750" marR="0" lvl="0" indent="-285750" algn="l" defTabSz="2286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C1F2A"/>
                </a:solidFill>
                <a:effectLst/>
                <a:uLnTx/>
                <a:uFillTx/>
                <a:latin typeface="Calibri" panose="020F0502020204030204" pitchFamily="34" charset="0"/>
                <a:ea typeface="+mn-ea"/>
                <a:cs typeface="Calibri" panose="020F0502020204030204" pitchFamily="34" charset="0"/>
              </a:rPr>
              <a:t>Update Clock Hours VBA remark for NCD schools.  </a:t>
            </a:r>
            <a:endParaRPr lang="en-US" sz="2000" dirty="0">
              <a:solidFill>
                <a:srgbClr val="1C1F2A"/>
              </a:solidFill>
              <a:latin typeface="Calibri" panose="020F0502020204030204" pitchFamily="34" charset="0"/>
              <a:cs typeface="Calibri" panose="020F0502020204030204" pitchFamily="34" charset="0"/>
            </a:endParaRPr>
          </a:p>
          <a:p>
            <a:pPr marL="742950" lvl="1" indent="-285750" defTabSz="228600">
              <a:spcAft>
                <a:spcPts val="600"/>
              </a:spcAft>
              <a:buFont typeface="Arial" panose="020B0604020202020204" pitchFamily="34" charset="0"/>
              <a:buChar char="•"/>
              <a:defRPr/>
            </a:pPr>
            <a:r>
              <a:rPr lang="en-US" b="0" i="0" dirty="0">
                <a:solidFill>
                  <a:srgbClr val="172B4D"/>
                </a:solidFill>
                <a:effectLst/>
                <a:latin typeface="-apple-system"/>
              </a:rPr>
              <a:t>Was: "</a:t>
            </a:r>
            <a:r>
              <a:rPr lang="en-US" b="1" i="0" dirty="0">
                <a:solidFill>
                  <a:srgbClr val="172B4D"/>
                </a:solidFill>
                <a:effectLst/>
                <a:latin typeface="-apple-system"/>
              </a:rPr>
              <a:t>Clock Hours for this student are approved to be taken online"</a:t>
            </a:r>
            <a:r>
              <a:rPr lang="en-US" b="0" i="0" dirty="0">
                <a:solidFill>
                  <a:srgbClr val="172B4D"/>
                </a:solidFill>
                <a:effectLst/>
                <a:latin typeface="-apple-system"/>
              </a:rPr>
              <a:t> </a:t>
            </a:r>
          </a:p>
          <a:p>
            <a:pPr marL="742950" lvl="1" indent="-285750" defTabSz="228600">
              <a:spcAft>
                <a:spcPts val="600"/>
              </a:spcAft>
              <a:buFont typeface="Arial" panose="020B0604020202020204" pitchFamily="34" charset="0"/>
              <a:buChar char="•"/>
              <a:defRPr/>
            </a:pPr>
            <a:r>
              <a:rPr lang="en-US" dirty="0">
                <a:solidFill>
                  <a:srgbClr val="172B4D"/>
                </a:solidFill>
                <a:latin typeface="-apple-system"/>
              </a:rPr>
              <a:t>Now: </a:t>
            </a:r>
            <a:r>
              <a:rPr lang="en-US" b="0" i="0" dirty="0">
                <a:solidFill>
                  <a:srgbClr val="172B4D"/>
                </a:solidFill>
                <a:effectLst/>
                <a:latin typeface="-apple-system"/>
              </a:rPr>
              <a:t>"</a:t>
            </a:r>
            <a:r>
              <a:rPr lang="en-US" b="1" i="0" dirty="0">
                <a:solidFill>
                  <a:srgbClr val="172B4D"/>
                </a:solidFill>
                <a:effectLst/>
                <a:latin typeface="-apple-system"/>
              </a:rPr>
              <a:t>All reported clock hours are taken online. The SAA has approved this modality.”</a:t>
            </a:r>
            <a:endParaRPr lang="en-US" b="0" i="0" dirty="0">
              <a:solidFill>
                <a:srgbClr val="172B4D"/>
              </a:solidFill>
              <a:effectLst/>
              <a:latin typeface="-apple-system"/>
            </a:endParaRPr>
          </a:p>
          <a:p>
            <a:pPr marL="742950" lvl="1" indent="-285750" defTabSz="228600">
              <a:spcAft>
                <a:spcPts val="600"/>
              </a:spcAft>
              <a:buFont typeface="Arial" panose="020B0604020202020204" pitchFamily="34" charset="0"/>
              <a:buChar char="•"/>
              <a:defRPr/>
            </a:pPr>
            <a:endParaRPr kumimoji="0" lang="en-US" sz="2000" b="0" i="0" u="none" strike="noStrike" kern="1200" cap="none" spc="0" normalizeH="0" baseline="0" noProof="0" dirty="0">
              <a:ln>
                <a:noFill/>
              </a:ln>
              <a:solidFill>
                <a:srgbClr val="1C1F2A"/>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C1F2A"/>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C1F2A"/>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F5A4CF47-0E8A-A25A-38F7-2E85A1FF81FE}"/>
              </a:ext>
            </a:extLst>
          </p:cNvPr>
          <p:cNvSpPr txBox="1"/>
          <p:nvPr/>
        </p:nvSpPr>
        <p:spPr>
          <a:xfrm>
            <a:off x="6683225" y="3103263"/>
            <a:ext cx="4630779" cy="323165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Ability to deactivate a student at your school.</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The ability to terminate all future terms in one step when terminating one term.</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Pre-set enrollment tab enhancements.</a:t>
            </a:r>
          </a:p>
          <a:p>
            <a:pPr marL="742950" lvl="1" indent="-285750" fontAlgn="base">
              <a:spcAft>
                <a:spcPts val="600"/>
              </a:spcAft>
              <a:buFont typeface="Arial" panose="020B0604020202020204" pitchFamily="34" charset="0"/>
              <a:buChar char="•"/>
              <a:defRPr/>
            </a:pPr>
            <a:r>
              <a:rPr lang="en-US" sz="2000">
                <a:solidFill>
                  <a:srgbClr val="1C1F2A"/>
                </a:solidFill>
                <a:latin typeface="Calibri" panose="020F0502020204030204" pitchFamily="34" charset="0"/>
                <a:cs typeface="Calibri" panose="020F0502020204030204" pitchFamily="34" charset="0"/>
              </a:rPr>
              <a:t>Facility Code and Name listed</a:t>
            </a:r>
          </a:p>
          <a:p>
            <a:pPr marL="742950" lvl="1" indent="-285750" fontAlgn="base">
              <a:spcAft>
                <a:spcPts val="600"/>
              </a:spcAft>
              <a:buFont typeface="Arial" panose="020B0604020202020204" pitchFamily="34" charset="0"/>
              <a:buChar char="•"/>
              <a:defRPr/>
            </a:pPr>
            <a:r>
              <a:rPr kumimoji="0" lang="en-US" sz="2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Ability to Deactivate</a:t>
            </a: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5917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9B35-DEE1-9CF8-81B2-DAC8BFB489A9}"/>
            </a:ext>
          </a:extLst>
        </p:cNvPr>
        <p:cNvGrpSpPr/>
        <p:nvPr/>
      </p:nvGrpSpPr>
      <p:grpSpPr>
        <a:xfrm>
          <a:off x="0" y="0"/>
          <a:ext cx="0" cy="0"/>
          <a:chOff x="0" y="0"/>
          <a:chExt cx="0" cy="0"/>
        </a:xfrm>
      </p:grpSpPr>
      <p:sp>
        <p:nvSpPr>
          <p:cNvPr id="5" name="Rectangle: Rounded Corners 2">
            <a:extLst>
              <a:ext uri="{FF2B5EF4-FFF2-40B4-BE49-F238E27FC236}">
                <a16:creationId xmlns:a16="http://schemas.microsoft.com/office/drawing/2014/main" id="{E62E9A49-350B-D2BC-2EB0-8F88D95D7C5A}"/>
              </a:ext>
            </a:extLst>
          </p:cNvPr>
          <p:cNvSpPr/>
          <p:nvPr/>
        </p:nvSpPr>
        <p:spPr>
          <a:xfrm>
            <a:off x="381000" y="1232899"/>
            <a:ext cx="11430000" cy="5332287"/>
          </a:xfrm>
          <a:prstGeom prst="roundRect">
            <a:avLst/>
          </a:prstGeom>
          <a:solidFill>
            <a:srgbClr val="D1EF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AE24326-5665-C473-2858-A95B8FDF13B7}"/>
              </a:ext>
            </a:extLst>
          </p:cNvPr>
          <p:cNvSpPr>
            <a:spLocks noGrp="1"/>
          </p:cNvSpPr>
          <p:nvPr>
            <p:ph type="title"/>
          </p:nvPr>
        </p:nvSpPr>
        <p:spPr>
          <a:xfrm>
            <a:off x="381000" y="441476"/>
            <a:ext cx="11430000" cy="450273"/>
          </a:xfrm>
        </p:spPr>
        <p:txBody>
          <a:bodyPr/>
          <a:lstStyle/>
          <a:p>
            <a:r>
              <a:rPr lang="en-US" dirty="0">
                <a:solidFill>
                  <a:srgbClr val="1C1F2A"/>
                </a:solidFill>
                <a:latin typeface="Calibri"/>
                <a:cs typeface="Calibri"/>
              </a:rPr>
              <a:t>Future Updates </a:t>
            </a:r>
            <a:endParaRPr lang="en-US" dirty="0">
              <a:solidFill>
                <a:srgbClr val="1C1F2A"/>
              </a:solidFill>
            </a:endParaRPr>
          </a:p>
        </p:txBody>
      </p:sp>
      <p:sp>
        <p:nvSpPr>
          <p:cNvPr id="3" name="Content Placeholder 8">
            <a:extLst>
              <a:ext uri="{FF2B5EF4-FFF2-40B4-BE49-F238E27FC236}">
                <a16:creationId xmlns:a16="http://schemas.microsoft.com/office/drawing/2014/main" id="{38B991F7-3FEE-76F3-ABAB-B4DE992B5D38}"/>
              </a:ext>
            </a:extLst>
          </p:cNvPr>
          <p:cNvSpPr txBox="1">
            <a:spLocks/>
          </p:cNvSpPr>
          <p:nvPr/>
        </p:nvSpPr>
        <p:spPr>
          <a:xfrm>
            <a:off x="381000" y="882570"/>
            <a:ext cx="10877600" cy="578101"/>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1C1F2A"/>
                </a:solidFill>
                <a:effectLst/>
                <a:uLnTx/>
                <a:uFillTx/>
                <a:latin typeface="Calibri"/>
                <a:ea typeface="+mn-ea"/>
                <a:cs typeface="Calibri"/>
              </a:rPr>
              <a:t>The following is a list of all updates in our backlog – </a:t>
            </a:r>
            <a:r>
              <a:rPr kumimoji="0" lang="en-US" sz="2000" b="1" i="0" u="none" strike="noStrike" kern="1200" cap="none" spc="0" normalizeH="0" baseline="0" noProof="0" dirty="0">
                <a:ln>
                  <a:noFill/>
                </a:ln>
                <a:solidFill>
                  <a:srgbClr val="1C1F2A"/>
                </a:solidFill>
                <a:effectLst/>
                <a:uLnTx/>
                <a:uFillTx/>
                <a:latin typeface="Calibri"/>
                <a:ea typeface="+mn-ea"/>
                <a:cs typeface="Calibri"/>
              </a:rPr>
              <a:t>94</a:t>
            </a:r>
            <a:r>
              <a:rPr kumimoji="0" lang="en-US" sz="2000" b="0" i="0" u="none" strike="noStrike" kern="1200" cap="none" spc="0" normalizeH="0" baseline="0" noProof="0" dirty="0">
                <a:ln>
                  <a:noFill/>
                </a:ln>
                <a:solidFill>
                  <a:srgbClr val="1C1F2A"/>
                </a:solidFill>
                <a:effectLst/>
                <a:uLnTx/>
                <a:uFillTx/>
                <a:latin typeface="Calibri"/>
                <a:ea typeface="+mn-ea"/>
                <a:cs typeface="Calibri"/>
              </a:rPr>
              <a:t> as of 6/10/24; </a:t>
            </a:r>
            <a:r>
              <a:rPr kumimoji="0" lang="en-US" sz="2000" b="1" i="0" u="none" strike="noStrike" kern="1200" cap="none" spc="0" normalizeH="0" baseline="0" noProof="0" dirty="0">
                <a:ln>
                  <a:noFill/>
                </a:ln>
                <a:solidFill>
                  <a:srgbClr val="1C1F2A"/>
                </a:solidFill>
                <a:effectLst/>
                <a:uLnTx/>
                <a:uFillTx/>
                <a:latin typeface="Calibri"/>
                <a:ea typeface="+mn-ea"/>
                <a:cs typeface="Calibri"/>
              </a:rPr>
              <a:t>99</a:t>
            </a:r>
            <a:r>
              <a:rPr kumimoji="0" lang="en-US" sz="2000" b="0" i="0" u="none" strike="noStrike" kern="1200" cap="none" spc="0" normalizeH="0" baseline="0" noProof="0" dirty="0">
                <a:ln>
                  <a:noFill/>
                </a:ln>
                <a:solidFill>
                  <a:srgbClr val="1C1F2A"/>
                </a:solidFill>
                <a:effectLst/>
                <a:uLnTx/>
                <a:uFillTx/>
                <a:latin typeface="Calibri"/>
                <a:ea typeface="+mn-ea"/>
                <a:cs typeface="Calibri"/>
              </a:rPr>
              <a:t> as of 7/8/24; </a:t>
            </a:r>
            <a:r>
              <a:rPr kumimoji="0" lang="en-US" sz="2000" b="1" i="0" u="none" strike="noStrike" kern="1200" cap="none" spc="0" normalizeH="0" baseline="0" noProof="0" dirty="0">
                <a:ln>
                  <a:noFill/>
                </a:ln>
                <a:solidFill>
                  <a:srgbClr val="1C1F2A"/>
                </a:solidFill>
                <a:effectLst/>
                <a:uLnTx/>
                <a:uFillTx/>
                <a:latin typeface="Calibri"/>
                <a:ea typeface="+mn-ea"/>
                <a:cs typeface="Calibri"/>
              </a:rPr>
              <a:t>96</a:t>
            </a:r>
            <a:r>
              <a:rPr kumimoji="0" lang="en-US" sz="2000" b="0" i="0" u="none" strike="noStrike" kern="1200" cap="none" spc="0" normalizeH="0" baseline="0" noProof="0" dirty="0">
                <a:ln>
                  <a:noFill/>
                </a:ln>
                <a:solidFill>
                  <a:srgbClr val="1C1F2A"/>
                </a:solidFill>
                <a:effectLst/>
                <a:uLnTx/>
                <a:uFillTx/>
                <a:latin typeface="Calibri"/>
                <a:ea typeface="+mn-ea"/>
                <a:cs typeface="Calibri"/>
              </a:rPr>
              <a:t> as of 7/15/24</a:t>
            </a:r>
          </a:p>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1C1F2A"/>
              </a:solidFill>
              <a:effectLst/>
              <a:highlight>
                <a:srgbClr val="FFFF00"/>
              </a:highlight>
              <a:uLnTx/>
              <a:uFillTx/>
              <a:latin typeface="Calibri"/>
              <a:ea typeface="+mn-ea"/>
              <a:cs typeface="Calibri"/>
            </a:endParaRPr>
          </a:p>
        </p:txBody>
      </p:sp>
      <p:pic>
        <p:nvPicPr>
          <p:cNvPr id="8" name="Picture 7">
            <a:extLst>
              <a:ext uri="{FF2B5EF4-FFF2-40B4-BE49-F238E27FC236}">
                <a16:creationId xmlns:a16="http://schemas.microsoft.com/office/drawing/2014/main" id="{CDD0D6E3-ECF2-B30E-B8A0-303BA7F196B9}"/>
              </a:ext>
            </a:extLst>
          </p:cNvPr>
          <p:cNvPicPr>
            <a:picLocks noChangeAspect="1"/>
          </p:cNvPicPr>
          <p:nvPr/>
        </p:nvPicPr>
        <p:blipFill>
          <a:blip r:embed="rId3"/>
          <a:stretch>
            <a:fillRect/>
          </a:stretch>
        </p:blipFill>
        <p:spPr>
          <a:xfrm>
            <a:off x="499716" y="1524020"/>
            <a:ext cx="7055213" cy="4750044"/>
          </a:xfrm>
          <a:prstGeom prst="rect">
            <a:avLst/>
          </a:prstGeom>
        </p:spPr>
      </p:pic>
      <p:pic>
        <p:nvPicPr>
          <p:cNvPr id="10" name="Picture 9">
            <a:extLst>
              <a:ext uri="{FF2B5EF4-FFF2-40B4-BE49-F238E27FC236}">
                <a16:creationId xmlns:a16="http://schemas.microsoft.com/office/drawing/2014/main" id="{9CC85B72-C5CD-4630-D55C-7022087F5117}"/>
              </a:ext>
            </a:extLst>
          </p:cNvPr>
          <p:cNvPicPr>
            <a:picLocks noChangeAspect="1"/>
          </p:cNvPicPr>
          <p:nvPr/>
        </p:nvPicPr>
        <p:blipFill>
          <a:blip r:embed="rId4"/>
          <a:stretch>
            <a:fillRect/>
          </a:stretch>
        </p:blipFill>
        <p:spPr>
          <a:xfrm>
            <a:off x="3558636" y="1524020"/>
            <a:ext cx="7067913" cy="4953255"/>
          </a:xfrm>
          <a:prstGeom prst="rect">
            <a:avLst/>
          </a:prstGeom>
        </p:spPr>
      </p:pic>
      <p:pic>
        <p:nvPicPr>
          <p:cNvPr id="14" name="Picture 13">
            <a:extLst>
              <a:ext uri="{FF2B5EF4-FFF2-40B4-BE49-F238E27FC236}">
                <a16:creationId xmlns:a16="http://schemas.microsoft.com/office/drawing/2014/main" id="{0E02BA54-39A4-B072-9110-EAD3CF97800E}"/>
              </a:ext>
            </a:extLst>
          </p:cNvPr>
          <p:cNvPicPr>
            <a:picLocks noChangeAspect="1"/>
          </p:cNvPicPr>
          <p:nvPr/>
        </p:nvPicPr>
        <p:blipFill>
          <a:blip r:embed="rId5"/>
          <a:stretch>
            <a:fillRect/>
          </a:stretch>
        </p:blipFill>
        <p:spPr>
          <a:xfrm>
            <a:off x="6963120" y="1524020"/>
            <a:ext cx="4635738" cy="4616687"/>
          </a:xfrm>
          <a:prstGeom prst="rect">
            <a:avLst/>
          </a:prstGeom>
        </p:spPr>
      </p:pic>
    </p:spTree>
    <p:extLst>
      <p:ext uri="{BB962C8B-B14F-4D97-AF65-F5344CB8AC3E}">
        <p14:creationId xmlns:p14="http://schemas.microsoft.com/office/powerpoint/2010/main" val="402778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9B35-DEE1-9CF8-81B2-DAC8BFB489A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929A8ED-E87C-34F6-28CA-5DD69172D2E8}"/>
              </a:ext>
            </a:extLst>
          </p:cNvPr>
          <p:cNvPicPr>
            <a:picLocks noChangeAspect="1"/>
          </p:cNvPicPr>
          <p:nvPr/>
        </p:nvPicPr>
        <p:blipFill>
          <a:blip r:embed="rId3"/>
          <a:stretch>
            <a:fillRect/>
          </a:stretch>
        </p:blipFill>
        <p:spPr>
          <a:xfrm>
            <a:off x="606076" y="1460671"/>
            <a:ext cx="10979848" cy="4706520"/>
          </a:xfrm>
          <a:prstGeom prst="rect">
            <a:avLst/>
          </a:prstGeom>
        </p:spPr>
      </p:pic>
      <p:sp>
        <p:nvSpPr>
          <p:cNvPr id="2" name="Title 1">
            <a:extLst>
              <a:ext uri="{FF2B5EF4-FFF2-40B4-BE49-F238E27FC236}">
                <a16:creationId xmlns:a16="http://schemas.microsoft.com/office/drawing/2014/main" id="{1AE24326-5665-C473-2858-A95B8FDF13B7}"/>
              </a:ext>
            </a:extLst>
          </p:cNvPr>
          <p:cNvSpPr>
            <a:spLocks noGrp="1"/>
          </p:cNvSpPr>
          <p:nvPr>
            <p:ph type="title"/>
          </p:nvPr>
        </p:nvSpPr>
        <p:spPr>
          <a:xfrm>
            <a:off x="381000" y="441476"/>
            <a:ext cx="11430000" cy="450273"/>
          </a:xfrm>
        </p:spPr>
        <p:txBody>
          <a:bodyPr/>
          <a:lstStyle/>
          <a:p>
            <a:r>
              <a:rPr lang="en-US">
                <a:solidFill>
                  <a:srgbClr val="1C1F2A"/>
                </a:solidFill>
                <a:latin typeface="Calibri"/>
                <a:cs typeface="Calibri"/>
              </a:rPr>
              <a:t>Future Updates </a:t>
            </a:r>
            <a:endParaRPr lang="en-US">
              <a:solidFill>
                <a:srgbClr val="1C1F2A"/>
              </a:solidFill>
            </a:endParaRPr>
          </a:p>
        </p:txBody>
      </p:sp>
      <p:sp>
        <p:nvSpPr>
          <p:cNvPr id="3" name="Content Placeholder 8">
            <a:extLst>
              <a:ext uri="{FF2B5EF4-FFF2-40B4-BE49-F238E27FC236}">
                <a16:creationId xmlns:a16="http://schemas.microsoft.com/office/drawing/2014/main" id="{38B991F7-3FEE-76F3-ABAB-B4DE992B5D38}"/>
              </a:ext>
            </a:extLst>
          </p:cNvPr>
          <p:cNvSpPr txBox="1">
            <a:spLocks/>
          </p:cNvSpPr>
          <p:nvPr/>
        </p:nvSpPr>
        <p:spPr>
          <a:xfrm>
            <a:off x="381000" y="882570"/>
            <a:ext cx="10877600" cy="578101"/>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C1F2A"/>
                </a:solidFill>
                <a:effectLst/>
                <a:uLnTx/>
                <a:uFillTx/>
                <a:latin typeface="Calibri"/>
                <a:ea typeface="+mn-ea"/>
                <a:cs typeface="Calibri"/>
              </a:rPr>
              <a:t>These are </a:t>
            </a:r>
            <a:r>
              <a:rPr lang="en-US">
                <a:solidFill>
                  <a:srgbClr val="1C1F2A"/>
                </a:solidFill>
                <a:latin typeface="Calibri"/>
                <a:cs typeface="Calibri"/>
              </a:rPr>
              <a:t>changes</a:t>
            </a:r>
            <a:r>
              <a:rPr kumimoji="0" lang="en-US" sz="2000" b="0" i="0" u="none" strike="noStrike" kern="1200" cap="none" spc="0" normalizeH="0" baseline="0" noProof="0">
                <a:ln>
                  <a:noFill/>
                </a:ln>
                <a:solidFill>
                  <a:srgbClr val="1C1F2A"/>
                </a:solidFill>
                <a:effectLst/>
                <a:uLnTx/>
                <a:uFillTx/>
                <a:latin typeface="Calibri"/>
                <a:ea typeface="+mn-ea"/>
                <a:cs typeface="Calibri"/>
              </a:rPr>
              <a:t> requested by SCOs that we’re giving high priority.</a:t>
            </a:r>
            <a:endParaRPr kumimoji="0" lang="en-US" sz="2000" b="0" i="0" u="none" strike="noStrike" kern="1200" cap="none" spc="0" normalizeH="0" baseline="0" noProof="0">
              <a:ln>
                <a:noFill/>
              </a:ln>
              <a:solidFill>
                <a:srgbClr val="1C1F2A"/>
              </a:solidFill>
              <a:effectLst/>
              <a:highlight>
                <a:srgbClr val="FFFF00"/>
              </a:highlight>
              <a:uLnTx/>
              <a:uFillTx/>
              <a:latin typeface="Calibri"/>
              <a:ea typeface="+mn-ea"/>
              <a:cs typeface="Calibri"/>
            </a:endParaRPr>
          </a:p>
        </p:txBody>
      </p:sp>
      <p:sp>
        <p:nvSpPr>
          <p:cNvPr id="4" name="TextBox 3">
            <a:extLst>
              <a:ext uri="{FF2B5EF4-FFF2-40B4-BE49-F238E27FC236}">
                <a16:creationId xmlns:a16="http://schemas.microsoft.com/office/drawing/2014/main" id="{65DEF061-ACCB-C66A-C36F-25C185FC889D}"/>
              </a:ext>
            </a:extLst>
          </p:cNvPr>
          <p:cNvSpPr txBox="1"/>
          <p:nvPr/>
        </p:nvSpPr>
        <p:spPr>
          <a:xfrm>
            <a:off x="1119883" y="1571949"/>
            <a:ext cx="7746715" cy="3976099"/>
          </a:xfrm>
          <a:prstGeom prst="rect">
            <a:avLst/>
          </a:prstGeom>
          <a:noFill/>
        </p:spPr>
        <p:txBody>
          <a:bodyPr wrap="none" lIns="0" tIns="0" rIns="0" bIns="0" rtlCol="0">
            <a:noAutofit/>
          </a:bodyPr>
          <a:lstStyle/>
          <a:p>
            <a:pPr marL="457200" indent="-457200" algn="l" defTabSz="228600">
              <a:spcAft>
                <a:spcPts val="1200"/>
              </a:spcAft>
              <a:buFont typeface="Wingdings" panose="05000000000000000000" pitchFamily="2" charset="2"/>
              <a:buChar char="§"/>
            </a:pPr>
            <a:r>
              <a:rPr lang="en-US" sz="2400" dirty="0"/>
              <a:t>Ability to go back to same Enrollment Period</a:t>
            </a:r>
          </a:p>
          <a:p>
            <a:pPr marL="457200" indent="-457200" algn="l" defTabSz="228600">
              <a:spcAft>
                <a:spcPts val="1200"/>
              </a:spcAft>
              <a:buFont typeface="Wingdings" panose="05000000000000000000" pitchFamily="2" charset="2"/>
              <a:buChar char="§"/>
            </a:pPr>
            <a:r>
              <a:rPr lang="en-US" sz="2400" noProof="0" dirty="0"/>
              <a:t>Approve or decline for Assistant Drafts</a:t>
            </a:r>
          </a:p>
          <a:p>
            <a:pPr marL="457200" indent="-457200" algn="l" defTabSz="228600">
              <a:spcAft>
                <a:spcPts val="1200"/>
              </a:spcAft>
              <a:buFont typeface="Wingdings" panose="05000000000000000000" pitchFamily="2" charset="2"/>
              <a:buChar char="§"/>
            </a:pPr>
            <a:r>
              <a:rPr lang="en-US" sz="2400" dirty="0"/>
              <a:t>Adding STEM to the Enrollment Card &amp; display entitlement &amp; </a:t>
            </a:r>
          </a:p>
          <a:p>
            <a:pPr lvl="1" defTabSz="228600">
              <a:spcAft>
                <a:spcPts val="1200"/>
              </a:spcAft>
            </a:pPr>
            <a:r>
              <a:rPr lang="en-US" sz="2400" dirty="0"/>
              <a:t>funds remaining</a:t>
            </a:r>
          </a:p>
          <a:p>
            <a:pPr marL="457200" indent="-457200" algn="l" defTabSz="228600">
              <a:spcAft>
                <a:spcPts val="1200"/>
              </a:spcAft>
              <a:buFont typeface="Wingdings" panose="05000000000000000000" pitchFamily="2" charset="2"/>
              <a:buChar char="§"/>
            </a:pPr>
            <a:r>
              <a:rPr lang="en-US" sz="2400" dirty="0"/>
              <a:t>Adding an “ALL” to the Dashboard</a:t>
            </a:r>
          </a:p>
          <a:p>
            <a:pPr marL="457200" indent="-457200" algn="l" defTabSz="228600">
              <a:spcAft>
                <a:spcPts val="1200"/>
              </a:spcAft>
              <a:buFont typeface="Wingdings" panose="05000000000000000000" pitchFamily="2" charset="2"/>
              <a:buChar char="§"/>
            </a:pPr>
            <a:r>
              <a:rPr lang="en-US" sz="2400" dirty="0"/>
              <a:t>Display the VR&amp;E Counselor email all the time while utilizing </a:t>
            </a:r>
          </a:p>
          <a:p>
            <a:pPr algn="l" defTabSz="228600">
              <a:spcAft>
                <a:spcPts val="1200"/>
              </a:spcAft>
            </a:pPr>
            <a:r>
              <a:rPr lang="en-US" sz="2400" dirty="0"/>
              <a:t>		chapter 31</a:t>
            </a:r>
          </a:p>
          <a:p>
            <a:pPr marL="457200" indent="-457200" algn="l" defTabSz="228600">
              <a:spcAft>
                <a:spcPts val="1200"/>
              </a:spcAft>
              <a:buFont typeface="Wingdings" panose="05000000000000000000" pitchFamily="2" charset="2"/>
              <a:buChar char="§"/>
            </a:pPr>
            <a:r>
              <a:rPr lang="en-US" sz="2400" dirty="0"/>
              <a:t>Better remark to handle practical training</a:t>
            </a:r>
          </a:p>
          <a:p>
            <a:pPr marL="457200" indent="-457200" algn="l" defTabSz="228600">
              <a:spcAft>
                <a:spcPts val="1200"/>
              </a:spcAft>
              <a:buFont typeface="Wingdings" panose="05000000000000000000" pitchFamily="2" charset="2"/>
              <a:buChar char="§"/>
            </a:pPr>
            <a:r>
              <a:rPr lang="en-US" sz="2400" dirty="0"/>
              <a:t>Handling of Leave of Absence (NCD only)</a:t>
            </a:r>
          </a:p>
          <a:p>
            <a:pPr marL="285750" indent="-285750" algn="l" defTabSz="228600">
              <a:spcAft>
                <a:spcPts val="1200"/>
              </a:spcAft>
              <a:buFont typeface="Arial" panose="020B0604020202020204" pitchFamily="34" charset="0"/>
              <a:buChar char="•"/>
            </a:pPr>
            <a:endParaRPr lang="en-US" sz="2800" noProof="0" dirty="0"/>
          </a:p>
          <a:p>
            <a:pPr algn="l" defTabSz="228600">
              <a:spcAft>
                <a:spcPts val="1200"/>
              </a:spcAft>
            </a:pPr>
            <a:endParaRPr lang="en-US" noProof="0" dirty="0"/>
          </a:p>
        </p:txBody>
      </p:sp>
    </p:spTree>
    <p:extLst>
      <p:ext uri="{BB962C8B-B14F-4D97-AF65-F5344CB8AC3E}">
        <p14:creationId xmlns:p14="http://schemas.microsoft.com/office/powerpoint/2010/main" val="318443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9B35-DEE1-9CF8-81B2-DAC8BFB489A9}"/>
            </a:ext>
          </a:extLst>
        </p:cNvPr>
        <p:cNvGrpSpPr/>
        <p:nvPr/>
      </p:nvGrpSpPr>
      <p:grpSpPr>
        <a:xfrm>
          <a:off x="0" y="0"/>
          <a:ext cx="0" cy="0"/>
          <a:chOff x="0" y="0"/>
          <a:chExt cx="0" cy="0"/>
        </a:xfrm>
      </p:grpSpPr>
      <p:sp>
        <p:nvSpPr>
          <p:cNvPr id="18" name="Rectangle: Rounded Corners 2">
            <a:extLst>
              <a:ext uri="{FF2B5EF4-FFF2-40B4-BE49-F238E27FC236}">
                <a16:creationId xmlns:a16="http://schemas.microsoft.com/office/drawing/2014/main" id="{E633E622-45DF-FC4E-9660-38E5D9E4C6AB}"/>
              </a:ext>
            </a:extLst>
          </p:cNvPr>
          <p:cNvSpPr/>
          <p:nvPr/>
        </p:nvSpPr>
        <p:spPr>
          <a:xfrm>
            <a:off x="381000" y="1232900"/>
            <a:ext cx="11054137" cy="4818580"/>
          </a:xfrm>
          <a:prstGeom prst="roundRect">
            <a:avLst/>
          </a:prstGeom>
          <a:solidFill>
            <a:srgbClr val="D1EF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AE24326-5665-C473-2858-A95B8FDF13B7}"/>
              </a:ext>
            </a:extLst>
          </p:cNvPr>
          <p:cNvSpPr>
            <a:spLocks noGrp="1"/>
          </p:cNvSpPr>
          <p:nvPr>
            <p:ph type="title"/>
          </p:nvPr>
        </p:nvSpPr>
        <p:spPr>
          <a:xfrm>
            <a:off x="381000" y="441476"/>
            <a:ext cx="11430000" cy="450273"/>
          </a:xfrm>
        </p:spPr>
        <p:txBody>
          <a:bodyPr/>
          <a:lstStyle/>
          <a:p>
            <a:r>
              <a:rPr lang="en-US">
                <a:solidFill>
                  <a:srgbClr val="1C1F2A"/>
                </a:solidFill>
                <a:latin typeface="Calibri"/>
                <a:cs typeface="Calibri"/>
              </a:rPr>
              <a:t>Known Bugs</a:t>
            </a:r>
            <a:endParaRPr lang="en-US">
              <a:solidFill>
                <a:srgbClr val="1C1F2A"/>
              </a:solidFill>
            </a:endParaRPr>
          </a:p>
        </p:txBody>
      </p:sp>
      <p:sp>
        <p:nvSpPr>
          <p:cNvPr id="3" name="Content Placeholder 8">
            <a:extLst>
              <a:ext uri="{FF2B5EF4-FFF2-40B4-BE49-F238E27FC236}">
                <a16:creationId xmlns:a16="http://schemas.microsoft.com/office/drawing/2014/main" id="{38B991F7-3FEE-76F3-ABAB-B4DE992B5D38}"/>
              </a:ext>
            </a:extLst>
          </p:cNvPr>
          <p:cNvSpPr txBox="1">
            <a:spLocks/>
          </p:cNvSpPr>
          <p:nvPr/>
        </p:nvSpPr>
        <p:spPr>
          <a:xfrm>
            <a:off x="381000" y="882570"/>
            <a:ext cx="10877600" cy="578101"/>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C1F2A"/>
                </a:solidFill>
                <a:effectLst/>
                <a:uLnTx/>
                <a:uFillTx/>
                <a:latin typeface="Calibri"/>
                <a:ea typeface="+mn-ea"/>
                <a:cs typeface="Calibri"/>
              </a:rPr>
              <a:t>These are (SOME of the) bugs we are aware of and that we are working on.</a:t>
            </a:r>
            <a:endParaRPr kumimoji="0" lang="en-US" sz="2000" b="0" i="0" u="none" strike="noStrike" kern="1200" cap="none" spc="0" normalizeH="0" baseline="0" noProof="0">
              <a:ln>
                <a:noFill/>
              </a:ln>
              <a:solidFill>
                <a:srgbClr val="1C1F2A"/>
              </a:solidFill>
              <a:effectLst/>
              <a:highlight>
                <a:srgbClr val="FFFF00"/>
              </a:highlight>
              <a:uLnTx/>
              <a:uFillTx/>
              <a:latin typeface="Calibri"/>
              <a:ea typeface="+mn-ea"/>
              <a:cs typeface="Calibri"/>
            </a:endParaRPr>
          </a:p>
        </p:txBody>
      </p:sp>
      <p:pic>
        <p:nvPicPr>
          <p:cNvPr id="12" name="Graphic 11" descr="Grasshopper with solid fill">
            <a:extLst>
              <a:ext uri="{FF2B5EF4-FFF2-40B4-BE49-F238E27FC236}">
                <a16:creationId xmlns:a16="http://schemas.microsoft.com/office/drawing/2014/main" id="{9AB5BD11-033A-40D3-B223-CA929C4847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07878" y="1415685"/>
            <a:ext cx="1152854" cy="1152854"/>
          </a:xfrm>
          <a:prstGeom prst="rect">
            <a:avLst/>
          </a:prstGeom>
        </p:spPr>
      </p:pic>
      <p:pic>
        <p:nvPicPr>
          <p:cNvPr id="14" name="Graphic 13" descr="Beetle with solid fill">
            <a:extLst>
              <a:ext uri="{FF2B5EF4-FFF2-40B4-BE49-F238E27FC236}">
                <a16:creationId xmlns:a16="http://schemas.microsoft.com/office/drawing/2014/main" id="{1AC04E0E-1218-68AA-2752-122D13456A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863" y="4900924"/>
            <a:ext cx="989744" cy="989744"/>
          </a:xfrm>
          <a:prstGeom prst="rect">
            <a:avLst/>
          </a:prstGeom>
        </p:spPr>
      </p:pic>
      <p:pic>
        <p:nvPicPr>
          <p:cNvPr id="16" name="Graphic 15" descr="Spider with solid fill">
            <a:extLst>
              <a:ext uri="{FF2B5EF4-FFF2-40B4-BE49-F238E27FC236}">
                <a16:creationId xmlns:a16="http://schemas.microsoft.com/office/drawing/2014/main" id="{CD83290B-F8E8-DE37-D5F7-CE1B923F9A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27579" y="4747668"/>
            <a:ext cx="1078786" cy="1078786"/>
          </a:xfrm>
          <a:prstGeom prst="rect">
            <a:avLst/>
          </a:prstGeom>
        </p:spPr>
      </p:pic>
      <p:sp>
        <p:nvSpPr>
          <p:cNvPr id="17" name="TextBox 16">
            <a:extLst>
              <a:ext uri="{FF2B5EF4-FFF2-40B4-BE49-F238E27FC236}">
                <a16:creationId xmlns:a16="http://schemas.microsoft.com/office/drawing/2014/main" id="{62995ED8-1127-C214-AD2A-CBB3FB8CF30B}"/>
              </a:ext>
            </a:extLst>
          </p:cNvPr>
          <p:cNvSpPr txBox="1"/>
          <p:nvPr/>
        </p:nvSpPr>
        <p:spPr>
          <a:xfrm>
            <a:off x="1284270" y="1910993"/>
            <a:ext cx="914400" cy="914400"/>
          </a:xfrm>
          <a:prstGeom prst="rect">
            <a:avLst/>
          </a:prstGeom>
          <a:noFill/>
        </p:spPr>
        <p:txBody>
          <a:bodyPr wrap="none" lIns="0" tIns="0" rIns="0" bIns="0" rtlCol="0">
            <a:noAutofit/>
          </a:bodyPr>
          <a:lstStyle/>
          <a:p>
            <a:pPr marL="457200" indent="-457200" algn="l" defTabSz="228600">
              <a:spcAft>
                <a:spcPts val="1200"/>
              </a:spcAft>
              <a:buFont typeface="Wingdings" panose="05000000000000000000" pitchFamily="2" charset="2"/>
              <a:buChar char="§"/>
            </a:pPr>
            <a:r>
              <a:rPr lang="en-US" sz="2600" noProof="0" dirty="0"/>
              <a:t>Student ID not updating at th</a:t>
            </a:r>
            <a:r>
              <a:rPr lang="en-US" sz="2600" dirty="0"/>
              <a:t>e top of the page</a:t>
            </a:r>
            <a:endParaRPr lang="en-US" sz="2600" noProof="0" dirty="0"/>
          </a:p>
          <a:p>
            <a:pPr marL="457200" indent="-457200" algn="l" defTabSz="228600">
              <a:spcAft>
                <a:spcPts val="1200"/>
              </a:spcAft>
              <a:buFont typeface="Wingdings" panose="05000000000000000000" pitchFamily="2" charset="2"/>
              <a:buChar char="§"/>
            </a:pPr>
            <a:r>
              <a:rPr lang="en-US" sz="2600" dirty="0"/>
              <a:t>VR&amp;E Counselor erased when changing program</a:t>
            </a:r>
          </a:p>
          <a:p>
            <a:pPr marL="457200" indent="-457200" algn="l" defTabSz="228600">
              <a:spcAft>
                <a:spcPts val="1200"/>
              </a:spcAft>
              <a:buFont typeface="Wingdings" panose="05000000000000000000" pitchFamily="2" charset="2"/>
              <a:buChar char="§"/>
            </a:pPr>
            <a:r>
              <a:rPr lang="en-US" sz="2600" dirty="0"/>
              <a:t>Parent school name not transmitted to VCE</a:t>
            </a:r>
          </a:p>
          <a:p>
            <a:pPr marL="457200" indent="-457200" algn="l" defTabSz="228600">
              <a:spcAft>
                <a:spcPts val="1200"/>
              </a:spcAft>
              <a:buFont typeface="Wingdings" panose="05000000000000000000" pitchFamily="2" charset="2"/>
              <a:buChar char="§"/>
            </a:pPr>
            <a:r>
              <a:rPr lang="en-US" sz="2600" dirty="0"/>
              <a:t>Chapter 35 source name not being pulled</a:t>
            </a:r>
          </a:p>
          <a:p>
            <a:pPr marL="457200" indent="-457200" algn="l" defTabSz="228600">
              <a:spcAft>
                <a:spcPts val="1200"/>
              </a:spcAft>
              <a:buFont typeface="Wingdings" panose="05000000000000000000" pitchFamily="2" charset="2"/>
              <a:buChar char="§"/>
            </a:pPr>
            <a:r>
              <a:rPr lang="en-US" sz="2600" dirty="0"/>
              <a:t>Chapter 33 delimiting date not shown</a:t>
            </a:r>
          </a:p>
          <a:p>
            <a:pPr marL="457200" indent="-457200" algn="l" defTabSz="228600">
              <a:spcAft>
                <a:spcPts val="1200"/>
              </a:spcAft>
              <a:buFont typeface="Wingdings" panose="05000000000000000000" pitchFamily="2" charset="2"/>
              <a:buChar char="§"/>
            </a:pPr>
            <a:r>
              <a:rPr lang="en-US" sz="2600" dirty="0"/>
              <a:t>Exporting Reports print 1 page at a time</a:t>
            </a:r>
          </a:p>
          <a:p>
            <a:pPr marL="457200" indent="-457200" algn="l" defTabSz="228600">
              <a:spcAft>
                <a:spcPts val="1200"/>
              </a:spcAft>
              <a:buFont typeface="Wingdings" panose="05000000000000000000" pitchFamily="2" charset="2"/>
              <a:buChar char="§"/>
            </a:pPr>
            <a:endParaRPr lang="en-US" sz="2600" dirty="0"/>
          </a:p>
          <a:p>
            <a:pPr algn="l" defTabSz="228600">
              <a:spcAft>
                <a:spcPts val="1200"/>
              </a:spcAft>
            </a:pPr>
            <a:endParaRPr lang="en-US" noProof="0" dirty="0"/>
          </a:p>
        </p:txBody>
      </p:sp>
    </p:spTree>
    <p:extLst>
      <p:ext uri="{BB962C8B-B14F-4D97-AF65-F5344CB8AC3E}">
        <p14:creationId xmlns:p14="http://schemas.microsoft.com/office/powerpoint/2010/main" val="3644031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A9B35-DEE1-9CF8-81B2-DAC8BFB489A9}"/>
            </a:ext>
          </a:extLst>
        </p:cNvPr>
        <p:cNvGrpSpPr/>
        <p:nvPr/>
      </p:nvGrpSpPr>
      <p:grpSpPr>
        <a:xfrm>
          <a:off x="0" y="0"/>
          <a:ext cx="0" cy="0"/>
          <a:chOff x="0" y="0"/>
          <a:chExt cx="0" cy="0"/>
        </a:xfrm>
      </p:grpSpPr>
      <p:sp>
        <p:nvSpPr>
          <p:cNvPr id="18" name="Rectangle: Rounded Corners 2">
            <a:extLst>
              <a:ext uri="{FF2B5EF4-FFF2-40B4-BE49-F238E27FC236}">
                <a16:creationId xmlns:a16="http://schemas.microsoft.com/office/drawing/2014/main" id="{E633E622-45DF-FC4E-9660-38E5D9E4C6AB}"/>
              </a:ext>
            </a:extLst>
          </p:cNvPr>
          <p:cNvSpPr/>
          <p:nvPr/>
        </p:nvSpPr>
        <p:spPr>
          <a:xfrm>
            <a:off x="381000" y="1232900"/>
            <a:ext cx="11054137" cy="4818580"/>
          </a:xfrm>
          <a:prstGeom prst="roundRect">
            <a:avLst/>
          </a:prstGeom>
          <a:solidFill>
            <a:srgbClr val="D1EFE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AE24326-5665-C473-2858-A95B8FDF13B7}"/>
              </a:ext>
            </a:extLst>
          </p:cNvPr>
          <p:cNvSpPr>
            <a:spLocks noGrp="1"/>
          </p:cNvSpPr>
          <p:nvPr>
            <p:ph type="title"/>
          </p:nvPr>
        </p:nvSpPr>
        <p:spPr>
          <a:xfrm>
            <a:off x="381000" y="441476"/>
            <a:ext cx="11430000" cy="450273"/>
          </a:xfrm>
        </p:spPr>
        <p:txBody>
          <a:bodyPr/>
          <a:lstStyle/>
          <a:p>
            <a:r>
              <a:rPr lang="en-US">
                <a:solidFill>
                  <a:srgbClr val="1C1F2A"/>
                </a:solidFill>
                <a:latin typeface="Calibri"/>
                <a:cs typeface="Calibri"/>
              </a:rPr>
              <a:t>Policy Update – EM Change</a:t>
            </a:r>
            <a:endParaRPr lang="en-US">
              <a:solidFill>
                <a:srgbClr val="1C1F2A"/>
              </a:solidFill>
            </a:endParaRPr>
          </a:p>
        </p:txBody>
      </p:sp>
      <p:sp>
        <p:nvSpPr>
          <p:cNvPr id="3" name="Content Placeholder 8">
            <a:extLst>
              <a:ext uri="{FF2B5EF4-FFF2-40B4-BE49-F238E27FC236}">
                <a16:creationId xmlns:a16="http://schemas.microsoft.com/office/drawing/2014/main" id="{38B991F7-3FEE-76F3-ABAB-B4DE992B5D38}"/>
              </a:ext>
            </a:extLst>
          </p:cNvPr>
          <p:cNvSpPr txBox="1">
            <a:spLocks/>
          </p:cNvSpPr>
          <p:nvPr/>
        </p:nvSpPr>
        <p:spPr>
          <a:xfrm>
            <a:off x="381000" y="882570"/>
            <a:ext cx="10877600" cy="578101"/>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1C1F2A"/>
              </a:solidFill>
              <a:effectLst/>
              <a:highlight>
                <a:srgbClr val="FFFF00"/>
              </a:highlight>
              <a:uLnTx/>
              <a:uFillTx/>
              <a:latin typeface="Calibri"/>
              <a:ea typeface="+mn-ea"/>
              <a:cs typeface="Calibri"/>
            </a:endParaRPr>
          </a:p>
        </p:txBody>
      </p:sp>
      <p:sp>
        <p:nvSpPr>
          <p:cNvPr id="17" name="TextBox 16">
            <a:extLst>
              <a:ext uri="{FF2B5EF4-FFF2-40B4-BE49-F238E27FC236}">
                <a16:creationId xmlns:a16="http://schemas.microsoft.com/office/drawing/2014/main" id="{62995ED8-1127-C214-AD2A-CBB3FB8CF30B}"/>
              </a:ext>
            </a:extLst>
          </p:cNvPr>
          <p:cNvSpPr txBox="1"/>
          <p:nvPr/>
        </p:nvSpPr>
        <p:spPr>
          <a:xfrm>
            <a:off x="1284269" y="1910993"/>
            <a:ext cx="9513869" cy="2989780"/>
          </a:xfrm>
          <a:prstGeom prst="rect">
            <a:avLst/>
          </a:prstGeom>
          <a:noFill/>
        </p:spPr>
        <p:txBody>
          <a:bodyPr wrap="none" lIns="0" tIns="0" rIns="0" bIns="0" rtlCol="0">
            <a:noAutofit/>
          </a:bodyPr>
          <a:lstStyle/>
          <a:p>
            <a:pPr marL="457200" indent="-457200" algn="l" defTabSz="228600">
              <a:spcAft>
                <a:spcPts val="1200"/>
              </a:spcAft>
              <a:buFont typeface="Courier New" panose="02070309020205020404" pitchFamily="49" charset="0"/>
              <a:buChar char="o"/>
            </a:pPr>
            <a:r>
              <a:rPr lang="en-US" sz="2600" noProof="0"/>
              <a:t>For IHLs – Increases will now be reported effective the first </a:t>
            </a:r>
          </a:p>
          <a:p>
            <a:pPr algn="l" defTabSz="228600">
              <a:spcAft>
                <a:spcPts val="1200"/>
              </a:spcAft>
            </a:pPr>
            <a:r>
              <a:rPr lang="en-US" sz="2600"/>
              <a:t>		</a:t>
            </a:r>
            <a:r>
              <a:rPr lang="en-US" sz="2600" noProof="0"/>
              <a:t>day of the term. This is to prevent pro-rated charges and</a:t>
            </a:r>
          </a:p>
          <a:p>
            <a:pPr algn="l" defTabSz="228600">
              <a:spcAft>
                <a:spcPts val="1200"/>
              </a:spcAft>
            </a:pPr>
            <a:r>
              <a:rPr lang="en-US" sz="2600"/>
              <a:t>		reimburse the school for the full tuition and fees charged.</a:t>
            </a:r>
          </a:p>
          <a:p>
            <a:pPr marL="457200" indent="-457200" algn="l" defTabSz="228600">
              <a:spcAft>
                <a:spcPts val="1200"/>
              </a:spcAft>
              <a:buFont typeface="Courier New" panose="02070309020205020404" pitchFamily="49" charset="0"/>
              <a:buChar char="o"/>
            </a:pPr>
            <a:r>
              <a:rPr lang="en-US" sz="2600" noProof="0"/>
              <a:t>EM change – when resident, online, or remedial hours are </a:t>
            </a:r>
          </a:p>
          <a:p>
            <a:pPr lvl="1" defTabSz="228600">
              <a:spcAft>
                <a:spcPts val="1200"/>
              </a:spcAft>
            </a:pPr>
            <a:r>
              <a:rPr lang="en-US" sz="2600" noProof="0"/>
              <a:t>changed, and the reason selected for change is “Increase”,</a:t>
            </a:r>
          </a:p>
          <a:p>
            <a:pPr lvl="1" defTabSz="228600">
              <a:spcAft>
                <a:spcPts val="1200"/>
              </a:spcAft>
            </a:pPr>
            <a:r>
              <a:rPr lang="en-US" sz="2600"/>
              <a:t>The effective date will default to the first day of the term.</a:t>
            </a:r>
            <a:r>
              <a:rPr lang="en-US" sz="2600" noProof="0"/>
              <a:t> </a:t>
            </a:r>
          </a:p>
          <a:p>
            <a:pPr algn="l" defTabSz="228600">
              <a:spcAft>
                <a:spcPts val="1200"/>
              </a:spcAft>
            </a:pPr>
            <a:endParaRPr lang="en-US" noProof="0"/>
          </a:p>
        </p:txBody>
      </p:sp>
    </p:spTree>
    <p:extLst>
      <p:ext uri="{BB962C8B-B14F-4D97-AF65-F5344CB8AC3E}">
        <p14:creationId xmlns:p14="http://schemas.microsoft.com/office/powerpoint/2010/main" val="2412909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a:solidFill>
                  <a:schemeClr val="bg1"/>
                </a:solidFill>
                <a:latin typeface="Calibri"/>
                <a:cs typeface="Calibri"/>
              </a:rPr>
              <a:t>Enrollment Manager Tips</a:t>
            </a:r>
            <a:br>
              <a:rPr lang="en-US">
                <a:solidFill>
                  <a:schemeClr val="bg1"/>
                </a:solidFill>
                <a:latin typeface="Calibri"/>
                <a:cs typeface="Calibri"/>
              </a:rPr>
            </a:br>
            <a:endParaRPr lang="en-US">
              <a:solidFill>
                <a:schemeClr val="bg1"/>
              </a:solidFill>
            </a:endParaRPr>
          </a:p>
        </p:txBody>
      </p:sp>
    </p:spTree>
    <p:extLst>
      <p:ext uri="{BB962C8B-B14F-4D97-AF65-F5344CB8AC3E}">
        <p14:creationId xmlns:p14="http://schemas.microsoft.com/office/powerpoint/2010/main" val="289811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entagon 7">
            <a:extLst>
              <a:ext uri="{FF2B5EF4-FFF2-40B4-BE49-F238E27FC236}">
                <a16:creationId xmlns:a16="http://schemas.microsoft.com/office/drawing/2014/main" id="{E28C9264-1D60-B74B-6E7C-27703D3795EF}"/>
              </a:ext>
            </a:extLst>
          </p:cNvPr>
          <p:cNvSpPr/>
          <p:nvPr/>
        </p:nvSpPr>
        <p:spPr>
          <a:xfrm>
            <a:off x="6622013" y="1966415"/>
            <a:ext cx="4844144" cy="3970583"/>
          </a:xfrm>
          <a:prstGeom prst="roundRect">
            <a:avLst/>
          </a:prstGeom>
          <a:solidFill>
            <a:srgbClr val="D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Pentagon 7">
            <a:extLst>
              <a:ext uri="{FF2B5EF4-FFF2-40B4-BE49-F238E27FC236}">
                <a16:creationId xmlns:a16="http://schemas.microsoft.com/office/drawing/2014/main" id="{C6738A2C-4E90-7F9D-AFE6-1CE65C2B6714}"/>
              </a:ext>
            </a:extLst>
          </p:cNvPr>
          <p:cNvSpPr/>
          <p:nvPr/>
        </p:nvSpPr>
        <p:spPr>
          <a:xfrm>
            <a:off x="6597212" y="1853297"/>
            <a:ext cx="4844144" cy="777199"/>
          </a:xfrm>
          <a:prstGeom prst="roundRect">
            <a:avLst/>
          </a:prstGeom>
          <a:solidFill>
            <a:srgbClr val="62C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p>
        </p:txBody>
      </p:sp>
      <p:sp>
        <p:nvSpPr>
          <p:cNvPr id="2" name="Title 1">
            <a:extLst>
              <a:ext uri="{FF2B5EF4-FFF2-40B4-BE49-F238E27FC236}">
                <a16:creationId xmlns:a16="http://schemas.microsoft.com/office/drawing/2014/main" id="{6645DAC7-D78B-D7D3-B5DD-C20F20518F97}"/>
              </a:ext>
            </a:extLst>
          </p:cNvPr>
          <p:cNvSpPr>
            <a:spLocks noGrp="1"/>
          </p:cNvSpPr>
          <p:nvPr>
            <p:ph type="title"/>
          </p:nvPr>
        </p:nvSpPr>
        <p:spPr/>
        <p:txBody>
          <a:bodyPr/>
          <a:lstStyle/>
          <a:p>
            <a:r>
              <a:rPr lang="en-US">
                <a:solidFill>
                  <a:srgbClr val="1C1F2A"/>
                </a:solidFill>
              </a:rPr>
              <a:t>Student Search and Identity Verification </a:t>
            </a:r>
          </a:p>
        </p:txBody>
      </p:sp>
      <p:sp>
        <p:nvSpPr>
          <p:cNvPr id="3" name="Content Placeholder 8">
            <a:extLst>
              <a:ext uri="{FF2B5EF4-FFF2-40B4-BE49-F238E27FC236}">
                <a16:creationId xmlns:a16="http://schemas.microsoft.com/office/drawing/2014/main" id="{923D7BAD-A937-5C82-771C-E124E7D737BC}"/>
              </a:ext>
            </a:extLst>
          </p:cNvPr>
          <p:cNvSpPr txBox="1">
            <a:spLocks/>
          </p:cNvSpPr>
          <p:nvPr/>
        </p:nvSpPr>
        <p:spPr>
          <a:xfrm>
            <a:off x="380999" y="899315"/>
            <a:ext cx="10334729" cy="328498"/>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C1F2A"/>
                </a:solidFill>
                <a:effectLst/>
                <a:uLnTx/>
                <a:uFillTx/>
                <a:latin typeface="Calibri"/>
                <a:ea typeface="+mn-ea"/>
                <a:cs typeface="Calibri"/>
              </a:rPr>
              <a:t>The </a:t>
            </a:r>
            <a:r>
              <a:rPr kumimoji="0" lang="en-US" sz="2000" b="0" i="0" u="none" strike="noStrike" kern="1200" cap="none" spc="0" normalizeH="0" baseline="0" noProof="0">
                <a:ln>
                  <a:noFill/>
                </a:ln>
                <a:solidFill>
                  <a:srgbClr val="1C1F2A"/>
                </a:solidFill>
                <a:effectLst/>
                <a:uLnTx/>
                <a:uFillTx/>
                <a:latin typeface="Calibri"/>
                <a:ea typeface="+mn-ea"/>
                <a:cs typeface="Calibri"/>
                <a:hlinkClick r:id="rId3"/>
              </a:rPr>
              <a:t>Student Search and Identification EM Microlearning</a:t>
            </a:r>
            <a:r>
              <a:rPr kumimoji="0" lang="en-US" sz="2000" b="0" i="0" u="none" strike="noStrike" kern="1200" cap="none" spc="0" normalizeH="0" baseline="0" noProof="0">
                <a:ln>
                  <a:noFill/>
                </a:ln>
                <a:solidFill>
                  <a:srgbClr val="1A1D28"/>
                </a:solidFill>
                <a:effectLst/>
                <a:uLnTx/>
                <a:uFillTx/>
                <a:latin typeface="Calibri"/>
                <a:ea typeface="+mn-ea"/>
                <a:cs typeface="Calibri"/>
              </a:rPr>
              <a:t> </a:t>
            </a:r>
            <a:r>
              <a:rPr kumimoji="0" lang="en-US" sz="2000" b="0" i="0" u="none" strike="noStrike" kern="1200" cap="none" spc="0" normalizeH="0" baseline="0" noProof="0">
                <a:ln>
                  <a:noFill/>
                </a:ln>
                <a:solidFill>
                  <a:srgbClr val="1C1F2A"/>
                </a:solidFill>
                <a:effectLst/>
                <a:uLnTx/>
                <a:uFillTx/>
                <a:latin typeface="Calibri"/>
                <a:ea typeface="+mn-ea"/>
                <a:cs typeface="Calibri"/>
              </a:rPr>
              <a:t>is featured in the February Office Hours recording.</a:t>
            </a:r>
          </a:p>
        </p:txBody>
      </p:sp>
      <p:sp>
        <p:nvSpPr>
          <p:cNvPr id="58" name="Pentagon 7">
            <a:extLst>
              <a:ext uri="{FF2B5EF4-FFF2-40B4-BE49-F238E27FC236}">
                <a16:creationId xmlns:a16="http://schemas.microsoft.com/office/drawing/2014/main" id="{CE88D903-95D2-A1CF-9D67-E2D7DAAC7AD2}"/>
              </a:ext>
            </a:extLst>
          </p:cNvPr>
          <p:cNvSpPr/>
          <p:nvPr/>
        </p:nvSpPr>
        <p:spPr>
          <a:xfrm>
            <a:off x="1115275" y="1966416"/>
            <a:ext cx="4844144" cy="3970583"/>
          </a:xfrm>
          <a:prstGeom prst="roundRect">
            <a:avLst/>
          </a:prstGeom>
          <a:solidFill>
            <a:srgbClr val="D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4" name="Pentagon 7">
            <a:extLst>
              <a:ext uri="{FF2B5EF4-FFF2-40B4-BE49-F238E27FC236}">
                <a16:creationId xmlns:a16="http://schemas.microsoft.com/office/drawing/2014/main" id="{B6AD25DC-4497-7E47-FBBD-7FF1E63DB57B}"/>
              </a:ext>
            </a:extLst>
          </p:cNvPr>
          <p:cNvSpPr/>
          <p:nvPr/>
        </p:nvSpPr>
        <p:spPr>
          <a:xfrm>
            <a:off x="1131948" y="1853297"/>
            <a:ext cx="4844144" cy="777199"/>
          </a:xfrm>
          <a:prstGeom prst="roundRect">
            <a:avLst/>
          </a:prstGeom>
          <a:solidFill>
            <a:srgbClr val="62C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a:t>
            </a:r>
          </a:p>
        </p:txBody>
      </p:sp>
      <p:pic>
        <p:nvPicPr>
          <p:cNvPr id="60" name="Picture 59" descr="Icon&#10;&#10;Description automatically generated">
            <a:extLst>
              <a:ext uri="{FF2B5EF4-FFF2-40B4-BE49-F238E27FC236}">
                <a16:creationId xmlns:a16="http://schemas.microsoft.com/office/drawing/2014/main" id="{63ECFA91-C4B0-A55C-554B-504C2B0134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6199" y="1880690"/>
            <a:ext cx="584429" cy="631224"/>
          </a:xfrm>
          <a:prstGeom prst="rect">
            <a:avLst/>
          </a:prstGeom>
        </p:spPr>
      </p:pic>
      <p:pic>
        <p:nvPicPr>
          <p:cNvPr id="61" name="Graphic 60" descr="Magnifying glass outline">
            <a:extLst>
              <a:ext uri="{FF2B5EF4-FFF2-40B4-BE49-F238E27FC236}">
                <a16:creationId xmlns:a16="http://schemas.microsoft.com/office/drawing/2014/main" id="{71476748-1848-32B7-9057-097394933F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2549" y="1948113"/>
            <a:ext cx="459581" cy="496379"/>
          </a:xfrm>
          <a:prstGeom prst="rect">
            <a:avLst/>
          </a:prstGeom>
        </p:spPr>
      </p:pic>
      <p:sp>
        <p:nvSpPr>
          <p:cNvPr id="5" name="TextBox 4">
            <a:extLst>
              <a:ext uri="{FF2B5EF4-FFF2-40B4-BE49-F238E27FC236}">
                <a16:creationId xmlns:a16="http://schemas.microsoft.com/office/drawing/2014/main" id="{7199A012-C1A9-B993-B4CA-71166C1A13C6}"/>
              </a:ext>
            </a:extLst>
          </p:cNvPr>
          <p:cNvSpPr txBox="1"/>
          <p:nvPr/>
        </p:nvSpPr>
        <p:spPr>
          <a:xfrm>
            <a:off x="1243355" y="2692397"/>
            <a:ext cx="4621330" cy="32008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If you are unable to locate a student in EM, even when you are certain they are in the system,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widen your search through the following</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Search for a student without the Date of birth field </a:t>
            </a:r>
            <a:r>
              <a:rPr kumimoji="0" 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*only for Search all students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Use 01/01/1900 in the Date of birth field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Remember to search by both maiden and married last names</a:t>
            </a:r>
          </a:p>
        </p:txBody>
      </p:sp>
      <p:sp>
        <p:nvSpPr>
          <p:cNvPr id="11" name="TextBox 10">
            <a:extLst>
              <a:ext uri="{FF2B5EF4-FFF2-40B4-BE49-F238E27FC236}">
                <a16:creationId xmlns:a16="http://schemas.microsoft.com/office/drawing/2014/main" id="{460DCABC-9893-083C-7C67-9EBDDC189F39}"/>
              </a:ext>
            </a:extLst>
          </p:cNvPr>
          <p:cNvSpPr txBox="1"/>
          <p:nvPr/>
        </p:nvSpPr>
        <p:spPr>
          <a:xfrm>
            <a:off x="1778309" y="2011636"/>
            <a:ext cx="408637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Tips to Find Students in EM</a:t>
            </a: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55941BC3-75AB-4162-101C-8564137000F6}"/>
              </a:ext>
            </a:extLst>
          </p:cNvPr>
          <p:cNvSpPr txBox="1"/>
          <p:nvPr/>
        </p:nvSpPr>
        <p:spPr>
          <a:xfrm>
            <a:off x="6819690" y="2691109"/>
            <a:ext cx="4399187" cy="26468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Once you have found a student, there are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several indicators you can use to confirm the student’s identity</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Date of birth</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Previous schools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Email</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Mobile or home phone number  </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Mailing address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SSN on previous enrollments</a:t>
            </a:r>
          </a:p>
        </p:txBody>
      </p:sp>
      <p:sp>
        <p:nvSpPr>
          <p:cNvPr id="16" name="TextBox 15">
            <a:extLst>
              <a:ext uri="{FF2B5EF4-FFF2-40B4-BE49-F238E27FC236}">
                <a16:creationId xmlns:a16="http://schemas.microsoft.com/office/drawing/2014/main" id="{D75F956E-64BB-2479-CFD8-0910361F40DE}"/>
              </a:ext>
            </a:extLst>
          </p:cNvPr>
          <p:cNvSpPr txBox="1"/>
          <p:nvPr/>
        </p:nvSpPr>
        <p:spPr>
          <a:xfrm>
            <a:off x="7231562" y="1840423"/>
            <a:ext cx="384516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Indicators for Verifying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Student’s Identity</a:t>
            </a: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2623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E01FD9-159A-73AC-372B-292C8B6EE08C}"/>
              </a:ext>
              <a:ext uri="{C183D7F6-B498-43B3-948B-1728B52AA6E4}">
                <adec:decorative xmlns:adec="http://schemas.microsoft.com/office/drawing/2017/decorative" val="1"/>
              </a:ext>
            </a:extLst>
          </p:cNvPr>
          <p:cNvSpPr/>
          <p:nvPr/>
        </p:nvSpPr>
        <p:spPr>
          <a:xfrm>
            <a:off x="362357" y="3452624"/>
            <a:ext cx="11472424" cy="58311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4279">
                  <a:lumMod val="20000"/>
                  <a:lumOff val="80000"/>
                </a:srgbClr>
              </a:solidFill>
              <a:effectLst/>
              <a:uLnTx/>
              <a:uFillTx/>
              <a:latin typeface="Arial" panose="020B0604020202020204"/>
              <a:ea typeface="+mn-ea"/>
              <a:cs typeface="+mn-cs"/>
            </a:endParaRPr>
          </a:p>
        </p:txBody>
      </p:sp>
      <p:sp>
        <p:nvSpPr>
          <p:cNvPr id="5" name="Title 2">
            <a:extLst>
              <a:ext uri="{FF2B5EF4-FFF2-40B4-BE49-F238E27FC236}">
                <a16:creationId xmlns:a16="http://schemas.microsoft.com/office/drawing/2014/main" id="{96830CF3-4947-242B-1C51-50BDF488266D}"/>
              </a:ext>
            </a:extLst>
          </p:cNvPr>
          <p:cNvSpPr>
            <a:spLocks noGrp="1"/>
          </p:cNvSpPr>
          <p:nvPr>
            <p:ph type="title"/>
          </p:nvPr>
        </p:nvSpPr>
        <p:spPr>
          <a:xfrm>
            <a:off x="362357" y="341545"/>
            <a:ext cx="10058400" cy="587584"/>
          </a:xfrm>
        </p:spPr>
        <p:txBody>
          <a:bodyPr wrap="square" lIns="0" tIns="0" rIns="0" bIns="0" anchor="ctr" anchorCtr="0">
            <a:noAutofit/>
          </a:bodyPr>
          <a:lstStyle/>
          <a:p>
            <a:r>
              <a:rPr lang="en-US">
                <a:solidFill>
                  <a:schemeClr val="tx1"/>
                </a:solidFill>
                <a:latin typeface="Calibri"/>
                <a:cs typeface="Calibri"/>
              </a:rPr>
              <a:t>VBA </a:t>
            </a:r>
            <a:r>
              <a:rPr lang="en-US" b="1">
                <a:solidFill>
                  <a:schemeClr val="tx1"/>
                </a:solidFill>
                <a:latin typeface="Calibri"/>
                <a:cs typeface="Calibri"/>
              </a:rPr>
              <a:t>Remarks</a:t>
            </a:r>
            <a:endParaRPr lang="en-US">
              <a:solidFill>
                <a:schemeClr val="tx1"/>
              </a:solidFill>
            </a:endParaRPr>
          </a:p>
        </p:txBody>
      </p:sp>
      <p:sp>
        <p:nvSpPr>
          <p:cNvPr id="6" name="Content Placeholder 2">
            <a:extLst>
              <a:ext uri="{FF2B5EF4-FFF2-40B4-BE49-F238E27FC236}">
                <a16:creationId xmlns:a16="http://schemas.microsoft.com/office/drawing/2014/main" id="{87CF8A89-B478-3EFE-68DE-EF7DC77760CC}"/>
              </a:ext>
            </a:extLst>
          </p:cNvPr>
          <p:cNvSpPr txBox="1">
            <a:spLocks/>
          </p:cNvSpPr>
          <p:nvPr/>
        </p:nvSpPr>
        <p:spPr>
          <a:xfrm>
            <a:off x="362358" y="843113"/>
            <a:ext cx="10525382" cy="825956"/>
          </a:xfrm>
          <a:prstGeom prst="rect">
            <a:avLst/>
          </a:prstGeom>
        </p:spPr>
        <p:txBody>
          <a:bodyPr vert="horz" lIns="0" tIns="45720" rIns="0" bIns="45720" rtlCol="0" anchor="ct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200"/>
              </a:spcAft>
              <a:buClr>
                <a:srgbClr val="0C7CBB"/>
              </a:buClr>
              <a:buSzPct val="100000"/>
              <a:buFont typeface="Calibri" panose="020F0502020204030204" pitchFamily="34" charset="0"/>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Calibri"/>
              </a:rPr>
              <a:t>Custom Remarks for Chapter 33 enrollments at Institutions of Higher Learning and Non-College Degree facilities are no longer available in most cases.</a:t>
            </a:r>
          </a:p>
        </p:txBody>
      </p:sp>
      <p:sp>
        <p:nvSpPr>
          <p:cNvPr id="16" name="TextBox 15">
            <a:extLst>
              <a:ext uri="{FF2B5EF4-FFF2-40B4-BE49-F238E27FC236}">
                <a16:creationId xmlns:a16="http://schemas.microsoft.com/office/drawing/2014/main" id="{4A65BD93-ED81-C511-7202-40EB23E7B763}"/>
              </a:ext>
            </a:extLst>
          </p:cNvPr>
          <p:cNvSpPr txBox="1"/>
          <p:nvPr/>
        </p:nvSpPr>
        <p:spPr>
          <a:xfrm>
            <a:off x="236333" y="1771643"/>
            <a:ext cx="9503089" cy="147732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Calibri"/>
              </a:rPr>
              <a:t>Guidance</a:t>
            </a:r>
            <a:r>
              <a:rPr kumimoji="0" lang="en-US" sz="1800" b="0" i="0" u="none" strike="noStrike" kern="1200" cap="none" spc="0" normalizeH="0" baseline="0" noProof="0" dirty="0">
                <a:ln>
                  <a:noFill/>
                </a:ln>
                <a:solidFill>
                  <a:srgbClr val="000000"/>
                </a:solidFill>
                <a:effectLst/>
                <a:uLnTx/>
                <a:uFillTx/>
                <a:latin typeface="Calibri"/>
                <a:ea typeface="+mn-ea"/>
                <a:cs typeface="Calibri"/>
              </a:rPr>
              <a:t> </a:t>
            </a:r>
            <a:r>
              <a:rPr kumimoji="0" lang="en-US" sz="1800" b="1" i="0" u="none" strike="noStrike" kern="1200" cap="none" spc="0" normalizeH="0" baseline="0" noProof="0" dirty="0">
                <a:ln>
                  <a:noFill/>
                </a:ln>
                <a:solidFill>
                  <a:srgbClr val="000000"/>
                </a:solidFill>
                <a:effectLst/>
                <a:uLnTx/>
                <a:uFillTx/>
                <a:latin typeface="Calibri"/>
                <a:ea typeface="+mn-ea"/>
                <a:cs typeface="Calibri"/>
              </a:rPr>
              <a:t>for non-CH33 SCOs: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Refrain from using Custom Remarks whenever possible and use VBA remarks instead.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Check the </a:t>
            </a:r>
            <a:r>
              <a:rPr kumimoji="0" lang="en-US" sz="1800" b="0" i="0" u="none" strike="noStrike" kern="1200" cap="none" spc="0" normalizeH="0" baseline="0" noProof="0" dirty="0">
                <a:ln>
                  <a:noFill/>
                </a:ln>
                <a:solidFill>
                  <a:srgbClr val="598426"/>
                </a:solidFill>
                <a:effectLst/>
                <a:uLnTx/>
                <a:uFillTx/>
                <a:latin typeface="Calibri"/>
                <a:ea typeface="+mn-ea"/>
                <a:cs typeface="Calibri"/>
                <a:hlinkClick r:id="rId3">
                  <a:extLst>
                    <a:ext uri="{A12FA001-AC4F-418D-AE19-62706E023703}">
                      <ahyp:hlinkClr xmlns:ahyp="http://schemas.microsoft.com/office/drawing/2018/hyperlinkcolor" val="tx"/>
                    </a:ext>
                  </a:extLst>
                </a:hlinkClick>
              </a:rPr>
              <a:t>SCO Handbook</a:t>
            </a:r>
            <a:r>
              <a:rPr kumimoji="0" lang="en-US" sz="1800" b="0" i="0" u="none" strike="noStrike" kern="1200" cap="none" spc="0" normalizeH="0" baseline="0" noProof="0" dirty="0">
                <a:ln>
                  <a:noFill/>
                </a:ln>
                <a:solidFill>
                  <a:srgbClr val="598426"/>
                </a:solidFill>
                <a:effectLst/>
                <a:uLnTx/>
                <a:uFillTx/>
                <a:latin typeface="Calibri"/>
                <a:ea typeface="+mn-ea"/>
                <a:cs typeface="Calibri"/>
              </a:rPr>
              <a:t> </a:t>
            </a:r>
            <a:r>
              <a:rPr kumimoji="0" lang="en-US" sz="1800" b="0" i="0" u="none" strike="noStrike" kern="1200" cap="none" spc="0" normalizeH="0" baseline="0" noProof="0" dirty="0">
                <a:ln>
                  <a:noFill/>
                </a:ln>
                <a:solidFill>
                  <a:srgbClr val="000000"/>
                </a:solidFill>
                <a:effectLst/>
                <a:uLnTx/>
                <a:uFillTx/>
                <a:latin typeface="Calibri"/>
                <a:ea typeface="+mn-ea"/>
                <a:cs typeface="Calibri"/>
              </a:rPr>
              <a:t>to know when a remark may be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20" name="TextBox 19">
            <a:extLst>
              <a:ext uri="{FF2B5EF4-FFF2-40B4-BE49-F238E27FC236}">
                <a16:creationId xmlns:a16="http://schemas.microsoft.com/office/drawing/2014/main" id="{F8F0F446-DD27-8F8C-250F-AA7A55940E34}"/>
              </a:ext>
            </a:extLst>
          </p:cNvPr>
          <p:cNvSpPr txBox="1"/>
          <p:nvPr/>
        </p:nvSpPr>
        <p:spPr>
          <a:xfrm>
            <a:off x="175180" y="3429000"/>
            <a:ext cx="11614751" cy="6463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Calibri"/>
              </a:rPr>
              <a:t>If one of the below VBA Remarks is selected, </a:t>
            </a:r>
            <a:r>
              <a:rPr kumimoji="0" lang="en-US" sz="1800" b="0" i="0" u="none" strike="noStrike" kern="1200" cap="none" spc="0" normalizeH="0" baseline="0" noProof="0">
                <a:ln>
                  <a:noFill/>
                </a:ln>
                <a:solidFill>
                  <a:srgbClr val="000000"/>
                </a:solidFill>
                <a:effectLst/>
                <a:uLnTx/>
                <a:uFillTx/>
                <a:latin typeface="Calibri"/>
                <a:ea typeface="+mn-ea"/>
                <a:cs typeface="Calibri"/>
              </a:rPr>
              <a:t>SCOs will be required to provide additional information in the Custom Remarks field.</a:t>
            </a:r>
          </a:p>
        </p:txBody>
      </p:sp>
      <p:sp>
        <p:nvSpPr>
          <p:cNvPr id="49" name="Rectangle: Rounded Corners 48">
            <a:extLst>
              <a:ext uri="{FF2B5EF4-FFF2-40B4-BE49-F238E27FC236}">
                <a16:creationId xmlns:a16="http://schemas.microsoft.com/office/drawing/2014/main" id="{06CE81AB-D739-CC0A-85B8-DC50451879DD}"/>
              </a:ext>
            </a:extLst>
          </p:cNvPr>
          <p:cNvSpPr/>
          <p:nvPr/>
        </p:nvSpPr>
        <p:spPr>
          <a:xfrm>
            <a:off x="7817531" y="4368567"/>
            <a:ext cx="2288890" cy="902250"/>
          </a:xfrm>
          <a:prstGeom prst="roundRect">
            <a:avLst/>
          </a:prstGeom>
          <a:solidFill>
            <a:srgbClr val="A4BA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Compliance Survey</a:t>
            </a:r>
          </a:p>
        </p:txBody>
      </p:sp>
      <p:sp>
        <p:nvSpPr>
          <p:cNvPr id="58" name="Rectangle: Rounded Corners 57">
            <a:extLst>
              <a:ext uri="{FF2B5EF4-FFF2-40B4-BE49-F238E27FC236}">
                <a16:creationId xmlns:a16="http://schemas.microsoft.com/office/drawing/2014/main" id="{11B3E6B7-AF87-5352-6E80-F1620BA4CF3B}"/>
              </a:ext>
            </a:extLst>
          </p:cNvPr>
          <p:cNvSpPr/>
          <p:nvPr/>
        </p:nvSpPr>
        <p:spPr>
          <a:xfrm>
            <a:off x="7675490" y="5180689"/>
            <a:ext cx="2575224" cy="665061"/>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813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Custom Remark: </a:t>
            </a: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Enter the email of the compliance survey specialist </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60" name="Group 59">
            <a:extLst>
              <a:ext uri="{FF2B5EF4-FFF2-40B4-BE49-F238E27FC236}">
                <a16:creationId xmlns:a16="http://schemas.microsoft.com/office/drawing/2014/main" id="{1E323227-7974-51B0-DC7F-3D0ED7B87624}"/>
              </a:ext>
            </a:extLst>
          </p:cNvPr>
          <p:cNvGrpSpPr/>
          <p:nvPr/>
        </p:nvGrpSpPr>
        <p:grpSpPr>
          <a:xfrm>
            <a:off x="1762492" y="4258641"/>
            <a:ext cx="2608587" cy="1601052"/>
            <a:chOff x="1770674" y="4562474"/>
            <a:chExt cx="2608587" cy="1601052"/>
          </a:xfrm>
        </p:grpSpPr>
        <p:sp>
          <p:nvSpPr>
            <p:cNvPr id="47" name="Rectangle: Rounded Corners 46">
              <a:extLst>
                <a:ext uri="{FF2B5EF4-FFF2-40B4-BE49-F238E27FC236}">
                  <a16:creationId xmlns:a16="http://schemas.microsoft.com/office/drawing/2014/main" id="{03A6C732-0CC7-AAA7-C006-1457E0B877AD}"/>
                </a:ext>
              </a:extLst>
            </p:cNvPr>
            <p:cNvSpPr/>
            <p:nvPr/>
          </p:nvSpPr>
          <p:spPr>
            <a:xfrm>
              <a:off x="1941286" y="4731637"/>
              <a:ext cx="2288890" cy="902250"/>
            </a:xfrm>
            <a:prstGeom prst="roundRect">
              <a:avLst/>
            </a:prstGeom>
            <a:solidFill>
              <a:srgbClr val="A4BA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Dual Degree Program</a:t>
              </a:r>
            </a:p>
          </p:txBody>
        </p:sp>
        <p:sp>
          <p:nvSpPr>
            <p:cNvPr id="55" name="Rectangle: Rounded Corners 54">
              <a:extLst>
                <a:ext uri="{FF2B5EF4-FFF2-40B4-BE49-F238E27FC236}">
                  <a16:creationId xmlns:a16="http://schemas.microsoft.com/office/drawing/2014/main" id="{501EB2E3-55A0-8A44-F05F-7716BD458C21}"/>
                </a:ext>
              </a:extLst>
            </p:cNvPr>
            <p:cNvSpPr/>
            <p:nvPr/>
          </p:nvSpPr>
          <p:spPr>
            <a:xfrm>
              <a:off x="1804037" y="5498465"/>
              <a:ext cx="2575224" cy="665061"/>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813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Custom Remark : </a:t>
              </a: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Enter name of second degree </a:t>
              </a:r>
              <a:r>
                <a:rPr kumimoji="0" lang="en-US" sz="1400" b="0" i="0" u="sng" strike="noStrike" kern="1200" cap="none" spc="0" normalizeH="0" baseline="0" noProof="0">
                  <a:ln>
                    <a:noFill/>
                  </a:ln>
                  <a:solidFill>
                    <a:srgbClr val="FFFFFF"/>
                  </a:solidFill>
                  <a:effectLst/>
                  <a:uLnTx/>
                  <a:uFillTx/>
                  <a:latin typeface="Arial" panose="020B0604020202020204"/>
                  <a:ea typeface="+mn-ea"/>
                  <a:cs typeface="+mn-cs"/>
                </a:rPr>
                <a:t>not</a:t>
              </a: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 selected during certification</a:t>
              </a:r>
              <a:endParaRPr kumimoji="0" lang="en-US" sz="1400" b="1"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p:txBody>
        </p:sp>
        <p:sp>
          <p:nvSpPr>
            <p:cNvPr id="2" name="Flowchart: Connector 1">
              <a:extLst>
                <a:ext uri="{FF2B5EF4-FFF2-40B4-BE49-F238E27FC236}">
                  <a16:creationId xmlns:a16="http://schemas.microsoft.com/office/drawing/2014/main" id="{D2CD53D8-2A96-BC45-8DF7-6CC46F7D9CB9}"/>
                </a:ext>
              </a:extLst>
            </p:cNvPr>
            <p:cNvSpPr/>
            <p:nvPr/>
          </p:nvSpPr>
          <p:spPr>
            <a:xfrm>
              <a:off x="1770674" y="4562474"/>
              <a:ext cx="457200" cy="438150"/>
            </a:xfrm>
            <a:prstGeom prst="flowChartConnec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Arial"/>
                </a:rPr>
                <a:t>1</a:t>
              </a: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59" name="Group 58">
            <a:extLst>
              <a:ext uri="{FF2B5EF4-FFF2-40B4-BE49-F238E27FC236}">
                <a16:creationId xmlns:a16="http://schemas.microsoft.com/office/drawing/2014/main" id="{4D3F805A-4625-233D-A213-E774B4F446E6}"/>
              </a:ext>
            </a:extLst>
          </p:cNvPr>
          <p:cNvGrpSpPr/>
          <p:nvPr/>
        </p:nvGrpSpPr>
        <p:grpSpPr>
          <a:xfrm>
            <a:off x="4719520" y="4249622"/>
            <a:ext cx="2607648" cy="1610071"/>
            <a:chOff x="4724723" y="4541065"/>
            <a:chExt cx="2607648" cy="1610071"/>
          </a:xfrm>
        </p:grpSpPr>
        <p:sp>
          <p:nvSpPr>
            <p:cNvPr id="48" name="Rectangle: Rounded Corners 47">
              <a:extLst>
                <a:ext uri="{FF2B5EF4-FFF2-40B4-BE49-F238E27FC236}">
                  <a16:creationId xmlns:a16="http://schemas.microsoft.com/office/drawing/2014/main" id="{19E73464-DA9E-F2DC-487C-301E979F3B2F}"/>
                </a:ext>
              </a:extLst>
            </p:cNvPr>
            <p:cNvSpPr/>
            <p:nvPr/>
          </p:nvSpPr>
          <p:spPr>
            <a:xfrm>
              <a:off x="4901441" y="4672018"/>
              <a:ext cx="2288889" cy="902250"/>
            </a:xfrm>
            <a:prstGeom prst="roundRect">
              <a:avLst/>
            </a:prstGeom>
            <a:solidFill>
              <a:srgbClr val="A4BA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Incarcerated Students</a:t>
              </a:r>
            </a:p>
          </p:txBody>
        </p:sp>
        <p:sp>
          <p:nvSpPr>
            <p:cNvPr id="57" name="Rectangle: Rounded Corners 56">
              <a:extLst>
                <a:ext uri="{FF2B5EF4-FFF2-40B4-BE49-F238E27FC236}">
                  <a16:creationId xmlns:a16="http://schemas.microsoft.com/office/drawing/2014/main" id="{6F768ABF-D083-53F4-F36A-C480F150CD9E}"/>
                </a:ext>
              </a:extLst>
            </p:cNvPr>
            <p:cNvSpPr/>
            <p:nvPr/>
          </p:nvSpPr>
          <p:spPr>
            <a:xfrm>
              <a:off x="4757147" y="5486075"/>
              <a:ext cx="2575224" cy="665061"/>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813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Custom Remark: </a:t>
              </a: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rPr>
                <a:t>Enter itemized costs, i.e., “Books = $1000, Equipment = $300”</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Flowchart: Connector 8">
              <a:extLst>
                <a:ext uri="{FF2B5EF4-FFF2-40B4-BE49-F238E27FC236}">
                  <a16:creationId xmlns:a16="http://schemas.microsoft.com/office/drawing/2014/main" id="{7CD9738C-831B-6B4A-1338-6F46AD2CBA07}"/>
                </a:ext>
              </a:extLst>
            </p:cNvPr>
            <p:cNvSpPr/>
            <p:nvPr/>
          </p:nvSpPr>
          <p:spPr>
            <a:xfrm>
              <a:off x="4724723" y="4541065"/>
              <a:ext cx="457200" cy="438150"/>
            </a:xfrm>
            <a:prstGeom prst="flowChartConnec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Arial"/>
                </a:rPr>
                <a:t>2</a:t>
              </a:r>
            </a:p>
          </p:txBody>
        </p:sp>
      </p:grpSp>
      <p:sp>
        <p:nvSpPr>
          <p:cNvPr id="10" name="Flowchart: Connector 9">
            <a:extLst>
              <a:ext uri="{FF2B5EF4-FFF2-40B4-BE49-F238E27FC236}">
                <a16:creationId xmlns:a16="http://schemas.microsoft.com/office/drawing/2014/main" id="{7261A149-11F5-5370-8631-4E18DEA0051B}"/>
              </a:ext>
            </a:extLst>
          </p:cNvPr>
          <p:cNvSpPr/>
          <p:nvPr/>
        </p:nvSpPr>
        <p:spPr>
          <a:xfrm>
            <a:off x="7671458" y="4192564"/>
            <a:ext cx="457200" cy="438150"/>
          </a:xfrm>
          <a:prstGeom prst="flowChartConnector">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Arial"/>
              </a:rPr>
              <a:t>3</a:t>
            </a:r>
          </a:p>
        </p:txBody>
      </p:sp>
    </p:spTree>
    <p:extLst>
      <p:ext uri="{BB962C8B-B14F-4D97-AF65-F5344CB8AC3E}">
        <p14:creationId xmlns:p14="http://schemas.microsoft.com/office/powerpoint/2010/main" val="3068750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7D3BC4-F1CE-48B0-021E-9110B8CCEFC8}"/>
              </a:ext>
              <a:ext uri="{C183D7F6-B498-43B3-948B-1728B52AA6E4}">
                <adec:decorative xmlns:adec="http://schemas.microsoft.com/office/drawing/2017/decorative" val="1"/>
              </a:ext>
            </a:extLst>
          </p:cNvPr>
          <p:cNvSpPr/>
          <p:nvPr/>
        </p:nvSpPr>
        <p:spPr>
          <a:xfrm>
            <a:off x="9149113" y="2510"/>
            <a:ext cx="3048000" cy="3324345"/>
          </a:xfrm>
          <a:prstGeom prst="rect">
            <a:avLst/>
          </a:prstGeom>
          <a:solidFill>
            <a:srgbClr val="D1EFEA"/>
          </a:solidFill>
          <a:ln>
            <a:solidFill>
              <a:srgbClr val="D1E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534BCA56-0D97-003F-304E-307DF74336FB}"/>
              </a:ext>
              <a:ext uri="{C183D7F6-B498-43B3-948B-1728B52AA6E4}">
                <adec:decorative xmlns:adec="http://schemas.microsoft.com/office/drawing/2017/decorative" val="1"/>
              </a:ext>
            </a:extLst>
          </p:cNvPr>
          <p:cNvSpPr/>
          <p:nvPr/>
        </p:nvSpPr>
        <p:spPr>
          <a:xfrm>
            <a:off x="3052118" y="3313878"/>
            <a:ext cx="3048000" cy="3556860"/>
          </a:xfrm>
          <a:prstGeom prst="rect">
            <a:avLst/>
          </a:prstGeom>
          <a:solidFill>
            <a:srgbClr val="43631C">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D5C7AF0B-C20D-4DDC-32F8-FAA73DE995F6}"/>
              </a:ext>
              <a:ext uri="{C183D7F6-B498-43B3-948B-1728B52AA6E4}">
                <adec:decorative xmlns:adec="http://schemas.microsoft.com/office/drawing/2017/decorative" val="1"/>
              </a:ext>
            </a:extLst>
          </p:cNvPr>
          <p:cNvSpPr/>
          <p:nvPr/>
        </p:nvSpPr>
        <p:spPr>
          <a:xfrm>
            <a:off x="9145727" y="3313877"/>
            <a:ext cx="3050521" cy="355090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B238D5CF-5CE3-CC26-842F-85503F1EAC85}"/>
              </a:ext>
              <a:ext uri="{C183D7F6-B498-43B3-948B-1728B52AA6E4}">
                <adec:decorative xmlns:adec="http://schemas.microsoft.com/office/drawing/2017/decorative" val="1"/>
              </a:ext>
            </a:extLst>
          </p:cNvPr>
          <p:cNvSpPr/>
          <p:nvPr/>
        </p:nvSpPr>
        <p:spPr>
          <a:xfrm>
            <a:off x="6089192" y="3317906"/>
            <a:ext cx="3058327" cy="3553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E9E3B7B4-9F82-E4E6-F7A0-1092E99DCA31}"/>
              </a:ext>
              <a:ext uri="{C183D7F6-B498-43B3-948B-1728B52AA6E4}">
                <adec:decorative xmlns:adec="http://schemas.microsoft.com/office/drawing/2017/decorative" val="1"/>
              </a:ext>
            </a:extLst>
          </p:cNvPr>
          <p:cNvSpPr/>
          <p:nvPr/>
        </p:nvSpPr>
        <p:spPr>
          <a:xfrm>
            <a:off x="-5214" y="3317785"/>
            <a:ext cx="3048000" cy="33243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566A469A-AE4B-ABF4-B851-3792CF5B616A}"/>
              </a:ext>
              <a:ext uri="{C183D7F6-B498-43B3-948B-1728B52AA6E4}">
                <adec:decorative xmlns:adec="http://schemas.microsoft.com/office/drawing/2017/decorative" val="1"/>
              </a:ext>
            </a:extLst>
          </p:cNvPr>
          <p:cNvSpPr/>
          <p:nvPr/>
        </p:nvSpPr>
        <p:spPr>
          <a:xfrm>
            <a:off x="-20323" y="3301141"/>
            <a:ext cx="3088585" cy="355685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1EADEA05-2005-6D60-93D9-5349E05FE0CD}"/>
              </a:ext>
            </a:extLst>
          </p:cNvPr>
          <p:cNvSpPr>
            <a:spLocks noGrp="1"/>
          </p:cNvSpPr>
          <p:nvPr>
            <p:ph type="sldNum" sz="quarter" idx="4294967295"/>
          </p:nvPr>
        </p:nvSpPr>
        <p:spPr>
          <a:xfrm>
            <a:off x="11811000" y="6477000"/>
            <a:ext cx="381000" cy="207963"/>
          </a:xfrm>
        </p:spPr>
        <p:txBody>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CC9E6EB9-168E-4914-8CC7-2E853AFB4F1B}" type="slidenum">
              <a:rPr kumimoji="0" lang="en-US" sz="800" b="0" i="0" u="none" strike="noStrike" kern="1200" cap="none" spc="0" normalizeH="0" baseline="0" noProof="0" smtClean="0">
                <a:ln>
                  <a:noFill/>
                </a:ln>
                <a:no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18</a:t>
            </a:fld>
            <a:endPar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C02EB55-CD39-8EA5-2D54-7A7250747A2F}"/>
              </a:ext>
            </a:extLst>
          </p:cNvPr>
          <p:cNvSpPr txBox="1"/>
          <p:nvPr/>
        </p:nvSpPr>
        <p:spPr>
          <a:xfrm>
            <a:off x="9207880" y="822931"/>
            <a:ext cx="3108057" cy="247760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Calibri"/>
              </a:rPr>
              <a:t>Personal email or incorrect/misspelled name displaying in EM?</a:t>
            </a:r>
          </a:p>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SCOs can correct this by calling the Education Call Center (ECC) and being routed to the SCO Hotline. Provide your full name, your facility code(s), the incorrect name or email address showing, and the correct name or email address. The correct information must be the same as what is in the Web Enabled Approval Management System (WEAMS).</a:t>
            </a:r>
          </a:p>
        </p:txBody>
      </p:sp>
      <p:sp>
        <p:nvSpPr>
          <p:cNvPr id="33" name="TextBox 16">
            <a:extLst>
              <a:ext uri="{FF2B5EF4-FFF2-40B4-BE49-F238E27FC236}">
                <a16:creationId xmlns:a16="http://schemas.microsoft.com/office/drawing/2014/main" id="{81958CE9-7646-087E-9860-EEBCD44CDFFE}"/>
              </a:ext>
            </a:extLst>
          </p:cNvPr>
          <p:cNvSpPr txBox="1"/>
          <p:nvPr/>
        </p:nvSpPr>
        <p:spPr>
          <a:xfrm>
            <a:off x="3225185" y="4327531"/>
            <a:ext cx="2669687" cy="20621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Arial"/>
              </a:rPr>
              <a:t>Remind your students about the single payment requirement</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mn-ea"/>
              <a:cs typeface="Calibri"/>
            </a:endParaRP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Make sure your students are aware that they must have only </a:t>
            </a:r>
            <a:r>
              <a:rPr kumimoji="0" lang="en-US" sz="1200" b="1" i="0" u="none" strike="noStrike" kern="1200" cap="none" spc="0" normalizeH="0" baseline="0" noProof="0">
                <a:ln>
                  <a:noFill/>
                </a:ln>
                <a:solidFill>
                  <a:srgbClr val="000000"/>
                </a:solidFill>
                <a:effectLst/>
                <a:uLnTx/>
                <a:uFillTx/>
                <a:latin typeface="Calibri"/>
                <a:ea typeface="+mn-ea"/>
                <a:cs typeface="Calibri"/>
              </a:rPr>
              <a:t>one single payment address on file</a:t>
            </a:r>
            <a:r>
              <a:rPr kumimoji="0" lang="en-US" sz="1200" b="0" i="0" u="none" strike="noStrike" kern="1200" cap="none" spc="0" normalizeH="0" baseline="0" noProof="0">
                <a:ln>
                  <a:noFill/>
                </a:ln>
                <a:solidFill>
                  <a:srgbClr val="000000"/>
                </a:solidFill>
                <a:effectLst/>
                <a:uLnTx/>
                <a:uFillTx/>
                <a:latin typeface="Calibri"/>
                <a:ea typeface="+mn-ea"/>
                <a:cs typeface="Calibri"/>
              </a:rPr>
              <a:t>, in accordance with the recent EDU payments policy update.</a:t>
            </a:r>
            <a:endParaRPr kumimoji="0" lang="en-US" sz="1200" b="0" i="0" u="none" strike="noStrike" kern="1200" cap="none" spc="0" normalizeH="0" baseline="0" noProof="0">
              <a:ln>
                <a:noFill/>
              </a:ln>
              <a:solidFill>
                <a:srgbClr val="FFFFFF"/>
              </a:solidFill>
              <a:effectLst/>
              <a:uLnTx/>
              <a:uFillTx/>
              <a:latin typeface="Calibri"/>
              <a:ea typeface="+mn-ea"/>
              <a:cs typeface="Calibri"/>
            </a:endParaRPr>
          </a:p>
        </p:txBody>
      </p:sp>
      <p:sp>
        <p:nvSpPr>
          <p:cNvPr id="39" name="TextBox 38">
            <a:extLst>
              <a:ext uri="{FF2B5EF4-FFF2-40B4-BE49-F238E27FC236}">
                <a16:creationId xmlns:a16="http://schemas.microsoft.com/office/drawing/2014/main" id="{FF965497-8362-E1DB-F376-3170F22B4ECE}"/>
              </a:ext>
            </a:extLst>
          </p:cNvPr>
          <p:cNvSpPr txBox="1"/>
          <p:nvPr/>
        </p:nvSpPr>
        <p:spPr>
          <a:xfrm>
            <a:off x="6210831" y="4309460"/>
            <a:ext cx="2849609" cy="186204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Calibri"/>
              </a:rPr>
              <a:t>Correcting a previously terminated enrollment?</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When necessary, to correct the terminated enrollment, re-submit the enrollment period with the VBA remark, "Correcting Previously Terminated Enrollment" and then submit the corrections via amendments.</a:t>
            </a: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5" name="TextBox 44">
            <a:extLst>
              <a:ext uri="{FF2B5EF4-FFF2-40B4-BE49-F238E27FC236}">
                <a16:creationId xmlns:a16="http://schemas.microsoft.com/office/drawing/2014/main" id="{C6CB7A3F-241B-2606-7271-FFDD615BF82B}"/>
              </a:ext>
            </a:extLst>
          </p:cNvPr>
          <p:cNvSpPr txBox="1"/>
          <p:nvPr/>
        </p:nvSpPr>
        <p:spPr>
          <a:xfrm>
            <a:off x="9290688" y="4340238"/>
            <a:ext cx="2788843" cy="201593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Calibri"/>
              </a:rPr>
              <a:t>No more paper, PDF, or hardcopy enrollments</a:t>
            </a: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Exceptions may apply for programs or training types not supported by EM, including Correspondence Training, Chapter 32, restricted foreign school locations, students without a social security number and facilities permitted to teach-out of existing students.</a:t>
            </a: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8" name="Picture 17" descr="Question mark inside of a message bubble icon.">
            <a:extLst>
              <a:ext uri="{FF2B5EF4-FFF2-40B4-BE49-F238E27FC236}">
                <a16:creationId xmlns:a16="http://schemas.microsoft.com/office/drawing/2014/main" id="{2AEF60FB-9B87-FAD9-C425-D27FF2EC4219}"/>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12663" y="3321691"/>
            <a:ext cx="1005840" cy="1005840"/>
          </a:xfrm>
          <a:prstGeom prst="rect">
            <a:avLst/>
          </a:prstGeom>
        </p:spPr>
      </p:pic>
      <p:pic>
        <p:nvPicPr>
          <p:cNvPr id="20" name="Picture 19" descr="Arrow pointing down into a tray icon.">
            <a:extLst>
              <a:ext uri="{FF2B5EF4-FFF2-40B4-BE49-F238E27FC236}">
                <a16:creationId xmlns:a16="http://schemas.microsoft.com/office/drawing/2014/main" id="{A627E723-B654-C86D-BE09-BBF339518B78}"/>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69396" y="3334398"/>
            <a:ext cx="1005840" cy="1005840"/>
          </a:xfrm>
          <a:prstGeom prst="rect">
            <a:avLst/>
          </a:prstGeom>
        </p:spPr>
      </p:pic>
      <p:sp>
        <p:nvSpPr>
          <p:cNvPr id="15" name="Rectangle 14">
            <a:extLst>
              <a:ext uri="{FF2B5EF4-FFF2-40B4-BE49-F238E27FC236}">
                <a16:creationId xmlns:a16="http://schemas.microsoft.com/office/drawing/2014/main" id="{B5B2B4FF-FD58-19AD-DA63-07DF8EABD313}"/>
              </a:ext>
            </a:extLst>
          </p:cNvPr>
          <p:cNvSpPr/>
          <p:nvPr/>
        </p:nvSpPr>
        <p:spPr>
          <a:xfrm>
            <a:off x="6093802" y="-6489"/>
            <a:ext cx="3059723" cy="3324225"/>
          </a:xfrm>
          <a:prstGeom prst="rect">
            <a:avLst/>
          </a:prstGeom>
          <a:solidFill>
            <a:srgbClr val="E5F2F7"/>
          </a:solidFill>
          <a:ln>
            <a:solidFill>
              <a:srgbClr val="D1E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6E58728-2610-416E-2376-52B3AACB575D}"/>
              </a:ext>
            </a:extLst>
          </p:cNvPr>
          <p:cNvSpPr txBox="1"/>
          <p:nvPr/>
        </p:nvSpPr>
        <p:spPr>
          <a:xfrm>
            <a:off x="74268" y="4318978"/>
            <a:ext cx="2962868" cy="264687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Calibri"/>
              </a:rPr>
              <a:t>Review Program tab</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Make sure tab displays the correct Training Type, Objective Type, Academic Program, and Benefit Type.</a:t>
            </a:r>
          </a:p>
          <a:p>
            <a:pPr marL="0" marR="0" lvl="0" indent="0" algn="l" defTabSz="228600" rtl="0" eaLnBrk="1" fontAlgn="auto" latinLnBrk="0" hangingPunct="1">
              <a:lnSpc>
                <a:spcPct val="100000"/>
              </a:lnSpc>
              <a:spcBef>
                <a:spcPts val="0"/>
              </a:spcBef>
              <a:spcAft>
                <a:spcPts val="600"/>
              </a:spcAft>
              <a:buClrTx/>
              <a:buSzTx/>
              <a:buFontTx/>
              <a:buNone/>
              <a:tabLst/>
              <a:defRPr/>
            </a:pPr>
            <a:endParaRPr lang="en-US" sz="1200">
              <a:solidFill>
                <a:srgbClr val="000000"/>
              </a:solidFill>
              <a:latin typeface="Calibri"/>
              <a:cs typeface="Calibri"/>
            </a:endParaRP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b="1" i="0" u="none" strike="noStrike" kern="1200" cap="none" spc="0" normalizeH="0" baseline="0" noProof="0">
                <a:ln>
                  <a:noFill/>
                </a:ln>
                <a:solidFill>
                  <a:srgbClr val="000000"/>
                </a:solidFill>
                <a:effectLst/>
                <a:uLnTx/>
                <a:uFillTx/>
                <a:latin typeface="Calibri"/>
                <a:ea typeface="+mn-ea"/>
                <a:cs typeface="Calibri"/>
              </a:rPr>
              <a:t>Review Benefit tab</a:t>
            </a:r>
            <a:endParaRPr lang="en-US">
              <a:solidFill>
                <a:srgbClr val="000000"/>
              </a:solidFill>
              <a:latin typeface="Calibri"/>
              <a:cs typeface="Calibri"/>
            </a:endParaRP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Ensure you have the correct benefit type selected BEFORE adding a term.</a:t>
            </a: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a:p>
            <a:pPr marL="0" marR="0" lvl="0" indent="0" algn="l" defTabSz="228600" rtl="0" eaLnBrk="1" fontAlgn="auto" latinLnBrk="0" hangingPunct="1">
              <a:lnSpc>
                <a:spcPct val="100000"/>
              </a:lnSpc>
              <a:spcBef>
                <a:spcPts val="0"/>
              </a:spcBef>
              <a:spcAft>
                <a:spcPts val="60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 name="TextBox 23">
            <a:extLst>
              <a:ext uri="{FF2B5EF4-FFF2-40B4-BE49-F238E27FC236}">
                <a16:creationId xmlns:a16="http://schemas.microsoft.com/office/drawing/2014/main" id="{E4F5D1CE-1AB6-BFF7-B199-103B56B5F94A}"/>
              </a:ext>
            </a:extLst>
          </p:cNvPr>
          <p:cNvSpPr txBox="1"/>
          <p:nvPr/>
        </p:nvSpPr>
        <p:spPr>
          <a:xfrm>
            <a:off x="6209695" y="909312"/>
            <a:ext cx="2854151" cy="192360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Calibri"/>
              </a:rPr>
              <a:t>Be mindful of what goes into student identification fields</a:t>
            </a:r>
          </a:p>
          <a:p>
            <a:pPr marL="0" marR="0" lvl="0" indent="0" algn="l" defTabSz="2286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Calibri"/>
              </a:rPr>
              <a:t>Never input false numbers in the Social Security Number </a:t>
            </a:r>
            <a:r>
              <a:rPr kumimoji="0" lang="en-US" sz="1200" b="0" i="0" u="none" strike="noStrike" kern="1200" cap="none" spc="0" normalizeH="0" baseline="0" noProof="0">
                <a:ln>
                  <a:noFill/>
                </a:ln>
                <a:solidFill>
                  <a:srgbClr val="000000"/>
                </a:solidFill>
                <a:effectLst/>
                <a:uLnTx/>
                <a:uFillTx/>
                <a:latin typeface="Calibri"/>
                <a:ea typeface="+mn-ea"/>
                <a:cs typeface="Calibri"/>
              </a:rPr>
              <a:t>(SSN) field for students who do not have an SSN. You must use paper/PDF enrollments for these students.</a:t>
            </a: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Arial" panose="020B0604020202020204"/>
            </a:endParaRPr>
          </a:p>
        </p:txBody>
      </p:sp>
      <p:sp>
        <p:nvSpPr>
          <p:cNvPr id="2" name="Title 1">
            <a:extLst>
              <a:ext uri="{FF2B5EF4-FFF2-40B4-BE49-F238E27FC236}">
                <a16:creationId xmlns:a16="http://schemas.microsoft.com/office/drawing/2014/main" id="{D9845E53-BC01-29AC-6CE7-C89B29D1EE5C}"/>
              </a:ext>
            </a:extLst>
          </p:cNvPr>
          <p:cNvSpPr>
            <a:spLocks noGrp="1"/>
          </p:cNvSpPr>
          <p:nvPr>
            <p:ph type="title"/>
          </p:nvPr>
        </p:nvSpPr>
        <p:spPr>
          <a:xfrm>
            <a:off x="307288" y="412875"/>
            <a:ext cx="5375910" cy="803300"/>
          </a:xfrm>
        </p:spPr>
        <p:txBody>
          <a:bodyPr/>
          <a:lstStyle/>
          <a:p>
            <a:r>
              <a:rPr lang="en-GB">
                <a:solidFill>
                  <a:schemeClr val="tx1"/>
                </a:solidFill>
                <a:latin typeface="Calibri"/>
                <a:cs typeface="Calibri"/>
              </a:rPr>
              <a:t>General Tips and Reminders</a:t>
            </a:r>
          </a:p>
        </p:txBody>
      </p:sp>
      <p:pic>
        <p:nvPicPr>
          <p:cNvPr id="17" name="Picture 16" descr="Shape&#10;&#10;Description automatically generated with low confidence">
            <a:extLst>
              <a:ext uri="{FF2B5EF4-FFF2-40B4-BE49-F238E27FC236}">
                <a16:creationId xmlns:a16="http://schemas.microsoft.com/office/drawing/2014/main" id="{745E5287-B8DA-2CED-A145-EFEEEDF685E0}"/>
              </a:ext>
            </a:extLst>
          </p:cNvPr>
          <p:cNvPicPr>
            <a:picLocks noChangeAspect="1"/>
          </p:cNvPicPr>
          <p:nvPr/>
        </p:nvPicPr>
        <p:blipFill>
          <a:blip r:embed="rId5"/>
          <a:stretch>
            <a:fillRect/>
          </a:stretch>
        </p:blipFill>
        <p:spPr>
          <a:xfrm>
            <a:off x="10169396" y="110862"/>
            <a:ext cx="781050" cy="790575"/>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18166788-0713-7491-AF07-19341EC99D8D}"/>
              </a:ext>
            </a:extLst>
          </p:cNvPr>
          <p:cNvPicPr>
            <a:picLocks noChangeAspect="1"/>
          </p:cNvPicPr>
          <p:nvPr/>
        </p:nvPicPr>
        <p:blipFill>
          <a:blip r:embed="rId6"/>
          <a:stretch>
            <a:fillRect/>
          </a:stretch>
        </p:blipFill>
        <p:spPr>
          <a:xfrm>
            <a:off x="1023498" y="3271227"/>
            <a:ext cx="990600" cy="990600"/>
          </a:xfrm>
          <a:prstGeom prst="rect">
            <a:avLst/>
          </a:prstGeom>
        </p:spPr>
      </p:pic>
      <p:pic>
        <p:nvPicPr>
          <p:cNvPr id="23" name="Picture 22" descr="Shape&#10;&#10;Description automatically generated with low confidence">
            <a:extLst>
              <a:ext uri="{FF2B5EF4-FFF2-40B4-BE49-F238E27FC236}">
                <a16:creationId xmlns:a16="http://schemas.microsoft.com/office/drawing/2014/main" id="{6DB804C6-F188-2A51-C257-644BF40D9F2B}"/>
              </a:ext>
            </a:extLst>
          </p:cNvPr>
          <p:cNvPicPr>
            <a:picLocks noChangeAspect="1"/>
          </p:cNvPicPr>
          <p:nvPr/>
        </p:nvPicPr>
        <p:blipFill>
          <a:blip r:embed="rId7"/>
          <a:stretch>
            <a:fillRect/>
          </a:stretch>
        </p:blipFill>
        <p:spPr>
          <a:xfrm>
            <a:off x="7215740" y="129277"/>
            <a:ext cx="790575" cy="790575"/>
          </a:xfrm>
          <a:prstGeom prst="rect">
            <a:avLst/>
          </a:prstGeom>
        </p:spPr>
      </p:pic>
      <p:pic>
        <p:nvPicPr>
          <p:cNvPr id="25" name="Picture 24" descr="Shape&#10;&#10;Description automatically generated with low confidence">
            <a:extLst>
              <a:ext uri="{FF2B5EF4-FFF2-40B4-BE49-F238E27FC236}">
                <a16:creationId xmlns:a16="http://schemas.microsoft.com/office/drawing/2014/main" id="{6A6C8C4D-2A76-53ED-1CAE-B8D3DD084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64018" y="3380355"/>
            <a:ext cx="791736" cy="773151"/>
          </a:xfrm>
          <a:prstGeom prst="rect">
            <a:avLst/>
          </a:prstGeom>
        </p:spPr>
      </p:pic>
    </p:spTree>
    <p:extLst>
      <p:ext uri="{BB962C8B-B14F-4D97-AF65-F5344CB8AC3E}">
        <p14:creationId xmlns:p14="http://schemas.microsoft.com/office/powerpoint/2010/main" val="959777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FBFC2-E962-2F91-EB27-EB3739C42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10BEA-2C84-622C-74DB-8ACF7A0F39E3}"/>
              </a:ext>
            </a:extLst>
          </p:cNvPr>
          <p:cNvSpPr>
            <a:spLocks noGrp="1"/>
          </p:cNvSpPr>
          <p:nvPr>
            <p:ph type="title"/>
          </p:nvPr>
        </p:nvSpPr>
        <p:spPr/>
        <p:txBody>
          <a:bodyPr/>
          <a:lstStyle/>
          <a:p>
            <a:r>
              <a:rPr lang="en-US">
                <a:solidFill>
                  <a:schemeClr val="bg1"/>
                </a:solidFill>
                <a:latin typeface="Calibri"/>
                <a:cs typeface="Calibri"/>
              </a:rPr>
              <a:t>Navigating Enrollment Manager:</a:t>
            </a:r>
            <a:br>
              <a:rPr lang="en-US">
                <a:solidFill>
                  <a:schemeClr val="bg1"/>
                </a:solidFill>
                <a:latin typeface="Calibri"/>
                <a:cs typeface="Calibri"/>
              </a:rPr>
            </a:br>
            <a:r>
              <a:rPr lang="en-US">
                <a:solidFill>
                  <a:schemeClr val="bg1"/>
                </a:solidFill>
                <a:latin typeface="Calibri"/>
                <a:cs typeface="Calibri"/>
              </a:rPr>
              <a:t>Updated Resources and FAQs </a:t>
            </a:r>
            <a:endParaRPr lang="en-US">
              <a:solidFill>
                <a:schemeClr val="bg1"/>
              </a:solidFill>
            </a:endParaRPr>
          </a:p>
        </p:txBody>
      </p:sp>
    </p:spTree>
    <p:extLst>
      <p:ext uri="{BB962C8B-B14F-4D97-AF65-F5344CB8AC3E}">
        <p14:creationId xmlns:p14="http://schemas.microsoft.com/office/powerpoint/2010/main" val="107575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F8927B-D2CF-7411-4DEB-A3E5535E68AB}"/>
              </a:ext>
            </a:extLst>
          </p:cNvPr>
          <p:cNvSpPr>
            <a:spLocks noGrp="1"/>
          </p:cNvSpPr>
          <p:nvPr>
            <p:ph type="body" sz="quarter" idx="14"/>
          </p:nvPr>
        </p:nvSpPr>
        <p:spPr/>
        <p:txBody>
          <a:bodyPr vert="horz" lIns="0" tIns="0" rIns="0" bIns="0" rtlCol="0" anchor="t">
            <a:noAutofit/>
          </a:bodyPr>
          <a:lstStyle/>
          <a:p>
            <a:r>
              <a:rPr lang="en-US" sz="2200">
                <a:solidFill>
                  <a:schemeClr val="tx1"/>
                </a:solidFill>
                <a:latin typeface="Calibri"/>
                <a:cs typeface="Calibri"/>
              </a:rPr>
              <a:t>This presentation provides an overview of Enrollment Manager (EM) updates and helpful resources for School Certifying Officials (SCOs). </a:t>
            </a:r>
          </a:p>
        </p:txBody>
      </p:sp>
      <p:sp>
        <p:nvSpPr>
          <p:cNvPr id="3" name="Title 2">
            <a:extLst>
              <a:ext uri="{FF2B5EF4-FFF2-40B4-BE49-F238E27FC236}">
                <a16:creationId xmlns:a16="http://schemas.microsoft.com/office/drawing/2014/main" id="{CBEE164D-3B03-9AA3-7DE8-6DBB620EFE50}"/>
              </a:ext>
            </a:extLst>
          </p:cNvPr>
          <p:cNvSpPr>
            <a:spLocks noGrp="1"/>
          </p:cNvSpPr>
          <p:nvPr>
            <p:ph type="title"/>
          </p:nvPr>
        </p:nvSpPr>
        <p:spPr/>
        <p:txBody>
          <a:bodyPr/>
          <a:lstStyle/>
          <a:p>
            <a:r>
              <a:rPr lang="en-US">
                <a:latin typeface="Calibri"/>
                <a:cs typeface="Calibri"/>
              </a:rPr>
              <a:t>Agenda</a:t>
            </a:r>
            <a:endParaRPr lang="en-US"/>
          </a:p>
        </p:txBody>
      </p:sp>
      <p:sp>
        <p:nvSpPr>
          <p:cNvPr id="5" name="Text Placeholder 5">
            <a:extLst>
              <a:ext uri="{FF2B5EF4-FFF2-40B4-BE49-F238E27FC236}">
                <a16:creationId xmlns:a16="http://schemas.microsoft.com/office/drawing/2014/main" id="{C3B9E9F9-95CD-D3E5-EE74-226EDB746609}"/>
              </a:ext>
            </a:extLst>
          </p:cNvPr>
          <p:cNvSpPr txBox="1">
            <a:spLocks/>
          </p:cNvSpPr>
          <p:nvPr/>
        </p:nvSpPr>
        <p:spPr>
          <a:xfrm>
            <a:off x="5410062" y="1337020"/>
            <a:ext cx="3617062" cy="355617"/>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Digital GI Bill (DGIB) Overview </a:t>
            </a:r>
            <a:endParaRPr kumimoji="0" lang="en-US" sz="18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p:txBody>
      </p:sp>
      <p:sp>
        <p:nvSpPr>
          <p:cNvPr id="7" name="Text Placeholder 8">
            <a:extLst>
              <a:ext uri="{FF2B5EF4-FFF2-40B4-BE49-F238E27FC236}">
                <a16:creationId xmlns:a16="http://schemas.microsoft.com/office/drawing/2014/main" id="{01A4720E-6214-AE36-F9AB-B98AC6E1207E}"/>
              </a:ext>
            </a:extLst>
          </p:cNvPr>
          <p:cNvSpPr txBox="1">
            <a:spLocks/>
          </p:cNvSpPr>
          <p:nvPr/>
        </p:nvSpPr>
        <p:spPr>
          <a:xfrm>
            <a:off x="5410062" y="4642248"/>
            <a:ext cx="4133896" cy="485340"/>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Additional Resources</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Text Placeholder 12">
            <a:extLst>
              <a:ext uri="{FF2B5EF4-FFF2-40B4-BE49-F238E27FC236}">
                <a16:creationId xmlns:a16="http://schemas.microsoft.com/office/drawing/2014/main" id="{47B6B69B-138B-DACF-804A-1ACF28EAF73A}"/>
              </a:ext>
            </a:extLst>
          </p:cNvPr>
          <p:cNvSpPr txBox="1">
            <a:spLocks/>
          </p:cNvSpPr>
          <p:nvPr/>
        </p:nvSpPr>
        <p:spPr>
          <a:xfrm>
            <a:off x="4718496" y="2036700"/>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02</a:t>
            </a:r>
          </a:p>
        </p:txBody>
      </p:sp>
      <p:sp>
        <p:nvSpPr>
          <p:cNvPr id="11" name="Text Placeholder 12">
            <a:extLst>
              <a:ext uri="{FF2B5EF4-FFF2-40B4-BE49-F238E27FC236}">
                <a16:creationId xmlns:a16="http://schemas.microsoft.com/office/drawing/2014/main" id="{18CF9714-C42D-1852-A621-B9ACFC2CF775}"/>
              </a:ext>
            </a:extLst>
          </p:cNvPr>
          <p:cNvSpPr txBox="1">
            <a:spLocks/>
          </p:cNvSpPr>
          <p:nvPr/>
        </p:nvSpPr>
        <p:spPr>
          <a:xfrm>
            <a:off x="4718496" y="269986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03</a:t>
            </a:r>
          </a:p>
        </p:txBody>
      </p:sp>
      <p:sp>
        <p:nvSpPr>
          <p:cNvPr id="13" name="Text Placeholder 12">
            <a:extLst>
              <a:ext uri="{FF2B5EF4-FFF2-40B4-BE49-F238E27FC236}">
                <a16:creationId xmlns:a16="http://schemas.microsoft.com/office/drawing/2014/main" id="{D1C83D32-58E7-977A-0E73-E7B86ECA336D}"/>
              </a:ext>
            </a:extLst>
          </p:cNvPr>
          <p:cNvSpPr txBox="1">
            <a:spLocks/>
          </p:cNvSpPr>
          <p:nvPr/>
        </p:nvSpPr>
        <p:spPr>
          <a:xfrm>
            <a:off x="4718496" y="3363028"/>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04</a:t>
            </a:r>
          </a:p>
        </p:txBody>
      </p:sp>
      <p:sp>
        <p:nvSpPr>
          <p:cNvPr id="15" name="Text Placeholder 12">
            <a:extLst>
              <a:ext uri="{FF2B5EF4-FFF2-40B4-BE49-F238E27FC236}">
                <a16:creationId xmlns:a16="http://schemas.microsoft.com/office/drawing/2014/main" id="{A9148E7C-CEB1-F271-D353-CA7F334A248E}"/>
              </a:ext>
            </a:extLst>
          </p:cNvPr>
          <p:cNvSpPr txBox="1">
            <a:spLocks/>
          </p:cNvSpPr>
          <p:nvPr/>
        </p:nvSpPr>
        <p:spPr>
          <a:xfrm>
            <a:off x="4718496" y="4026192"/>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05</a:t>
            </a:r>
          </a:p>
        </p:txBody>
      </p:sp>
      <p:sp>
        <p:nvSpPr>
          <p:cNvPr id="17" name="Text Placeholder 12">
            <a:extLst>
              <a:ext uri="{FF2B5EF4-FFF2-40B4-BE49-F238E27FC236}">
                <a16:creationId xmlns:a16="http://schemas.microsoft.com/office/drawing/2014/main" id="{A8018707-126A-F0C0-F2BB-8EA01BFCAD51}"/>
              </a:ext>
            </a:extLst>
          </p:cNvPr>
          <p:cNvSpPr txBox="1">
            <a:spLocks/>
          </p:cNvSpPr>
          <p:nvPr/>
        </p:nvSpPr>
        <p:spPr>
          <a:xfrm>
            <a:off x="4718496" y="1373536"/>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01</a:t>
            </a:r>
          </a:p>
        </p:txBody>
      </p:sp>
      <p:sp>
        <p:nvSpPr>
          <p:cNvPr id="21" name="Text Placeholder 8">
            <a:extLst>
              <a:ext uri="{FF2B5EF4-FFF2-40B4-BE49-F238E27FC236}">
                <a16:creationId xmlns:a16="http://schemas.microsoft.com/office/drawing/2014/main" id="{47F1FAC1-7D97-87F8-4F20-FFF5A74FD9D3}"/>
              </a:ext>
            </a:extLst>
          </p:cNvPr>
          <p:cNvSpPr txBox="1">
            <a:spLocks/>
          </p:cNvSpPr>
          <p:nvPr/>
        </p:nvSpPr>
        <p:spPr>
          <a:xfrm>
            <a:off x="5410061" y="3990134"/>
            <a:ext cx="4542458" cy="485340"/>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Navigating EM: Updated Resources and FAQs</a:t>
            </a:r>
            <a:endParaRPr kumimoji="0" lang="en-US" sz="18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p:txBody>
      </p:sp>
      <p:sp>
        <p:nvSpPr>
          <p:cNvPr id="25" name="Text Placeholder 8">
            <a:extLst>
              <a:ext uri="{FF2B5EF4-FFF2-40B4-BE49-F238E27FC236}">
                <a16:creationId xmlns:a16="http://schemas.microsoft.com/office/drawing/2014/main" id="{96EF2076-C504-C024-4ADD-8ED2CA185EC6}"/>
              </a:ext>
            </a:extLst>
          </p:cNvPr>
          <p:cNvSpPr txBox="1">
            <a:spLocks/>
          </p:cNvSpPr>
          <p:nvPr/>
        </p:nvSpPr>
        <p:spPr>
          <a:xfrm>
            <a:off x="5410062" y="5313651"/>
            <a:ext cx="3073442" cy="508491"/>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Q&amp;A</a:t>
            </a:r>
          </a:p>
        </p:txBody>
      </p:sp>
      <p:sp>
        <p:nvSpPr>
          <p:cNvPr id="27" name="Text Placeholder 8">
            <a:extLst>
              <a:ext uri="{FF2B5EF4-FFF2-40B4-BE49-F238E27FC236}">
                <a16:creationId xmlns:a16="http://schemas.microsoft.com/office/drawing/2014/main" id="{813EEA77-206A-F04D-8781-E61CD239118E}"/>
              </a:ext>
            </a:extLst>
          </p:cNvPr>
          <p:cNvSpPr txBox="1">
            <a:spLocks/>
          </p:cNvSpPr>
          <p:nvPr/>
        </p:nvSpPr>
        <p:spPr>
          <a:xfrm>
            <a:off x="5410062" y="2005561"/>
            <a:ext cx="5675860" cy="485340"/>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EM Outcomes </a:t>
            </a: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4" name="Text Placeholder 12">
            <a:extLst>
              <a:ext uri="{FF2B5EF4-FFF2-40B4-BE49-F238E27FC236}">
                <a16:creationId xmlns:a16="http://schemas.microsoft.com/office/drawing/2014/main" id="{E7A46DE5-C3FF-AC67-3903-D50E5418E59A}"/>
              </a:ext>
            </a:extLst>
          </p:cNvPr>
          <p:cNvSpPr txBox="1">
            <a:spLocks/>
          </p:cNvSpPr>
          <p:nvPr/>
        </p:nvSpPr>
        <p:spPr>
          <a:xfrm>
            <a:off x="4718496" y="468935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a:ea typeface="+mn-ea"/>
                <a:cs typeface="Calibri"/>
              </a:rPr>
              <a:t>06</a:t>
            </a:r>
            <a:endPar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p:txBody>
      </p:sp>
      <p:sp>
        <p:nvSpPr>
          <p:cNvPr id="6" name="Text Placeholder 8">
            <a:extLst>
              <a:ext uri="{FF2B5EF4-FFF2-40B4-BE49-F238E27FC236}">
                <a16:creationId xmlns:a16="http://schemas.microsoft.com/office/drawing/2014/main" id="{270E899B-9F4E-4ADB-22FE-8203B251CC42}"/>
              </a:ext>
            </a:extLst>
          </p:cNvPr>
          <p:cNvSpPr txBox="1">
            <a:spLocks/>
          </p:cNvSpPr>
          <p:nvPr/>
        </p:nvSpPr>
        <p:spPr>
          <a:xfrm>
            <a:off x="5410061" y="2659500"/>
            <a:ext cx="5675860" cy="485340"/>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New EM Features and Enhancements</a:t>
            </a: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8" name="Text Placeholder 12">
            <a:extLst>
              <a:ext uri="{FF2B5EF4-FFF2-40B4-BE49-F238E27FC236}">
                <a16:creationId xmlns:a16="http://schemas.microsoft.com/office/drawing/2014/main" id="{5F8D7A58-4FD2-E0C8-5E73-69554CF2ECC1}"/>
              </a:ext>
            </a:extLst>
          </p:cNvPr>
          <p:cNvSpPr txBox="1">
            <a:spLocks/>
          </p:cNvSpPr>
          <p:nvPr/>
        </p:nvSpPr>
        <p:spPr>
          <a:xfrm>
            <a:off x="4718496" y="5352516"/>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1C1F2A"/>
                </a:solidFill>
                <a:effectLst/>
                <a:uLnTx/>
                <a:uFillTx/>
                <a:latin typeface="Calibri"/>
                <a:ea typeface="+mn-ea"/>
                <a:cs typeface="Calibri"/>
              </a:rPr>
              <a:t>07</a:t>
            </a:r>
            <a:endParaRPr kumimoji="0" lang="en-US" sz="2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p:txBody>
      </p:sp>
      <p:sp>
        <p:nvSpPr>
          <p:cNvPr id="10" name="Text Placeholder 8">
            <a:extLst>
              <a:ext uri="{FF2B5EF4-FFF2-40B4-BE49-F238E27FC236}">
                <a16:creationId xmlns:a16="http://schemas.microsoft.com/office/drawing/2014/main" id="{79D988E4-298A-A483-8D4A-1BA4F359CD11}"/>
              </a:ext>
            </a:extLst>
          </p:cNvPr>
          <p:cNvSpPr txBox="1">
            <a:spLocks/>
          </p:cNvSpPr>
          <p:nvPr/>
        </p:nvSpPr>
        <p:spPr>
          <a:xfrm>
            <a:off x="5410061" y="3318731"/>
            <a:ext cx="4542458" cy="485340"/>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16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EM Tips</a:t>
            </a:r>
            <a:endParaRPr kumimoji="0" lang="en-US" sz="1800" b="0"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20925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78A2BC-D9AD-E447-6BD3-532AA300734E}"/>
              </a:ext>
            </a:extLst>
          </p:cNvPr>
          <p:cNvPicPr>
            <a:picLocks noChangeAspect="1"/>
          </p:cNvPicPr>
          <p:nvPr/>
        </p:nvPicPr>
        <p:blipFill>
          <a:blip r:embed="rId3"/>
          <a:stretch>
            <a:fillRect/>
          </a:stretch>
        </p:blipFill>
        <p:spPr>
          <a:xfrm>
            <a:off x="5478776" y="1851949"/>
            <a:ext cx="5044449" cy="3385595"/>
          </a:xfrm>
          <a:prstGeom prst="rect">
            <a:avLst/>
          </a:prstGeom>
          <a:ln w="57150">
            <a:solidFill>
              <a:srgbClr val="9ECBE4"/>
            </a:solidFill>
          </a:ln>
        </p:spPr>
      </p:pic>
      <p:sp>
        <p:nvSpPr>
          <p:cNvPr id="2" name="Title 1">
            <a:extLst>
              <a:ext uri="{FF2B5EF4-FFF2-40B4-BE49-F238E27FC236}">
                <a16:creationId xmlns:a16="http://schemas.microsoft.com/office/drawing/2014/main" id="{A186EFEB-9203-BC66-557B-17D5E0230FF6}"/>
              </a:ext>
            </a:extLst>
          </p:cNvPr>
          <p:cNvSpPr>
            <a:spLocks noGrp="1"/>
          </p:cNvSpPr>
          <p:nvPr>
            <p:ph type="title"/>
          </p:nvPr>
        </p:nvSpPr>
        <p:spPr>
          <a:xfrm>
            <a:off x="381000" y="308398"/>
            <a:ext cx="11430000" cy="450273"/>
          </a:xfrm>
        </p:spPr>
        <p:txBody>
          <a:bodyPr/>
          <a:lstStyle/>
          <a:p>
            <a:pPr>
              <a:lnSpc>
                <a:spcPct val="100000"/>
              </a:lnSpc>
            </a:pPr>
            <a:r>
              <a:rPr lang="en-US">
                <a:solidFill>
                  <a:schemeClr val="tx1"/>
                </a:solidFill>
                <a:latin typeface="Calibri"/>
                <a:cs typeface="Calibri"/>
              </a:rPr>
              <a:t>Updated Resources for Schools Page</a:t>
            </a:r>
            <a:br>
              <a:rPr lang="en-US">
                <a:latin typeface="Calibri"/>
                <a:cs typeface="Calibri"/>
              </a:rPr>
            </a:br>
            <a:r>
              <a:rPr lang="en-US" sz="2000" b="0">
                <a:solidFill>
                  <a:schemeClr val="tx1"/>
                </a:solidFill>
                <a:latin typeface="Calibri"/>
                <a:cs typeface="Calibri"/>
              </a:rPr>
              <a:t>On March 21, 2024, VA launched the revamped Resources for Schools page — a one-stop-shop for </a:t>
            </a:r>
            <a:br>
              <a:rPr lang="en-US" sz="2000" b="0">
                <a:latin typeface="Calibri"/>
                <a:cs typeface="Calibri"/>
              </a:rPr>
            </a:br>
            <a:r>
              <a:rPr lang="en-US" sz="2000" b="0">
                <a:solidFill>
                  <a:schemeClr val="tx1"/>
                </a:solidFill>
                <a:latin typeface="Calibri"/>
                <a:cs typeface="Calibri"/>
              </a:rPr>
              <a:t>SCOs to get their information. </a:t>
            </a:r>
            <a:endParaRPr lang="en-US" b="0">
              <a:solidFill>
                <a:schemeClr val="tx1"/>
              </a:solidFill>
            </a:endParaRPr>
          </a:p>
        </p:txBody>
      </p:sp>
      <p:sp>
        <p:nvSpPr>
          <p:cNvPr id="5" name="Rectangle: Rounded Corners 4">
            <a:extLst>
              <a:ext uri="{FF2B5EF4-FFF2-40B4-BE49-F238E27FC236}">
                <a16:creationId xmlns:a16="http://schemas.microsoft.com/office/drawing/2014/main" id="{01DE69EE-8C87-9DB9-9F0C-4099781BF7C4}"/>
              </a:ext>
            </a:extLst>
          </p:cNvPr>
          <p:cNvSpPr/>
          <p:nvPr/>
        </p:nvSpPr>
        <p:spPr>
          <a:xfrm>
            <a:off x="378059" y="2082674"/>
            <a:ext cx="4519360" cy="3470633"/>
          </a:xfrm>
          <a:prstGeom prst="roundRect">
            <a:avLst/>
          </a:prstGeom>
          <a:solidFill>
            <a:srgbClr val="E1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sp>
        <p:nvSpPr>
          <p:cNvPr id="7" name="TextBox 6">
            <a:extLst>
              <a:ext uri="{FF2B5EF4-FFF2-40B4-BE49-F238E27FC236}">
                <a16:creationId xmlns:a16="http://schemas.microsoft.com/office/drawing/2014/main" id="{AB93A6E5-B6A0-122F-3F29-F3602BA51CB4}"/>
              </a:ext>
            </a:extLst>
          </p:cNvPr>
          <p:cNvSpPr txBox="1"/>
          <p:nvPr/>
        </p:nvSpPr>
        <p:spPr>
          <a:xfrm>
            <a:off x="381000" y="2571225"/>
            <a:ext cx="4516419" cy="424287"/>
          </a:xfrm>
          <a:prstGeom prst="rect">
            <a:avLst/>
          </a:prstGeom>
          <a:solidFill>
            <a:schemeClr val="tx1"/>
          </a:solidFill>
        </p:spPr>
        <p:txBody>
          <a:bodyPr wrap="square" lIns="0" tIns="0" rIns="0" bIns="0" rtlCol="0" anchor="ctr">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a:ea typeface="+mn-ea"/>
                <a:cs typeface="Calibri"/>
              </a:rPr>
              <a:t>Key Updates</a:t>
            </a:r>
          </a:p>
        </p:txBody>
      </p:sp>
      <p:pic>
        <p:nvPicPr>
          <p:cNvPr id="8" name="Picture 7">
            <a:extLst>
              <a:ext uri="{FF2B5EF4-FFF2-40B4-BE49-F238E27FC236}">
                <a16:creationId xmlns:a16="http://schemas.microsoft.com/office/drawing/2014/main" id="{6CCEC442-489C-739E-F96C-E4C747611345}"/>
              </a:ext>
            </a:extLst>
          </p:cNvPr>
          <p:cNvPicPr>
            <a:picLocks noChangeAspect="1"/>
          </p:cNvPicPr>
          <p:nvPr/>
        </p:nvPicPr>
        <p:blipFill>
          <a:blip r:embed="rId4"/>
          <a:stretch>
            <a:fillRect/>
          </a:stretch>
        </p:blipFill>
        <p:spPr>
          <a:xfrm>
            <a:off x="6504949" y="2691113"/>
            <a:ext cx="5036964" cy="3211975"/>
          </a:xfrm>
          <a:prstGeom prst="rect">
            <a:avLst/>
          </a:prstGeom>
          <a:ln w="57150">
            <a:solidFill>
              <a:srgbClr val="9ECBE4"/>
            </a:solidFill>
          </a:ln>
        </p:spPr>
      </p:pic>
      <p:sp>
        <p:nvSpPr>
          <p:cNvPr id="11" name="Oval 10">
            <a:extLst>
              <a:ext uri="{FF2B5EF4-FFF2-40B4-BE49-F238E27FC236}">
                <a16:creationId xmlns:a16="http://schemas.microsoft.com/office/drawing/2014/main" id="{753CE77C-F62A-80ED-F062-A182BDC5B60B}"/>
              </a:ext>
            </a:extLst>
          </p:cNvPr>
          <p:cNvSpPr/>
          <p:nvPr/>
        </p:nvSpPr>
        <p:spPr>
          <a:xfrm>
            <a:off x="678896" y="3634530"/>
            <a:ext cx="548640" cy="548640"/>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13" name="Oval 12">
            <a:extLst>
              <a:ext uri="{FF2B5EF4-FFF2-40B4-BE49-F238E27FC236}">
                <a16:creationId xmlns:a16="http://schemas.microsoft.com/office/drawing/2014/main" id="{955D9FFB-BD10-558B-95EA-014FF1CF8C9E}"/>
              </a:ext>
            </a:extLst>
          </p:cNvPr>
          <p:cNvSpPr/>
          <p:nvPr/>
        </p:nvSpPr>
        <p:spPr>
          <a:xfrm>
            <a:off x="676967" y="4385920"/>
            <a:ext cx="548640" cy="548640"/>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17" name="Content Placeholder 2">
            <a:extLst>
              <a:ext uri="{FF2B5EF4-FFF2-40B4-BE49-F238E27FC236}">
                <a16:creationId xmlns:a16="http://schemas.microsoft.com/office/drawing/2014/main" id="{550A2C8E-1DC5-3AD9-544F-80AEC2CE5015}"/>
              </a:ext>
            </a:extLst>
          </p:cNvPr>
          <p:cNvSpPr txBox="1">
            <a:spLocks/>
          </p:cNvSpPr>
          <p:nvPr/>
        </p:nvSpPr>
        <p:spPr>
          <a:xfrm>
            <a:off x="1482426" y="3683376"/>
            <a:ext cx="3301975" cy="450274"/>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Calibri"/>
              </a:rPr>
              <a:t>Easily find applicable materials with resources grouped by topic</a:t>
            </a: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971550" marR="0" lvl="3"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8" name="Content Placeholder 2">
            <a:extLst>
              <a:ext uri="{FF2B5EF4-FFF2-40B4-BE49-F238E27FC236}">
                <a16:creationId xmlns:a16="http://schemas.microsoft.com/office/drawing/2014/main" id="{3D09A251-5E19-53EA-F1C7-BDA926FCB1A3}"/>
              </a:ext>
            </a:extLst>
          </p:cNvPr>
          <p:cNvSpPr txBox="1">
            <a:spLocks/>
          </p:cNvSpPr>
          <p:nvPr/>
        </p:nvSpPr>
        <p:spPr>
          <a:xfrm>
            <a:off x="1479899" y="4522656"/>
            <a:ext cx="3301975" cy="450274"/>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685800" marR="0" lvl="3"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9" name="Content Placeholder 2">
            <a:extLst>
              <a:ext uri="{FF2B5EF4-FFF2-40B4-BE49-F238E27FC236}">
                <a16:creationId xmlns:a16="http://schemas.microsoft.com/office/drawing/2014/main" id="{C4DB7004-49BA-1E9E-1E27-785A707DDE14}"/>
              </a:ext>
            </a:extLst>
          </p:cNvPr>
          <p:cNvSpPr txBox="1">
            <a:spLocks/>
          </p:cNvSpPr>
          <p:nvPr/>
        </p:nvSpPr>
        <p:spPr>
          <a:xfrm>
            <a:off x="948980" y="3198201"/>
            <a:ext cx="3633461" cy="450274"/>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1" u="none" strike="noStrike" kern="1200" cap="none" spc="0" normalizeH="0" baseline="0" noProof="0">
                <a:ln>
                  <a:noFill/>
                </a:ln>
                <a:solidFill>
                  <a:srgbClr val="000000"/>
                </a:solidFill>
                <a:effectLst/>
                <a:uLnTx/>
                <a:uFillTx/>
                <a:latin typeface="Calibri"/>
                <a:ea typeface="+mn-ea"/>
                <a:cs typeface="Calibri"/>
              </a:rPr>
              <a:t>Reimagined based on SCO feedback</a:t>
            </a:r>
            <a:endParaRPr kumimoji="0" lang="en-US" sz="2400" b="1"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1" name="Picture 20" descr="Shape&#10;&#10;Description automatically generated with low confidence">
            <a:extLst>
              <a:ext uri="{FF2B5EF4-FFF2-40B4-BE49-F238E27FC236}">
                <a16:creationId xmlns:a16="http://schemas.microsoft.com/office/drawing/2014/main" id="{81E95508-F7C1-15F2-02A1-7183A81CE78F}"/>
              </a:ext>
            </a:extLst>
          </p:cNvPr>
          <p:cNvPicPr>
            <a:picLocks noChangeAspect="1"/>
          </p:cNvPicPr>
          <p:nvPr/>
        </p:nvPicPr>
        <p:blipFill>
          <a:blip r:embed="rId5"/>
          <a:stretch>
            <a:fillRect/>
          </a:stretch>
        </p:blipFill>
        <p:spPr>
          <a:xfrm>
            <a:off x="650087" y="3633795"/>
            <a:ext cx="559202" cy="549436"/>
          </a:xfrm>
          <a:prstGeom prst="rect">
            <a:avLst/>
          </a:prstGeom>
        </p:spPr>
      </p:pic>
      <p:pic>
        <p:nvPicPr>
          <p:cNvPr id="22" name="Picture 21">
            <a:extLst>
              <a:ext uri="{FF2B5EF4-FFF2-40B4-BE49-F238E27FC236}">
                <a16:creationId xmlns:a16="http://schemas.microsoft.com/office/drawing/2014/main" id="{5E4646EB-F1C5-D042-1F6C-D475010557F3}"/>
              </a:ext>
            </a:extLst>
          </p:cNvPr>
          <p:cNvPicPr>
            <a:picLocks noChangeAspect="1"/>
          </p:cNvPicPr>
          <p:nvPr/>
        </p:nvPicPr>
        <p:blipFill>
          <a:blip r:embed="rId6"/>
          <a:stretch>
            <a:fillRect/>
          </a:stretch>
        </p:blipFill>
        <p:spPr>
          <a:xfrm>
            <a:off x="697351" y="4409841"/>
            <a:ext cx="503258" cy="512783"/>
          </a:xfrm>
          <a:prstGeom prst="rect">
            <a:avLst/>
          </a:prstGeom>
        </p:spPr>
      </p:pic>
      <p:sp>
        <p:nvSpPr>
          <p:cNvPr id="6" name="Content Placeholder 2">
            <a:extLst>
              <a:ext uri="{FF2B5EF4-FFF2-40B4-BE49-F238E27FC236}">
                <a16:creationId xmlns:a16="http://schemas.microsoft.com/office/drawing/2014/main" id="{1C08D0A0-BBC5-DCE6-C341-90B47A555BE8}"/>
              </a:ext>
            </a:extLst>
          </p:cNvPr>
          <p:cNvSpPr txBox="1">
            <a:spLocks/>
          </p:cNvSpPr>
          <p:nvPr/>
        </p:nvSpPr>
        <p:spPr>
          <a:xfrm>
            <a:off x="1479899" y="4433985"/>
            <a:ext cx="3301975" cy="548640"/>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Calibri"/>
              </a:rPr>
              <a:t>Directly access links to relevant sites such as EM and the SCO Portal</a:t>
            </a: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12623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3BE65E-9A4C-EF7D-F50A-75C28100EBCA}"/>
              </a:ext>
            </a:extLst>
          </p:cNvPr>
          <p:cNvSpPr/>
          <p:nvPr/>
        </p:nvSpPr>
        <p:spPr>
          <a:xfrm>
            <a:off x="381001" y="1509783"/>
            <a:ext cx="6019799" cy="4415448"/>
          </a:xfrm>
          <a:prstGeom prst="rect">
            <a:avLst/>
          </a:prstGeom>
          <a:solidFill>
            <a:srgbClr val="E0F4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86805"/>
              </a:lnSpc>
              <a:spcBef>
                <a:spcPts val="0"/>
              </a:spcBef>
              <a:spcAft>
                <a:spcPts val="0"/>
              </a:spcAft>
              <a:buClrTx/>
              <a:buSzTx/>
              <a:buFontTx/>
              <a:buNone/>
              <a:tabLst/>
              <a:defRPr/>
            </a:pPr>
            <a:endParaRPr kumimoji="0" lang="en-US" sz="1800" b="1" i="1" u="none" strike="noStrike" kern="1200" cap="none" spc="0" normalizeH="0" baseline="0" noProof="0">
              <a:ln>
                <a:noFill/>
              </a:ln>
              <a:solidFill>
                <a:srgbClr val="FFFFFF"/>
              </a:solidFill>
              <a:effectLst/>
              <a:highlight>
                <a:srgbClr val="EDEBE9"/>
              </a:highlight>
              <a:uLnTx/>
              <a:uFillTx/>
              <a:latin typeface="Calibri"/>
              <a:ea typeface="+mn-ea"/>
              <a:cs typeface="Segoe UI"/>
            </a:endParaRPr>
          </a:p>
        </p:txBody>
      </p:sp>
      <p:sp>
        <p:nvSpPr>
          <p:cNvPr id="3" name="Content Placeholder 2">
            <a:extLst>
              <a:ext uri="{FF2B5EF4-FFF2-40B4-BE49-F238E27FC236}">
                <a16:creationId xmlns:a16="http://schemas.microsoft.com/office/drawing/2014/main" id="{FD46981B-341A-66E4-6C64-924169760DC4}"/>
              </a:ext>
            </a:extLst>
          </p:cNvPr>
          <p:cNvSpPr>
            <a:spLocks noGrp="1"/>
          </p:cNvSpPr>
          <p:nvPr>
            <p:ph sz="quarter" idx="4294967295"/>
          </p:nvPr>
        </p:nvSpPr>
        <p:spPr>
          <a:xfrm>
            <a:off x="586462" y="1456016"/>
            <a:ext cx="6313872" cy="4017092"/>
          </a:xfrm>
        </p:spPr>
        <p:txBody>
          <a:bodyPr vert="horz" lIns="0" tIns="0" rIns="0" bIns="0" rtlCol="0" anchor="t">
            <a:noAutofit/>
          </a:bodyPr>
          <a:lstStyle/>
          <a:p>
            <a:pPr>
              <a:spcAft>
                <a:spcPts val="0"/>
              </a:spcAft>
            </a:pPr>
            <a:endParaRPr lang="en-US" sz="1600"/>
          </a:p>
          <a:p>
            <a:pPr>
              <a:spcAft>
                <a:spcPts val="0"/>
              </a:spcAft>
            </a:pPr>
            <a:endParaRPr lang="en-US" sz="1600"/>
          </a:p>
          <a:p>
            <a:pPr>
              <a:spcAft>
                <a:spcPts val="0"/>
              </a:spcAft>
            </a:pPr>
            <a:endParaRPr lang="en-US" sz="1600"/>
          </a:p>
          <a:p>
            <a:pPr marL="285750" indent="-285750">
              <a:spcAft>
                <a:spcPts val="0"/>
              </a:spcAft>
              <a:buFont typeface="Wingdings" panose="05000000000000000000" pitchFamily="2" charset="2"/>
              <a:buChar char="ü"/>
            </a:pPr>
            <a:r>
              <a:rPr lang="en-US" sz="1800">
                <a:effectLst/>
              </a:rPr>
              <a:t>Improvements based on your feedback</a:t>
            </a:r>
          </a:p>
          <a:p>
            <a:pPr marL="285750" indent="-285750">
              <a:spcAft>
                <a:spcPts val="0"/>
              </a:spcAft>
              <a:buFont typeface="Wingdings" panose="05000000000000000000" pitchFamily="2" charset="2"/>
              <a:buChar char="ü"/>
            </a:pPr>
            <a:r>
              <a:rPr lang="en-US" sz="1800"/>
              <a:t>Simplified notifications on system updates</a:t>
            </a:r>
          </a:p>
          <a:p>
            <a:pPr marL="285750" indent="-285750">
              <a:spcAft>
                <a:spcPts val="0"/>
              </a:spcAft>
              <a:buFont typeface="Wingdings" panose="05000000000000000000" pitchFamily="2" charset="2"/>
              <a:buChar char="ü"/>
            </a:pPr>
            <a:r>
              <a:rPr lang="en-US" sz="1800"/>
              <a:t>Enhanced system simulations</a:t>
            </a:r>
          </a:p>
          <a:p>
            <a:pPr marL="285750" indent="-285750">
              <a:spcAft>
                <a:spcPts val="0"/>
              </a:spcAft>
              <a:buFont typeface="Wingdings" panose="05000000000000000000" pitchFamily="2" charset="2"/>
              <a:buChar char="ü"/>
            </a:pPr>
            <a:endParaRPr lang="en-US"/>
          </a:p>
          <a:p>
            <a:pPr>
              <a:spcAft>
                <a:spcPts val="0"/>
              </a:spcAft>
            </a:pPr>
            <a:endParaRPr lang="en-US" sz="1800"/>
          </a:p>
          <a:p>
            <a:pPr>
              <a:spcAft>
                <a:spcPts val="0"/>
              </a:spcAft>
            </a:pPr>
            <a:endParaRPr lang="en-US" sz="1800"/>
          </a:p>
          <a:p>
            <a:pPr marL="285750" indent="-285750">
              <a:spcAft>
                <a:spcPts val="0"/>
              </a:spcAft>
              <a:buFont typeface="Wingdings" panose="05000000000000000000" pitchFamily="2" charset="2"/>
              <a:buChar char="ü"/>
            </a:pPr>
            <a:endParaRPr lang="en-US" sz="1800"/>
          </a:p>
          <a:p>
            <a:pPr marL="285750" indent="-285750">
              <a:spcAft>
                <a:spcPts val="0"/>
              </a:spcAft>
              <a:buFont typeface="Wingdings" panose="05000000000000000000" pitchFamily="2" charset="2"/>
              <a:buChar char="ü"/>
            </a:pPr>
            <a:endParaRPr lang="en-US" sz="1800"/>
          </a:p>
          <a:p>
            <a:pPr marL="285750" indent="-285750">
              <a:spcAft>
                <a:spcPts val="0"/>
              </a:spcAft>
              <a:buFont typeface="Wingdings" panose="05000000000000000000" pitchFamily="2" charset="2"/>
              <a:buChar char="ü"/>
            </a:pPr>
            <a:endParaRPr lang="en-US" sz="1800"/>
          </a:p>
          <a:p>
            <a:pPr marL="285750" indent="-285750">
              <a:spcAft>
                <a:spcPts val="0"/>
              </a:spcAft>
              <a:buFont typeface="Wingdings" panose="05000000000000000000" pitchFamily="2" charset="2"/>
              <a:buChar char="ü"/>
            </a:pPr>
            <a:endParaRPr lang="en-US"/>
          </a:p>
        </p:txBody>
      </p:sp>
      <p:pic>
        <p:nvPicPr>
          <p:cNvPr id="7" name="Picture 6">
            <a:extLst>
              <a:ext uri="{FF2B5EF4-FFF2-40B4-BE49-F238E27FC236}">
                <a16:creationId xmlns:a16="http://schemas.microsoft.com/office/drawing/2014/main" id="{B9FB4EF1-E9F8-2DC8-0CD8-B87A70CD13F4}"/>
              </a:ext>
            </a:extLst>
          </p:cNvPr>
          <p:cNvPicPr>
            <a:picLocks noChangeAspect="1"/>
          </p:cNvPicPr>
          <p:nvPr/>
        </p:nvPicPr>
        <p:blipFill rotWithShape="1">
          <a:blip r:embed="rId3"/>
          <a:srcRect r="3603"/>
          <a:stretch/>
        </p:blipFill>
        <p:spPr>
          <a:xfrm>
            <a:off x="1234523" y="3179636"/>
            <a:ext cx="4004052" cy="2015654"/>
          </a:xfrm>
          <a:prstGeom prst="rect">
            <a:avLst/>
          </a:prstGeom>
          <a:ln>
            <a:solidFill>
              <a:schemeClr val="tx1"/>
            </a:solidFill>
          </a:ln>
          <a:effectLst/>
        </p:spPr>
      </p:pic>
      <p:sp>
        <p:nvSpPr>
          <p:cNvPr id="13" name="Rectangle 12">
            <a:extLst>
              <a:ext uri="{FF2B5EF4-FFF2-40B4-BE49-F238E27FC236}">
                <a16:creationId xmlns:a16="http://schemas.microsoft.com/office/drawing/2014/main" id="{DD9BE233-2DC0-AE63-6B5B-5DDB15A31F9A}"/>
              </a:ext>
            </a:extLst>
          </p:cNvPr>
          <p:cNvSpPr>
            <a:spLocks noGrp="1" noRot="1" noMove="1" noResize="1" noEditPoints="1" noAdjustHandles="1" noChangeArrowheads="1" noChangeShapeType="1"/>
          </p:cNvSpPr>
          <p:nvPr/>
        </p:nvSpPr>
        <p:spPr>
          <a:xfrm>
            <a:off x="1787979" y="6287612"/>
            <a:ext cx="813707" cy="478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826E25A3-D0E2-6AD3-FCE2-83586C1724AB}"/>
              </a:ext>
            </a:extLst>
          </p:cNvPr>
          <p:cNvSpPr/>
          <p:nvPr/>
        </p:nvSpPr>
        <p:spPr>
          <a:xfrm>
            <a:off x="381000" y="1520367"/>
            <a:ext cx="6019799" cy="450272"/>
          </a:xfrm>
          <a:prstGeom prst="rect">
            <a:avLst/>
          </a:prstGeom>
          <a:solidFill>
            <a:srgbClr val="1C1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What’s New?</a:t>
            </a:r>
          </a:p>
        </p:txBody>
      </p:sp>
      <p:sp>
        <p:nvSpPr>
          <p:cNvPr id="14" name="Rectangle 13">
            <a:extLst>
              <a:ext uri="{FF2B5EF4-FFF2-40B4-BE49-F238E27FC236}">
                <a16:creationId xmlns:a16="http://schemas.microsoft.com/office/drawing/2014/main" id="{4B5D66E1-D06D-FA77-8DC1-E05992EA4D10}"/>
              </a:ext>
            </a:extLst>
          </p:cNvPr>
          <p:cNvSpPr/>
          <p:nvPr/>
        </p:nvSpPr>
        <p:spPr>
          <a:xfrm>
            <a:off x="7451256" y="1488233"/>
            <a:ext cx="3664046" cy="4390818"/>
          </a:xfrm>
          <a:prstGeom prst="rect">
            <a:avLst/>
          </a:prstGeom>
          <a:solidFill>
            <a:srgbClr val="EEF3E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Calibri"/>
            </a:endParaRPr>
          </a:p>
        </p:txBody>
      </p:sp>
      <p:sp>
        <p:nvSpPr>
          <p:cNvPr id="15" name="Content Placeholder 2">
            <a:extLst>
              <a:ext uri="{FF2B5EF4-FFF2-40B4-BE49-F238E27FC236}">
                <a16:creationId xmlns:a16="http://schemas.microsoft.com/office/drawing/2014/main" id="{2B553592-1336-585B-69E0-80A239E3863F}"/>
              </a:ext>
            </a:extLst>
          </p:cNvPr>
          <p:cNvSpPr txBox="1">
            <a:spLocks/>
          </p:cNvSpPr>
          <p:nvPr/>
        </p:nvSpPr>
        <p:spPr>
          <a:xfrm>
            <a:off x="7651583" y="1589863"/>
            <a:ext cx="3532012" cy="3908831"/>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Core Course Concepts:</a:t>
            </a:r>
          </a:p>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Sign into EM</a:t>
            </a: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Request first-time access</a:t>
            </a: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Manage access and facilities</a:t>
            </a: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Find/add student</a:t>
            </a: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View/manage student profile</a:t>
            </a: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Use Chatbot Billie</a:t>
            </a: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Use EM based on facility type</a:t>
            </a:r>
          </a:p>
          <a:p>
            <a:pPr marL="685800" marR="0" lvl="3"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Rectangle 15">
            <a:extLst>
              <a:ext uri="{FF2B5EF4-FFF2-40B4-BE49-F238E27FC236}">
                <a16:creationId xmlns:a16="http://schemas.microsoft.com/office/drawing/2014/main" id="{76A9DA27-4E5C-B514-7575-B27A8CB8C390}"/>
              </a:ext>
            </a:extLst>
          </p:cNvPr>
          <p:cNvSpPr/>
          <p:nvPr/>
        </p:nvSpPr>
        <p:spPr>
          <a:xfrm>
            <a:off x="7451255" y="2087279"/>
            <a:ext cx="3664045" cy="291255"/>
          </a:xfrm>
          <a:prstGeom prst="rect">
            <a:avLst/>
          </a:prstGeom>
          <a:solidFill>
            <a:srgbClr val="1C1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Calibri"/>
              </a:rPr>
              <a:t>EM 100</a:t>
            </a:r>
          </a:p>
        </p:txBody>
      </p:sp>
      <p:sp>
        <p:nvSpPr>
          <p:cNvPr id="17" name="Rectangle 16">
            <a:extLst>
              <a:ext uri="{FF2B5EF4-FFF2-40B4-BE49-F238E27FC236}">
                <a16:creationId xmlns:a16="http://schemas.microsoft.com/office/drawing/2014/main" id="{C2993D75-0CF2-8E4A-4FA5-1739D1A413CE}"/>
              </a:ext>
            </a:extLst>
          </p:cNvPr>
          <p:cNvSpPr/>
          <p:nvPr/>
        </p:nvSpPr>
        <p:spPr>
          <a:xfrm>
            <a:off x="7451255" y="3316012"/>
            <a:ext cx="3664045" cy="291255"/>
          </a:xfrm>
          <a:prstGeom prst="rect">
            <a:avLst/>
          </a:prstGeom>
          <a:solidFill>
            <a:srgbClr val="1C1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Calibri"/>
              </a:rPr>
              <a:t>EM 101</a:t>
            </a:r>
          </a:p>
        </p:txBody>
      </p:sp>
      <p:sp>
        <p:nvSpPr>
          <p:cNvPr id="18" name="Rectangle 17">
            <a:extLst>
              <a:ext uri="{FF2B5EF4-FFF2-40B4-BE49-F238E27FC236}">
                <a16:creationId xmlns:a16="http://schemas.microsoft.com/office/drawing/2014/main" id="{4A3E4C94-4B18-9EC8-46DC-1C8B0A98E983}"/>
              </a:ext>
            </a:extLst>
          </p:cNvPr>
          <p:cNvSpPr/>
          <p:nvPr/>
        </p:nvSpPr>
        <p:spPr>
          <a:xfrm>
            <a:off x="7451255" y="4507026"/>
            <a:ext cx="3664045" cy="291255"/>
          </a:xfrm>
          <a:prstGeom prst="rect">
            <a:avLst/>
          </a:prstGeom>
          <a:solidFill>
            <a:srgbClr val="1C1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Calibri"/>
              </a:rPr>
              <a:t>EM 102</a:t>
            </a:r>
          </a:p>
        </p:txBody>
      </p:sp>
      <p:sp>
        <p:nvSpPr>
          <p:cNvPr id="11" name="Title 10">
            <a:extLst>
              <a:ext uri="{FF2B5EF4-FFF2-40B4-BE49-F238E27FC236}">
                <a16:creationId xmlns:a16="http://schemas.microsoft.com/office/drawing/2014/main" id="{71E1003E-AD18-BC83-8ED8-07FF4B940CEA}"/>
              </a:ext>
            </a:extLst>
          </p:cNvPr>
          <p:cNvSpPr>
            <a:spLocks noGrp="1"/>
          </p:cNvSpPr>
          <p:nvPr>
            <p:ph type="title"/>
          </p:nvPr>
        </p:nvSpPr>
        <p:spPr/>
        <p:txBody>
          <a:bodyPr/>
          <a:lstStyle/>
          <a:p>
            <a:r>
              <a:rPr lang="en-US">
                <a:solidFill>
                  <a:srgbClr val="1C1F2A"/>
                </a:solidFill>
                <a:latin typeface="Calibri"/>
                <a:cs typeface="Calibri"/>
              </a:rPr>
              <a:t>Updated Enrollment Manager Courses in SCO Portal</a:t>
            </a:r>
          </a:p>
        </p:txBody>
      </p:sp>
      <p:sp>
        <p:nvSpPr>
          <p:cNvPr id="4" name="TextBox 3">
            <a:extLst>
              <a:ext uri="{FF2B5EF4-FFF2-40B4-BE49-F238E27FC236}">
                <a16:creationId xmlns:a16="http://schemas.microsoft.com/office/drawing/2014/main" id="{2B197ABF-C448-5A98-8DBE-4AD4E6370F34}"/>
              </a:ext>
            </a:extLst>
          </p:cNvPr>
          <p:cNvSpPr txBox="1"/>
          <p:nvPr/>
        </p:nvSpPr>
        <p:spPr>
          <a:xfrm>
            <a:off x="7195102" y="5862215"/>
            <a:ext cx="4735167"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000000"/>
                </a:solidFill>
                <a:effectLst/>
                <a:uLnTx/>
                <a:uFillTx/>
                <a:latin typeface="Calibri"/>
                <a:ea typeface="+mn-ea"/>
                <a:cs typeface="Calibri"/>
              </a:rPr>
              <a:t>Note</a:t>
            </a:r>
            <a:r>
              <a:rPr kumimoji="0" lang="en-US" sz="1500" b="0" i="0" u="none" strike="noStrike" kern="1200" cap="none" spc="0" normalizeH="0" baseline="0" noProof="0">
                <a:ln>
                  <a:noFill/>
                </a:ln>
                <a:solidFill>
                  <a:srgbClr val="000000"/>
                </a:solidFill>
                <a:effectLst/>
                <a:uLnTx/>
                <a:uFillTx/>
                <a:latin typeface="Calibri"/>
                <a:ea typeface="+mn-ea"/>
                <a:cs typeface="Calibri"/>
              </a:rPr>
              <a:t>: Updates are still in progress. Some references may, at this time, continue to reference VA-ONCE, but these references are being actively updates and should be corrected soon. </a:t>
            </a:r>
            <a:endParaRPr kumimoji="0" lang="en-US" sz="15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2D336BBD-0891-45A8-0092-389FE6A53DC2}"/>
              </a:ext>
            </a:extLst>
          </p:cNvPr>
          <p:cNvSpPr txBox="1"/>
          <p:nvPr/>
        </p:nvSpPr>
        <p:spPr>
          <a:xfrm>
            <a:off x="711729" y="5318124"/>
            <a:ext cx="4762500"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0000"/>
                </a:solidFill>
                <a:effectLst/>
                <a:uLnTx/>
                <a:uFillTx/>
                <a:latin typeface="Calibri"/>
                <a:ea typeface="+mn-ea"/>
                <a:cs typeface="Calibri"/>
              </a:rPr>
              <a:t>Review Your Completed Courses!</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0000"/>
                </a:solidFill>
                <a:effectLst/>
                <a:uLnTx/>
                <a:uFillTx/>
                <a:latin typeface="Calibri"/>
                <a:ea typeface="+mn-ea"/>
                <a:cs typeface="Calibri"/>
              </a:rPr>
              <a:t>You can review content from completed courses in "Revise Only" section of the SCO Training Portal</a:t>
            </a:r>
            <a:endParaRPr kumimoji="0" lang="en-US" sz="1200" b="1" i="1" u="none" strike="noStrike" kern="1200" cap="none" spc="0" normalizeH="0" baseline="0" noProof="0">
              <a:ln>
                <a:noFill/>
              </a:ln>
              <a:solidFill>
                <a:srgbClr val="000000"/>
              </a:solidFill>
              <a:effectLst/>
              <a:uLnTx/>
              <a:uFillTx/>
              <a:latin typeface="Calibri"/>
              <a:ea typeface="+mn-ea"/>
              <a:cs typeface="Calibri"/>
            </a:endParaRPr>
          </a:p>
        </p:txBody>
      </p:sp>
    </p:spTree>
    <p:extLst>
      <p:ext uri="{BB962C8B-B14F-4D97-AF65-F5344CB8AC3E}">
        <p14:creationId xmlns:p14="http://schemas.microsoft.com/office/powerpoint/2010/main" val="4117084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DAC7-D78B-D7D3-B5DD-C20F20518F97}"/>
              </a:ext>
            </a:extLst>
          </p:cNvPr>
          <p:cNvSpPr>
            <a:spLocks noGrp="1"/>
          </p:cNvSpPr>
          <p:nvPr>
            <p:ph type="title"/>
          </p:nvPr>
        </p:nvSpPr>
        <p:spPr/>
        <p:txBody>
          <a:bodyPr/>
          <a:lstStyle/>
          <a:p>
            <a:r>
              <a:rPr lang="en-US">
                <a:solidFill>
                  <a:srgbClr val="1C1F2A"/>
                </a:solidFill>
              </a:rPr>
              <a:t>Quick Start Guides and Paper-Based Crosswalk</a:t>
            </a:r>
          </a:p>
        </p:txBody>
      </p:sp>
      <p:sp>
        <p:nvSpPr>
          <p:cNvPr id="3" name="Content Placeholder 2">
            <a:extLst>
              <a:ext uri="{FF2B5EF4-FFF2-40B4-BE49-F238E27FC236}">
                <a16:creationId xmlns:a16="http://schemas.microsoft.com/office/drawing/2014/main" id="{E2D8F2D7-04F5-2E0E-83A2-841D2E3C0E50}"/>
              </a:ext>
            </a:extLst>
          </p:cNvPr>
          <p:cNvSpPr>
            <a:spLocks noGrp="1"/>
          </p:cNvSpPr>
          <p:nvPr>
            <p:ph sz="quarter" idx="11"/>
          </p:nvPr>
        </p:nvSpPr>
        <p:spPr/>
        <p:txBody>
          <a:bodyPr vert="horz" lIns="0" tIns="0" rIns="0" bIns="0" rtlCol="0" anchor="t">
            <a:noAutofit/>
          </a:bodyPr>
          <a:lstStyle/>
          <a:p>
            <a:r>
              <a:rPr lang="en-US">
                <a:solidFill>
                  <a:schemeClr val="tx1"/>
                </a:solidFill>
                <a:latin typeface="Calibri"/>
                <a:cs typeface="Calibri"/>
              </a:rPr>
              <a:t>We’ve updated existing materials based on EM system updates to provide you with the latest information!</a:t>
            </a:r>
            <a:endParaRPr lang="en-US">
              <a:solidFill>
                <a:schemeClr val="tx1"/>
              </a:solidFill>
            </a:endParaRPr>
          </a:p>
          <a:p>
            <a:r>
              <a:rPr lang="en-US">
                <a:solidFill>
                  <a:schemeClr val="tx1"/>
                </a:solidFill>
                <a:latin typeface="Calibri"/>
                <a:cs typeface="Calibri"/>
              </a:rPr>
              <a:t>Navigate to the</a:t>
            </a:r>
            <a:r>
              <a:rPr lang="en-US">
                <a:latin typeface="Calibri"/>
                <a:cs typeface="Calibri"/>
              </a:rPr>
              <a:t> </a:t>
            </a:r>
            <a:r>
              <a:rPr lang="en-US">
                <a:solidFill>
                  <a:srgbClr val="1A1D28"/>
                </a:solidFill>
                <a:latin typeface="Calibri"/>
                <a:cs typeface="Calibri"/>
                <a:hlinkClick r:id="rId3"/>
              </a:rPr>
              <a:t>Resources for schools</a:t>
            </a:r>
            <a:r>
              <a:rPr lang="en-US">
                <a:solidFill>
                  <a:srgbClr val="1A1D28"/>
                </a:solidFill>
                <a:latin typeface="Calibri"/>
                <a:cs typeface="Calibri"/>
              </a:rPr>
              <a:t> page</a:t>
            </a:r>
            <a:r>
              <a:rPr lang="en-US">
                <a:solidFill>
                  <a:srgbClr val="1C1F2A"/>
                </a:solidFill>
                <a:latin typeface="Calibri"/>
                <a:cs typeface="Calibri"/>
              </a:rPr>
              <a:t> “Other resources for schools” section to view EM training resources.</a:t>
            </a:r>
          </a:p>
        </p:txBody>
      </p:sp>
      <p:sp>
        <p:nvSpPr>
          <p:cNvPr id="6" name="Rectangle: Rounded Corners 5">
            <a:extLst>
              <a:ext uri="{FF2B5EF4-FFF2-40B4-BE49-F238E27FC236}">
                <a16:creationId xmlns:a16="http://schemas.microsoft.com/office/drawing/2014/main" id="{B0DEAAB8-6AB7-5C42-1117-344B9AD4F442}"/>
              </a:ext>
            </a:extLst>
          </p:cNvPr>
          <p:cNvSpPr/>
          <p:nvPr/>
        </p:nvSpPr>
        <p:spPr>
          <a:xfrm>
            <a:off x="6874759" y="2427099"/>
            <a:ext cx="4865221" cy="3847509"/>
          </a:xfrm>
          <a:prstGeom prst="roundRect">
            <a:avLst/>
          </a:prstGeom>
          <a:solidFill>
            <a:srgbClr val="DE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sp>
        <p:nvSpPr>
          <p:cNvPr id="10" name="Frame 9">
            <a:extLst>
              <a:ext uri="{FF2B5EF4-FFF2-40B4-BE49-F238E27FC236}">
                <a16:creationId xmlns:a16="http://schemas.microsoft.com/office/drawing/2014/main" id="{1D0873A9-7199-9882-8C83-5BE8178599E4}"/>
              </a:ext>
            </a:extLst>
          </p:cNvPr>
          <p:cNvSpPr/>
          <p:nvPr/>
        </p:nvSpPr>
        <p:spPr>
          <a:xfrm>
            <a:off x="2849732" y="4374422"/>
            <a:ext cx="266330" cy="186307"/>
          </a:xfrm>
          <a:prstGeom prst="fram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12700">
                <a:solidFill>
                  <a:srgbClr val="FFFFFF"/>
                </a:solidFill>
              </a:ln>
              <a:solidFill>
                <a:srgbClr val="FFFFFF"/>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65105C8C-8959-CCE4-C2F7-E78C22F434E8}"/>
              </a:ext>
            </a:extLst>
          </p:cNvPr>
          <p:cNvSpPr/>
          <p:nvPr/>
        </p:nvSpPr>
        <p:spPr>
          <a:xfrm>
            <a:off x="7138207" y="2033857"/>
            <a:ext cx="4389809" cy="587941"/>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Content Placeholder 2">
            <a:extLst>
              <a:ext uri="{FF2B5EF4-FFF2-40B4-BE49-F238E27FC236}">
                <a16:creationId xmlns:a16="http://schemas.microsoft.com/office/drawing/2014/main" id="{8220AA96-96F3-A67F-4582-AA64C28FB528}"/>
              </a:ext>
            </a:extLst>
          </p:cNvPr>
          <p:cNvSpPr txBox="1">
            <a:spLocks/>
          </p:cNvSpPr>
          <p:nvPr/>
        </p:nvSpPr>
        <p:spPr>
          <a:xfrm>
            <a:off x="7264160" y="2044133"/>
            <a:ext cx="4221133" cy="736869"/>
          </a:xfrm>
          <a:prstGeom prst="rect">
            <a:avLst/>
          </a:prstGeom>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bg2"/>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bg2"/>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bg2"/>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bg2"/>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bg2"/>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ctr"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Find what you need in the recently updated EM Quick Start Guides!</a:t>
            </a:r>
          </a:p>
        </p:txBody>
      </p:sp>
      <p:sp>
        <p:nvSpPr>
          <p:cNvPr id="15" name="Content Placeholder 2">
            <a:extLst>
              <a:ext uri="{FF2B5EF4-FFF2-40B4-BE49-F238E27FC236}">
                <a16:creationId xmlns:a16="http://schemas.microsoft.com/office/drawing/2014/main" id="{BA656704-3BBE-D3D7-EAD5-810930C2C190}"/>
              </a:ext>
            </a:extLst>
          </p:cNvPr>
          <p:cNvSpPr txBox="1">
            <a:spLocks/>
          </p:cNvSpPr>
          <p:nvPr/>
        </p:nvSpPr>
        <p:spPr>
          <a:xfrm>
            <a:off x="7208525" y="2840519"/>
            <a:ext cx="2042369" cy="601534"/>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bg2"/>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bg2"/>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bg2"/>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bg2"/>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bg2"/>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ctr" defTabSz="228600" rtl="0" eaLnBrk="1" fontAlgn="auto" latinLnBrk="0" hangingPunct="1">
              <a:lnSpc>
                <a:spcPct val="813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Institutions of Higher Learning</a:t>
            </a:r>
            <a:endParaRPr kumimoji="0" lang="en-US" sz="2000" b="0"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16" name="Content Placeholder 2">
            <a:extLst>
              <a:ext uri="{FF2B5EF4-FFF2-40B4-BE49-F238E27FC236}">
                <a16:creationId xmlns:a16="http://schemas.microsoft.com/office/drawing/2014/main" id="{04FD89C4-5D8A-06AE-0813-1F6E7BCFEC0D}"/>
              </a:ext>
            </a:extLst>
          </p:cNvPr>
          <p:cNvSpPr txBox="1">
            <a:spLocks/>
          </p:cNvSpPr>
          <p:nvPr/>
        </p:nvSpPr>
        <p:spPr>
          <a:xfrm>
            <a:off x="9372906" y="2839833"/>
            <a:ext cx="2287902" cy="618467"/>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bg2"/>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bg2"/>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bg2"/>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bg2"/>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bg2"/>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ctr" defTabSz="228600" rtl="0" eaLnBrk="1" fontAlgn="auto" latinLnBrk="0" hangingPunct="1">
              <a:lnSpc>
                <a:spcPct val="813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Non-College Degree             Programs</a:t>
            </a:r>
            <a:endParaRPr kumimoji="0" lang="en-US" sz="2000" b="0"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17" name="Content Placeholder 2">
            <a:extLst>
              <a:ext uri="{FF2B5EF4-FFF2-40B4-BE49-F238E27FC236}">
                <a16:creationId xmlns:a16="http://schemas.microsoft.com/office/drawing/2014/main" id="{6C8829CE-D849-3C9F-9BB0-CE48C3B5B74C}"/>
              </a:ext>
            </a:extLst>
          </p:cNvPr>
          <p:cNvSpPr txBox="1">
            <a:spLocks/>
          </p:cNvSpPr>
          <p:nvPr/>
        </p:nvSpPr>
        <p:spPr>
          <a:xfrm>
            <a:off x="7156913" y="4554540"/>
            <a:ext cx="2207480" cy="486272"/>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bg2"/>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bg2"/>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bg2"/>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bg2"/>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bg2"/>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ctr" defTabSz="228600" rtl="0" eaLnBrk="1" fontAlgn="auto" latinLnBrk="0" hangingPunct="1">
              <a:lnSpc>
                <a:spcPct val="813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On-the-Job Training/Apprenticeship</a:t>
            </a:r>
            <a:endParaRPr kumimoji="0" lang="en-US" sz="2000" b="0" i="0" u="none" strike="noStrike" kern="1200" cap="none" spc="0" normalizeH="0" baseline="0" noProof="0">
              <a:ln>
                <a:noFill/>
              </a:ln>
              <a:solidFill>
                <a:srgbClr val="1A1D28"/>
              </a:solidFill>
              <a:effectLst/>
              <a:uLnTx/>
              <a:uFillTx/>
              <a:latin typeface="Calibri" panose="020F0502020204030204" pitchFamily="34" charset="0"/>
              <a:ea typeface="+mn-ea"/>
              <a:cs typeface="Calibri" panose="020F0502020204030204" pitchFamily="34" charset="0"/>
            </a:endParaRPr>
          </a:p>
        </p:txBody>
      </p:sp>
      <p:sp>
        <p:nvSpPr>
          <p:cNvPr id="18" name="Content Placeholder 2">
            <a:extLst>
              <a:ext uri="{FF2B5EF4-FFF2-40B4-BE49-F238E27FC236}">
                <a16:creationId xmlns:a16="http://schemas.microsoft.com/office/drawing/2014/main" id="{D80FC835-2CDB-35C6-C614-43CFC16D6D6E}"/>
              </a:ext>
            </a:extLst>
          </p:cNvPr>
          <p:cNvSpPr txBox="1">
            <a:spLocks/>
          </p:cNvSpPr>
          <p:nvPr/>
        </p:nvSpPr>
        <p:spPr>
          <a:xfrm>
            <a:off x="9634594" y="4625173"/>
            <a:ext cx="1430532" cy="216846"/>
          </a:xfrm>
          <a:prstGeom prst="rect">
            <a:avLst/>
          </a:prstGeom>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bg2"/>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bg2"/>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bg2"/>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bg2"/>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bg2"/>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ctr"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Flight</a:t>
            </a:r>
          </a:p>
        </p:txBody>
      </p:sp>
      <p:pic>
        <p:nvPicPr>
          <p:cNvPr id="21" name="Picture 20">
            <a:extLst>
              <a:ext uri="{FF2B5EF4-FFF2-40B4-BE49-F238E27FC236}">
                <a16:creationId xmlns:a16="http://schemas.microsoft.com/office/drawing/2014/main" id="{122223FD-8FB0-8709-96C7-80AF65EC3A08}"/>
              </a:ext>
            </a:extLst>
          </p:cNvPr>
          <p:cNvPicPr>
            <a:picLocks noChangeAspect="1"/>
          </p:cNvPicPr>
          <p:nvPr/>
        </p:nvPicPr>
        <p:blipFill>
          <a:blip r:embed="rId4"/>
          <a:stretch>
            <a:fillRect/>
          </a:stretch>
        </p:blipFill>
        <p:spPr>
          <a:xfrm>
            <a:off x="9659127" y="4975956"/>
            <a:ext cx="1436059" cy="1104522"/>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3D216881-F106-37DA-E3AE-C82B8F6D4618}"/>
              </a:ext>
            </a:extLst>
          </p:cNvPr>
          <p:cNvPicPr>
            <a:picLocks noChangeAspect="1"/>
          </p:cNvPicPr>
          <p:nvPr/>
        </p:nvPicPr>
        <p:blipFill>
          <a:blip r:embed="rId5"/>
          <a:stretch>
            <a:fillRect/>
          </a:stretch>
        </p:blipFill>
        <p:spPr>
          <a:xfrm>
            <a:off x="7551529" y="3264353"/>
            <a:ext cx="1430532" cy="1076001"/>
          </a:xfrm>
          <a:prstGeom prst="rect">
            <a:avLst/>
          </a:prstGeom>
          <a:ln>
            <a:no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CDBF30A5-4DBB-535F-A60A-6C0A1DC00CC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640326" y="3264353"/>
            <a:ext cx="1430532" cy="1076001"/>
          </a:xfrm>
          <a:prstGeom prst="rect">
            <a:avLst/>
          </a:prstGeom>
          <a:ln>
            <a:noFill/>
          </a:ln>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48FCDC42-9046-A048-01BD-7B3F4913B87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551529" y="4982842"/>
            <a:ext cx="1436059" cy="1097636"/>
          </a:xfrm>
          <a:prstGeom prst="rect">
            <a:avLst/>
          </a:prstGeom>
          <a:ln>
            <a:noFill/>
          </a:ln>
          <a:effectLst>
            <a:outerShdw blurRad="50800" dist="38100" dir="2700000" algn="tl" rotWithShape="0">
              <a:prstClr val="black">
                <a:alpha val="40000"/>
              </a:prstClr>
            </a:outerShdw>
          </a:effectLst>
        </p:spPr>
      </p:pic>
      <p:sp>
        <p:nvSpPr>
          <p:cNvPr id="4" name="Rectangle: Rounded Corners 3">
            <a:extLst>
              <a:ext uri="{FF2B5EF4-FFF2-40B4-BE49-F238E27FC236}">
                <a16:creationId xmlns:a16="http://schemas.microsoft.com/office/drawing/2014/main" id="{C7B15435-CD9A-EF64-DCB2-15B555B0DEF4}"/>
              </a:ext>
            </a:extLst>
          </p:cNvPr>
          <p:cNvSpPr/>
          <p:nvPr/>
        </p:nvSpPr>
        <p:spPr>
          <a:xfrm>
            <a:off x="329345" y="2197606"/>
            <a:ext cx="6333450" cy="4081370"/>
          </a:xfrm>
          <a:prstGeom prst="roundRect">
            <a:avLst/>
          </a:prstGeom>
          <a:solidFill>
            <a:srgbClr val="DEE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sp>
        <p:nvSpPr>
          <p:cNvPr id="7" name="Rectangle: Rounded Corners 6">
            <a:extLst>
              <a:ext uri="{FF2B5EF4-FFF2-40B4-BE49-F238E27FC236}">
                <a16:creationId xmlns:a16="http://schemas.microsoft.com/office/drawing/2014/main" id="{52B64969-571D-AA40-5D6A-B9555389BA36}"/>
              </a:ext>
            </a:extLst>
          </p:cNvPr>
          <p:cNvSpPr/>
          <p:nvPr/>
        </p:nvSpPr>
        <p:spPr>
          <a:xfrm>
            <a:off x="511728" y="2033857"/>
            <a:ext cx="5964297" cy="612082"/>
          </a:xfrm>
          <a:prstGeom prst="round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Content Placeholder 2">
            <a:extLst>
              <a:ext uri="{FF2B5EF4-FFF2-40B4-BE49-F238E27FC236}">
                <a16:creationId xmlns:a16="http://schemas.microsoft.com/office/drawing/2014/main" id="{741FBCEB-DAC1-A88E-99AD-B2A319D7130D}"/>
              </a:ext>
            </a:extLst>
          </p:cNvPr>
          <p:cNvSpPr txBox="1">
            <a:spLocks/>
          </p:cNvSpPr>
          <p:nvPr/>
        </p:nvSpPr>
        <p:spPr>
          <a:xfrm>
            <a:off x="703720" y="2061989"/>
            <a:ext cx="5563291" cy="680525"/>
          </a:xfrm>
          <a:prstGeom prst="rect">
            <a:avLst/>
          </a:prstGeom>
        </p:spPr>
        <p:txBody>
          <a:bodyPr vert="horz" lIns="0" tIns="0" rIns="0" bIns="0" rtlCol="0">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bg2"/>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bg2"/>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bg2"/>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bg2"/>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bg2"/>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ctr"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Looking for a step-by-step crosswalk from VA Paper-Based Forms to EM? Check out the resources below.  </a:t>
            </a:r>
          </a:p>
        </p:txBody>
      </p:sp>
      <p:pic>
        <p:nvPicPr>
          <p:cNvPr id="8" name="Picture 7">
            <a:extLst>
              <a:ext uri="{FF2B5EF4-FFF2-40B4-BE49-F238E27FC236}">
                <a16:creationId xmlns:a16="http://schemas.microsoft.com/office/drawing/2014/main" id="{5B2E730D-0B1D-FC13-A12F-63FF9E88B611}"/>
              </a:ext>
            </a:extLst>
          </p:cNvPr>
          <p:cNvPicPr>
            <a:picLocks noChangeAspect="1"/>
          </p:cNvPicPr>
          <p:nvPr/>
        </p:nvPicPr>
        <p:blipFill>
          <a:blip r:embed="rId8"/>
          <a:stretch>
            <a:fillRect/>
          </a:stretch>
        </p:blipFill>
        <p:spPr>
          <a:xfrm>
            <a:off x="2148189" y="3054885"/>
            <a:ext cx="3752180" cy="3096595"/>
          </a:xfrm>
          <a:prstGeom prst="rect">
            <a:avLst/>
          </a:prstGeom>
          <a:effectLst>
            <a:outerShdw blurRad="50800" dist="38100" dir="2700000" algn="tl" rotWithShape="0">
              <a:prstClr val="black">
                <a:alpha val="40000"/>
              </a:prstClr>
            </a:outerShdw>
          </a:effectLst>
        </p:spPr>
      </p:pic>
      <p:grpSp>
        <p:nvGrpSpPr>
          <p:cNvPr id="20" name="Group 19">
            <a:extLst>
              <a:ext uri="{FF2B5EF4-FFF2-40B4-BE49-F238E27FC236}">
                <a16:creationId xmlns:a16="http://schemas.microsoft.com/office/drawing/2014/main" id="{913E7EC7-1F1B-7427-D0EC-CA858189282E}"/>
              </a:ext>
            </a:extLst>
          </p:cNvPr>
          <p:cNvGrpSpPr/>
          <p:nvPr/>
        </p:nvGrpSpPr>
        <p:grpSpPr>
          <a:xfrm>
            <a:off x="744269" y="2769711"/>
            <a:ext cx="4393674" cy="1344683"/>
            <a:chOff x="623420" y="2771390"/>
            <a:chExt cx="4393674" cy="1344683"/>
          </a:xfrm>
          <a:effectLst>
            <a:outerShdw blurRad="50800" dist="38100" dir="2700000" algn="tl" rotWithShape="0">
              <a:prstClr val="black">
                <a:alpha val="40000"/>
              </a:prstClr>
            </a:outerShdw>
          </a:effectLst>
        </p:grpSpPr>
        <p:pic>
          <p:nvPicPr>
            <p:cNvPr id="12" name="Picture 11">
              <a:extLst>
                <a:ext uri="{FF2B5EF4-FFF2-40B4-BE49-F238E27FC236}">
                  <a16:creationId xmlns:a16="http://schemas.microsoft.com/office/drawing/2014/main" id="{DD7BC5C6-52D2-7104-7346-B8DC0D4AADC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23420" y="2771390"/>
              <a:ext cx="4393674" cy="1344683"/>
            </a:xfrm>
            <a:prstGeom prst="rect">
              <a:avLst/>
            </a:prstGeom>
          </p:spPr>
        </p:pic>
        <p:sp>
          <p:nvSpPr>
            <p:cNvPr id="19" name="Rectangle 18">
              <a:extLst>
                <a:ext uri="{FF2B5EF4-FFF2-40B4-BE49-F238E27FC236}">
                  <a16:creationId xmlns:a16="http://schemas.microsoft.com/office/drawing/2014/main" id="{F7B72B37-4EB6-5C54-C412-1D82A1E73C66}"/>
                </a:ext>
                <a:ext uri="{C183D7F6-B498-43B3-948B-1728B52AA6E4}">
                  <adec:decorative xmlns:adec="http://schemas.microsoft.com/office/drawing/2017/decorative" val="1"/>
                </a:ext>
              </a:extLst>
            </p:cNvPr>
            <p:cNvSpPr/>
            <p:nvPr/>
          </p:nvSpPr>
          <p:spPr>
            <a:xfrm>
              <a:off x="4605431" y="3600676"/>
              <a:ext cx="278604" cy="275200"/>
            </a:xfrm>
            <a:prstGeom prst="rect">
              <a:avLst/>
            </a:prstGeom>
            <a:noFill/>
            <a:ln w="38100">
              <a:solidFill>
                <a:srgbClr val="67CBB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27" name="Rectangle 26">
            <a:extLst>
              <a:ext uri="{FF2B5EF4-FFF2-40B4-BE49-F238E27FC236}">
                <a16:creationId xmlns:a16="http://schemas.microsoft.com/office/drawing/2014/main" id="{471237FF-90F9-7604-D1A7-C355FB6F1555}"/>
              </a:ext>
              <a:ext uri="{C183D7F6-B498-43B3-948B-1728B52AA6E4}">
                <adec:decorative xmlns:adec="http://schemas.microsoft.com/office/drawing/2017/decorative" val="1"/>
              </a:ext>
            </a:extLst>
          </p:cNvPr>
          <p:cNvSpPr/>
          <p:nvPr/>
        </p:nvSpPr>
        <p:spPr>
          <a:xfrm>
            <a:off x="2217748" y="5889651"/>
            <a:ext cx="3330264" cy="211505"/>
          </a:xfrm>
          <a:prstGeom prst="rect">
            <a:avLst/>
          </a:prstGeom>
          <a:noFill/>
          <a:ln w="38100">
            <a:solidFill>
              <a:srgbClr val="67CBB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9" name="Graphic 28" descr="Badge with solid fill">
            <a:extLst>
              <a:ext uri="{FF2B5EF4-FFF2-40B4-BE49-F238E27FC236}">
                <a16:creationId xmlns:a16="http://schemas.microsoft.com/office/drawing/2014/main" id="{46DE6145-DFE9-1785-AAAE-141B2856EF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436424" y="5312821"/>
            <a:ext cx="733300" cy="733300"/>
          </a:xfrm>
          <a:prstGeom prst="rect">
            <a:avLst/>
          </a:prstGeom>
        </p:spPr>
      </p:pic>
      <p:pic>
        <p:nvPicPr>
          <p:cNvPr id="31" name="Graphic 30" descr="Badge 1 with solid fill">
            <a:extLst>
              <a:ext uri="{FF2B5EF4-FFF2-40B4-BE49-F238E27FC236}">
                <a16:creationId xmlns:a16="http://schemas.microsoft.com/office/drawing/2014/main" id="{D5E8029D-6D05-814D-124A-363054614EF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60439" y="2606552"/>
            <a:ext cx="733300" cy="733300"/>
          </a:xfrm>
          <a:prstGeom prst="rect">
            <a:avLst/>
          </a:prstGeom>
        </p:spPr>
      </p:pic>
    </p:spTree>
    <p:extLst>
      <p:ext uri="{BB962C8B-B14F-4D97-AF65-F5344CB8AC3E}">
        <p14:creationId xmlns:p14="http://schemas.microsoft.com/office/powerpoint/2010/main" val="65917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2619477-1F80-2D9C-11E7-0248A9D06B93}"/>
              </a:ext>
            </a:extLst>
          </p:cNvPr>
          <p:cNvSpPr/>
          <p:nvPr/>
        </p:nvSpPr>
        <p:spPr>
          <a:xfrm>
            <a:off x="381000" y="1974283"/>
            <a:ext cx="4528019" cy="3802888"/>
          </a:xfrm>
          <a:prstGeom prst="roundRect">
            <a:avLst/>
          </a:prstGeom>
          <a:solidFill>
            <a:srgbClr val="EE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sp>
        <p:nvSpPr>
          <p:cNvPr id="2" name="Title 1">
            <a:extLst>
              <a:ext uri="{FF2B5EF4-FFF2-40B4-BE49-F238E27FC236}">
                <a16:creationId xmlns:a16="http://schemas.microsoft.com/office/drawing/2014/main" id="{4E133143-99DC-157C-E97C-B6E7B9CDE764}"/>
              </a:ext>
            </a:extLst>
          </p:cNvPr>
          <p:cNvSpPr>
            <a:spLocks noGrp="1"/>
          </p:cNvSpPr>
          <p:nvPr>
            <p:ph type="title"/>
          </p:nvPr>
        </p:nvSpPr>
        <p:spPr>
          <a:xfrm>
            <a:off x="391897" y="522133"/>
            <a:ext cx="10742720" cy="450273"/>
          </a:xfrm>
        </p:spPr>
        <p:txBody>
          <a:bodyPr/>
          <a:lstStyle/>
          <a:p>
            <a:r>
              <a:rPr lang="en-US">
                <a:solidFill>
                  <a:srgbClr val="1C1F2A"/>
                </a:solidFill>
                <a:latin typeface="Calibri"/>
                <a:cs typeface="Calibri"/>
              </a:rPr>
              <a:t>Updated Enrollment Manager SCO User Guide</a:t>
            </a:r>
          </a:p>
        </p:txBody>
      </p:sp>
      <p:sp>
        <p:nvSpPr>
          <p:cNvPr id="6" name="Content Placeholder 8">
            <a:extLst>
              <a:ext uri="{FF2B5EF4-FFF2-40B4-BE49-F238E27FC236}">
                <a16:creationId xmlns:a16="http://schemas.microsoft.com/office/drawing/2014/main" id="{5A566F45-55C1-5B83-8CC4-F6FBA88055CC}"/>
              </a:ext>
            </a:extLst>
          </p:cNvPr>
          <p:cNvSpPr txBox="1">
            <a:spLocks/>
          </p:cNvSpPr>
          <p:nvPr/>
        </p:nvSpPr>
        <p:spPr>
          <a:xfrm>
            <a:off x="301776" y="992833"/>
            <a:ext cx="10485268" cy="563585"/>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C1F2A"/>
                </a:solidFill>
                <a:effectLst/>
                <a:uLnTx/>
                <a:uFillTx/>
                <a:latin typeface="Calibri"/>
                <a:ea typeface="+mn-ea"/>
                <a:cs typeface="Calibri"/>
              </a:rPr>
              <a:t>Below is a sneak peak of the digital EM SCO User Guide launching Summer 2024! </a:t>
            </a:r>
            <a:endParaRPr kumimoji="0" lang="en-US" sz="2000" b="0" i="0" u="none" strike="noStrike" kern="1200" cap="none" spc="0" normalizeH="0" baseline="0" noProof="0">
              <a:ln>
                <a:noFill/>
              </a:ln>
              <a:solidFill>
                <a:srgbClr val="1C1F2A"/>
              </a:solidFill>
              <a:effectLst/>
              <a:highlight>
                <a:srgbClr val="FFFF00"/>
              </a:highlight>
              <a:uLnTx/>
              <a:uFillTx/>
              <a:latin typeface="Calibri"/>
              <a:ea typeface="+mn-ea"/>
              <a:cs typeface="Calibri"/>
            </a:endParaRPr>
          </a:p>
        </p:txBody>
      </p:sp>
      <p:sp>
        <p:nvSpPr>
          <p:cNvPr id="15" name="TextBox 14">
            <a:extLst>
              <a:ext uri="{FF2B5EF4-FFF2-40B4-BE49-F238E27FC236}">
                <a16:creationId xmlns:a16="http://schemas.microsoft.com/office/drawing/2014/main" id="{381AC12C-24BD-0E39-6B71-9C883F556BF9}"/>
              </a:ext>
            </a:extLst>
          </p:cNvPr>
          <p:cNvSpPr txBox="1"/>
          <p:nvPr/>
        </p:nvSpPr>
        <p:spPr>
          <a:xfrm>
            <a:off x="381000" y="2449998"/>
            <a:ext cx="4516419" cy="424287"/>
          </a:xfrm>
          <a:prstGeom prst="rect">
            <a:avLst/>
          </a:prstGeom>
          <a:solidFill>
            <a:schemeClr val="tx1"/>
          </a:solidFill>
        </p:spPr>
        <p:txBody>
          <a:bodyPr wrap="square" lIns="0" tIns="0" rIns="0" bIns="0" rtlCol="0" anchor="ctr">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Key User Guide Updates</a:t>
            </a:r>
          </a:p>
        </p:txBody>
      </p:sp>
      <p:grpSp>
        <p:nvGrpSpPr>
          <p:cNvPr id="31" name="Group 30">
            <a:extLst>
              <a:ext uri="{FF2B5EF4-FFF2-40B4-BE49-F238E27FC236}">
                <a16:creationId xmlns:a16="http://schemas.microsoft.com/office/drawing/2014/main" id="{2F7AC156-9D6F-CF88-9977-912699DEE98D}"/>
              </a:ext>
            </a:extLst>
          </p:cNvPr>
          <p:cNvGrpSpPr/>
          <p:nvPr/>
        </p:nvGrpSpPr>
        <p:grpSpPr>
          <a:xfrm>
            <a:off x="5274720" y="1619861"/>
            <a:ext cx="6673252" cy="4418702"/>
            <a:chOff x="4559829" y="1966217"/>
            <a:chExt cx="7348812" cy="4866025"/>
          </a:xfrm>
          <a:effectLst>
            <a:outerShdw blurRad="50800" dist="38100" dir="2700000" algn="tl" rotWithShape="0">
              <a:prstClr val="black">
                <a:alpha val="40000"/>
              </a:prstClr>
            </a:outerShdw>
          </a:effectLst>
        </p:grpSpPr>
        <p:pic>
          <p:nvPicPr>
            <p:cNvPr id="28" name="Picture 27">
              <a:extLst>
                <a:ext uri="{FF2B5EF4-FFF2-40B4-BE49-F238E27FC236}">
                  <a16:creationId xmlns:a16="http://schemas.microsoft.com/office/drawing/2014/main" id="{7B5A9CF8-BB8E-D463-E4B3-AF201BB2429A}"/>
                </a:ext>
              </a:extLst>
            </p:cNvPr>
            <p:cNvPicPr>
              <a:picLocks noChangeAspect="1"/>
            </p:cNvPicPr>
            <p:nvPr/>
          </p:nvPicPr>
          <p:blipFill>
            <a:blip r:embed="rId3"/>
            <a:stretch>
              <a:fillRect/>
            </a:stretch>
          </p:blipFill>
          <p:spPr>
            <a:xfrm>
              <a:off x="4559829" y="1966217"/>
              <a:ext cx="6875465" cy="3704268"/>
            </a:xfrm>
            <a:prstGeom prst="rect">
              <a:avLst/>
            </a:prstGeom>
            <a:ln>
              <a:noFill/>
            </a:ln>
            <a:effectLst>
              <a:outerShdw blurRad="50800" dist="38100" dir="13500000" algn="br" rotWithShape="0">
                <a:prstClr val="black">
                  <a:alpha val="40000"/>
                </a:prstClr>
              </a:outerShdw>
            </a:effectLst>
          </p:spPr>
        </p:pic>
        <p:pic>
          <p:nvPicPr>
            <p:cNvPr id="26" name="Picture 25">
              <a:extLst>
                <a:ext uri="{FF2B5EF4-FFF2-40B4-BE49-F238E27FC236}">
                  <a16:creationId xmlns:a16="http://schemas.microsoft.com/office/drawing/2014/main" id="{CEF5774E-78F2-8D83-4359-3F923E2B9319}"/>
                </a:ext>
              </a:extLst>
            </p:cNvPr>
            <p:cNvPicPr>
              <a:picLocks noChangeAspect="1"/>
            </p:cNvPicPr>
            <p:nvPr/>
          </p:nvPicPr>
          <p:blipFill>
            <a:blip r:embed="rId4"/>
            <a:stretch>
              <a:fillRect/>
            </a:stretch>
          </p:blipFill>
          <p:spPr>
            <a:xfrm>
              <a:off x="5522693" y="3451240"/>
              <a:ext cx="6385948" cy="3381002"/>
            </a:xfrm>
            <a:prstGeom prst="rect">
              <a:avLst/>
            </a:prstGeom>
            <a:ln>
              <a:noFill/>
            </a:ln>
            <a:effectLst>
              <a:outerShdw blurRad="50800" dist="38100" dir="13500000" algn="br" rotWithShape="0">
                <a:prstClr val="black">
                  <a:alpha val="40000"/>
                </a:prstClr>
              </a:outerShdw>
            </a:effectLst>
          </p:spPr>
        </p:pic>
      </p:grpSp>
      <p:sp>
        <p:nvSpPr>
          <p:cNvPr id="8" name="Oval 7">
            <a:extLst>
              <a:ext uri="{FF2B5EF4-FFF2-40B4-BE49-F238E27FC236}">
                <a16:creationId xmlns:a16="http://schemas.microsoft.com/office/drawing/2014/main" id="{9A49267A-9CA5-90BE-C087-924A636CAA20}"/>
              </a:ext>
            </a:extLst>
          </p:cNvPr>
          <p:cNvSpPr/>
          <p:nvPr/>
        </p:nvSpPr>
        <p:spPr>
          <a:xfrm>
            <a:off x="680005" y="3111611"/>
            <a:ext cx="548640" cy="548640"/>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14" name="Oval 13">
            <a:extLst>
              <a:ext uri="{FF2B5EF4-FFF2-40B4-BE49-F238E27FC236}">
                <a16:creationId xmlns:a16="http://schemas.microsoft.com/office/drawing/2014/main" id="{6E5D1807-2FBD-87AF-3E0A-BBFAA438944E}"/>
              </a:ext>
            </a:extLst>
          </p:cNvPr>
          <p:cNvSpPr/>
          <p:nvPr/>
        </p:nvSpPr>
        <p:spPr>
          <a:xfrm>
            <a:off x="680005" y="3877536"/>
            <a:ext cx="548640" cy="552489"/>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a:ea typeface="+mn-ea"/>
              <a:cs typeface="Calibri"/>
            </a:endParaRPr>
          </a:p>
        </p:txBody>
      </p:sp>
      <p:sp>
        <p:nvSpPr>
          <p:cNvPr id="16" name="Oval 15">
            <a:extLst>
              <a:ext uri="{FF2B5EF4-FFF2-40B4-BE49-F238E27FC236}">
                <a16:creationId xmlns:a16="http://schemas.microsoft.com/office/drawing/2014/main" id="{CDEA2BD3-A2FB-34B7-5DD5-54BDD932651F}"/>
              </a:ext>
            </a:extLst>
          </p:cNvPr>
          <p:cNvSpPr/>
          <p:nvPr/>
        </p:nvSpPr>
        <p:spPr>
          <a:xfrm>
            <a:off x="680005" y="4619454"/>
            <a:ext cx="548640" cy="552489"/>
          </a:xfrm>
          <a:prstGeom prst="ellipse">
            <a:avLst/>
          </a:prstGeom>
          <a:solidFill>
            <a:schemeClr val="bg2">
              <a:lumMod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Calibri"/>
              <a:ea typeface="+mn-ea"/>
              <a:cs typeface="Calibri"/>
            </a:endParaRPr>
          </a:p>
        </p:txBody>
      </p:sp>
      <p:sp>
        <p:nvSpPr>
          <p:cNvPr id="17" name="Content Placeholder 2">
            <a:extLst>
              <a:ext uri="{FF2B5EF4-FFF2-40B4-BE49-F238E27FC236}">
                <a16:creationId xmlns:a16="http://schemas.microsoft.com/office/drawing/2014/main" id="{7C348172-67AC-C2AD-4A7D-97BC3878F239}"/>
              </a:ext>
            </a:extLst>
          </p:cNvPr>
          <p:cNvSpPr txBox="1">
            <a:spLocks/>
          </p:cNvSpPr>
          <p:nvPr/>
        </p:nvSpPr>
        <p:spPr>
          <a:xfrm>
            <a:off x="1486181" y="3094068"/>
            <a:ext cx="3301975" cy="450274"/>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Guidance for updating student and trainee benefit source when using Chapter 35 benefits </a:t>
            </a:r>
          </a:p>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971550" marR="0" lvl="3"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8" name="Content Placeholder 2">
            <a:extLst>
              <a:ext uri="{FF2B5EF4-FFF2-40B4-BE49-F238E27FC236}">
                <a16:creationId xmlns:a16="http://schemas.microsoft.com/office/drawing/2014/main" id="{D97A058E-C458-93CF-DDE6-3A596EB6517E}"/>
              </a:ext>
            </a:extLst>
          </p:cNvPr>
          <p:cNvSpPr txBox="1">
            <a:spLocks/>
          </p:cNvSpPr>
          <p:nvPr/>
        </p:nvSpPr>
        <p:spPr>
          <a:xfrm>
            <a:off x="1486180" y="3941958"/>
            <a:ext cx="3301975" cy="450274"/>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a:solidFill>
                  <a:srgbClr val="1C1F2A"/>
                </a:solidFill>
                <a:effectLst/>
                <a:latin typeface="Calibri" panose="020F0502020204030204" pitchFamily="34" charset="0"/>
              </a:rPr>
              <a:t>Visuals to reflect user interface and functionality updates   </a:t>
            </a: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971550" marR="0" lvl="3"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25" name="Content Placeholder 2">
            <a:extLst>
              <a:ext uri="{FF2B5EF4-FFF2-40B4-BE49-F238E27FC236}">
                <a16:creationId xmlns:a16="http://schemas.microsoft.com/office/drawing/2014/main" id="{D9DF2B4B-86AC-80CF-D763-CC0B90689F79}"/>
              </a:ext>
            </a:extLst>
          </p:cNvPr>
          <p:cNvSpPr txBox="1">
            <a:spLocks/>
          </p:cNvSpPr>
          <p:nvPr/>
        </p:nvSpPr>
        <p:spPr>
          <a:xfrm>
            <a:off x="1486181" y="4664673"/>
            <a:ext cx="3117831" cy="424286"/>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a:solidFill>
                  <a:srgbClr val="1C1F2A"/>
                </a:solidFill>
                <a:effectLst/>
                <a:latin typeface="Calibri" panose="020F0502020204030204" pitchFamily="34" charset="0"/>
              </a:rPr>
              <a:t>Direct access to additional SCO resources for continued learning  </a:t>
            </a: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0" name="Picture 9" descr="Shape&#10;&#10;Description automatically generated with low confidence">
            <a:extLst>
              <a:ext uri="{FF2B5EF4-FFF2-40B4-BE49-F238E27FC236}">
                <a16:creationId xmlns:a16="http://schemas.microsoft.com/office/drawing/2014/main" id="{689E4285-4AFF-0E68-2296-FE47508CDF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725" y="4667098"/>
            <a:ext cx="457200" cy="457200"/>
          </a:xfrm>
          <a:prstGeom prst="rect">
            <a:avLst/>
          </a:prstGeom>
          <a:noFill/>
        </p:spPr>
      </p:pic>
      <p:pic>
        <p:nvPicPr>
          <p:cNvPr id="11" name="Picture 10" descr="Shape&#10;&#10;Description automatically generated with low confidence">
            <a:extLst>
              <a:ext uri="{FF2B5EF4-FFF2-40B4-BE49-F238E27FC236}">
                <a16:creationId xmlns:a16="http://schemas.microsoft.com/office/drawing/2014/main" id="{859325C3-FEDA-CD2E-AB6E-6114346C18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725" y="3925180"/>
            <a:ext cx="457200" cy="45720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FA73A37E-D00F-97D7-78BA-98DE38E5D1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5725" y="3157331"/>
            <a:ext cx="457200" cy="457200"/>
          </a:xfrm>
          <a:prstGeom prst="rect">
            <a:avLst/>
          </a:prstGeom>
        </p:spPr>
      </p:pic>
      <p:sp>
        <p:nvSpPr>
          <p:cNvPr id="5" name="TextBox 4">
            <a:extLst>
              <a:ext uri="{FF2B5EF4-FFF2-40B4-BE49-F238E27FC236}">
                <a16:creationId xmlns:a16="http://schemas.microsoft.com/office/drawing/2014/main" id="{A04232FD-7F41-823C-2C4D-E135C13E00FE}"/>
              </a:ext>
            </a:extLst>
          </p:cNvPr>
          <p:cNvSpPr txBox="1"/>
          <p:nvPr/>
        </p:nvSpPr>
        <p:spPr>
          <a:xfrm>
            <a:off x="317248" y="174858"/>
            <a:ext cx="60977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1C1F2A"/>
                </a:solidFill>
                <a:effectLst/>
                <a:uLnTx/>
                <a:uFillTx/>
                <a:latin typeface="Calibri"/>
                <a:ea typeface="+mn-ea"/>
                <a:cs typeface="Calibri"/>
              </a:rPr>
              <a:t>Coming Soon!</a:t>
            </a:r>
          </a:p>
        </p:txBody>
      </p:sp>
    </p:spTree>
    <p:extLst>
      <p:ext uri="{BB962C8B-B14F-4D97-AF65-F5344CB8AC3E}">
        <p14:creationId xmlns:p14="http://schemas.microsoft.com/office/powerpoint/2010/main" val="31286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D0952F-DC01-C84C-8970-FDF3644610DB}"/>
              </a:ext>
            </a:extLst>
          </p:cNvPr>
          <p:cNvSpPr>
            <a:spLocks noGrp="1"/>
          </p:cNvSpPr>
          <p:nvPr>
            <p:ph type="title"/>
          </p:nvPr>
        </p:nvSpPr>
        <p:spPr>
          <a:xfrm>
            <a:off x="376453" y="433071"/>
            <a:ext cx="10458634" cy="442371"/>
          </a:xfrm>
        </p:spPr>
        <p:txBody>
          <a:bodyPr/>
          <a:lstStyle/>
          <a:p>
            <a:r>
              <a:rPr lang="en-US">
                <a:solidFill>
                  <a:schemeClr val="tx1"/>
                </a:solidFill>
                <a:latin typeface="Calibri"/>
                <a:cs typeface="Calibri"/>
              </a:rPr>
              <a:t>Enrollment Manager | Frequently Asked Questions</a:t>
            </a:r>
            <a:endParaRPr lang="en-US">
              <a:solidFill>
                <a:schemeClr val="tx1"/>
              </a:solidFill>
            </a:endParaRPr>
          </a:p>
        </p:txBody>
      </p:sp>
      <p:sp>
        <p:nvSpPr>
          <p:cNvPr id="5" name="TextBox 4">
            <a:extLst>
              <a:ext uri="{FF2B5EF4-FFF2-40B4-BE49-F238E27FC236}">
                <a16:creationId xmlns:a16="http://schemas.microsoft.com/office/drawing/2014/main" id="{FBEFF8D7-B267-7A3D-7792-6BD1565C96FE}"/>
              </a:ext>
            </a:extLst>
          </p:cNvPr>
          <p:cNvSpPr txBox="1"/>
          <p:nvPr/>
        </p:nvSpPr>
        <p:spPr>
          <a:xfrm>
            <a:off x="305221" y="2725132"/>
            <a:ext cx="11211867"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Can I edit student contact information directly?</a:t>
            </a:r>
          </a:p>
        </p:txBody>
      </p:sp>
      <p:sp>
        <p:nvSpPr>
          <p:cNvPr id="8" name="Text Placeholder 2">
            <a:extLst>
              <a:ext uri="{FF2B5EF4-FFF2-40B4-BE49-F238E27FC236}">
                <a16:creationId xmlns:a16="http://schemas.microsoft.com/office/drawing/2014/main" id="{BB54A210-1094-619F-15AC-48520EFC51A7}"/>
              </a:ext>
            </a:extLst>
          </p:cNvPr>
          <p:cNvSpPr txBox="1">
            <a:spLocks/>
          </p:cNvSpPr>
          <p:nvPr/>
        </p:nvSpPr>
        <p:spPr>
          <a:xfrm>
            <a:off x="353460" y="3211495"/>
            <a:ext cx="11325922" cy="283086"/>
          </a:xfrm>
          <a:prstGeom prst="rect">
            <a:avLst/>
          </a:prstGeom>
        </p:spPr>
        <p:txBody>
          <a:bodyPr vert="horz" lIns="0" tIns="0" rIns="0" bIns="0" rtlCol="0" anchor="t">
            <a:noAutofit/>
          </a:bodyPr>
          <a:lstStyle>
            <a:lvl1pPr marL="0" indent="0" algn="l" defTabSz="228600" rtl="0" eaLnBrk="1" latinLnBrk="0" hangingPunct="1">
              <a:lnSpc>
                <a:spcPct val="90000"/>
              </a:lnSpc>
              <a:spcBef>
                <a:spcPts val="0"/>
              </a:spcBef>
              <a:spcAft>
                <a:spcPts val="1200"/>
              </a:spcAft>
              <a:buFont typeface="Arial" panose="020B0604020202020204" pitchFamily="34" charset="0"/>
              <a:buNone/>
              <a:defRPr sz="2400" b="0" kern="1200">
                <a:solidFill>
                  <a:schemeClr val="accent1"/>
                </a:solidFill>
                <a:latin typeface="Calibri" panose="020F0502020204030204" pitchFamily="34" charset="0"/>
                <a:ea typeface="+mn-ea"/>
                <a:cs typeface="Calibri" panose="020F0502020204030204" pitchFamily="34" charset="0"/>
              </a:defRPr>
            </a:lvl1pPr>
            <a:lvl2pPr marL="0" indent="0" algn="l" defTabSz="228600" rtl="0" eaLnBrk="1" latinLnBrk="0" hangingPunct="1">
              <a:lnSpc>
                <a:spcPct val="100000"/>
              </a:lnSpc>
              <a:spcBef>
                <a:spcPts val="0"/>
              </a:spcBef>
              <a:spcAft>
                <a:spcPts val="1200"/>
              </a:spcAft>
              <a:buClrTx/>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2286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457200" indent="-228600" algn="l" defTabSz="228600" rtl="0" eaLnBrk="1" latinLnBrk="0" hangingPunct="1">
              <a:lnSpc>
                <a:spcPct val="100000"/>
              </a:lnSpc>
              <a:spcBef>
                <a:spcPts val="0"/>
              </a:spcBef>
              <a:spcAft>
                <a:spcPts val="1200"/>
              </a:spcAft>
              <a:buFont typeface="System Font"/>
              <a:buChar char="–"/>
              <a:defRPr sz="1600" kern="1200">
                <a:solidFill>
                  <a:schemeClr val="tx1"/>
                </a:solidFill>
                <a:latin typeface="Calibri" panose="020F0502020204030204" pitchFamily="34" charset="0"/>
                <a:ea typeface="+mn-ea"/>
                <a:cs typeface="Calibri" panose="020F0502020204030204" pitchFamily="34" charset="0"/>
              </a:defRPr>
            </a:lvl4pPr>
            <a:lvl5pPr marL="685800" indent="-228600" algn="l" defTabSz="2286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285750" marR="0" lvl="0" indent="-285750" algn="l" defTabSz="228600" rtl="0" eaLnBrk="1" fontAlgn="base" latinLnBrk="0" hangingPunct="1">
              <a:lnSpc>
                <a:spcPct val="9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No, SCOs are not able to edit this type of information directly. This helps safeguard student information and mitigates erroneous entries.</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285750" marR="0" lvl="0" indent="-285750" algn="l" defTabSz="2286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Calibri"/>
                <a:cs typeface="Calibri"/>
              </a:rPr>
              <a:t>Students can request to have their information updated through </a:t>
            </a:r>
            <a:r>
              <a:rPr kumimoji="0" lang="en-US" sz="1800" b="0" i="0" u="none" strike="noStrike" kern="1200" cap="none" spc="0" normalizeH="0" baseline="0" noProof="0">
                <a:ln>
                  <a:noFill/>
                </a:ln>
                <a:solidFill>
                  <a:srgbClr val="000000"/>
                </a:solidFill>
                <a:effectLst/>
                <a:uLnTx/>
                <a:uFillTx/>
                <a:latin typeface="Calibri"/>
                <a:ea typeface="Calibri"/>
                <a:cs typeface="Calibri"/>
                <a:hlinkClick r:id="rId3">
                  <a:extLst>
                    <a:ext uri="{A12FA001-AC4F-418D-AE19-62706E023703}">
                      <ahyp:hlinkClr xmlns:ahyp="http://schemas.microsoft.com/office/drawing/2018/hyperlinkcolor" val="tx"/>
                    </a:ext>
                  </a:extLst>
                </a:hlinkClick>
              </a:rPr>
              <a:t>Education Call Center</a:t>
            </a:r>
            <a:r>
              <a:rPr kumimoji="0" lang="en-US" sz="1800" b="0" i="0" u="none" strike="noStrike" kern="1200" cap="none" spc="0" normalizeH="0" baseline="0" noProof="0">
                <a:ln>
                  <a:noFill/>
                </a:ln>
                <a:solidFill>
                  <a:srgbClr val="000000"/>
                </a:solidFill>
                <a:effectLst/>
                <a:uLnTx/>
                <a:uFillTx/>
                <a:latin typeface="Calibri"/>
                <a:ea typeface="Calibri"/>
                <a:cs typeface="Calibri"/>
              </a:rPr>
              <a:t> or </a:t>
            </a:r>
            <a:r>
              <a:rPr kumimoji="0" lang="en-US" sz="1800" b="0" i="0" u="none" strike="noStrike" kern="1200" cap="none" spc="0" normalizeH="0" baseline="0" noProof="0">
                <a:ln>
                  <a:noFill/>
                </a:ln>
                <a:solidFill>
                  <a:srgbClr val="000000"/>
                </a:solidFill>
                <a:effectLst/>
                <a:uLnTx/>
                <a:uFillTx/>
                <a:latin typeface="Calibri"/>
                <a:ea typeface="Calibri"/>
                <a:cs typeface="Calibri"/>
                <a:hlinkClick r:id="rId4">
                  <a:extLst>
                    <a:ext uri="{A12FA001-AC4F-418D-AE19-62706E023703}">
                      <ahyp:hlinkClr xmlns:ahyp="http://schemas.microsoft.com/office/drawing/2018/hyperlinkcolor" val="tx"/>
                    </a:ext>
                  </a:extLst>
                </a:hlinkClick>
              </a:rPr>
              <a:t>AskVA</a:t>
            </a:r>
            <a:r>
              <a:rPr kumimoji="0" lang="en-US" sz="1800" b="0" i="0" u="none" strike="noStrike" kern="1200" cap="none" spc="0" normalizeH="0" baseline="0" noProof="0">
                <a:ln>
                  <a:noFill/>
                </a:ln>
                <a:solidFill>
                  <a:srgbClr val="000000"/>
                </a:solidFill>
                <a:effectLst/>
                <a:uLnTx/>
                <a:uFillTx/>
                <a:latin typeface="Calibri"/>
                <a:ea typeface="Calibri"/>
                <a:cs typeface="Calibri"/>
              </a:rPr>
              <a:t>.</a:t>
            </a:r>
          </a:p>
          <a:p>
            <a:pPr marL="285750" marR="0" lvl="0" indent="-285750" algn="l" defTabSz="228600" rtl="0" eaLnBrk="1" fontAlgn="base" latinLnBrk="0" hangingPunct="1">
              <a:lnSpc>
                <a:spcPct val="9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Calibri"/>
              <a:ea typeface="Calibri"/>
              <a:cs typeface="Arial"/>
            </a:endParaRPr>
          </a:p>
        </p:txBody>
      </p:sp>
      <p:sp>
        <p:nvSpPr>
          <p:cNvPr id="4" name="Text Placeholder 2">
            <a:extLst>
              <a:ext uri="{FF2B5EF4-FFF2-40B4-BE49-F238E27FC236}">
                <a16:creationId xmlns:a16="http://schemas.microsoft.com/office/drawing/2014/main" id="{ED224150-ADD6-86B5-C936-15794827678A}"/>
              </a:ext>
            </a:extLst>
          </p:cNvPr>
          <p:cNvSpPr txBox="1">
            <a:spLocks/>
          </p:cNvSpPr>
          <p:nvPr/>
        </p:nvSpPr>
        <p:spPr>
          <a:xfrm>
            <a:off x="153883" y="1448080"/>
            <a:ext cx="11238374" cy="1254220"/>
          </a:xfrm>
          <a:prstGeom prst="rect">
            <a:avLst/>
          </a:prstGeom>
        </p:spPr>
        <p:txBody>
          <a:bodyPr vert="horz" lIns="0" tIns="0" rIns="0" bIns="0" rtlCol="0" anchor="t">
            <a:noAutofit/>
          </a:bodyPr>
          <a:lstStyle>
            <a:lvl1pPr marL="0" indent="0" algn="l" defTabSz="228600" rtl="0" eaLnBrk="1" latinLnBrk="0" hangingPunct="1">
              <a:lnSpc>
                <a:spcPct val="90000"/>
              </a:lnSpc>
              <a:spcBef>
                <a:spcPts val="0"/>
              </a:spcBef>
              <a:spcAft>
                <a:spcPts val="1200"/>
              </a:spcAft>
              <a:buFont typeface="Arial" panose="020B0604020202020204" pitchFamily="34" charset="0"/>
              <a:buNone/>
              <a:defRPr sz="2400" b="0" kern="1200">
                <a:solidFill>
                  <a:schemeClr val="accent1"/>
                </a:solidFill>
                <a:latin typeface="Calibri" panose="020F0502020204030204" pitchFamily="34" charset="0"/>
                <a:ea typeface="+mn-ea"/>
                <a:cs typeface="Calibri" panose="020F0502020204030204" pitchFamily="34" charset="0"/>
              </a:defRPr>
            </a:lvl1pPr>
            <a:lvl2pPr marL="0" indent="0" algn="l" defTabSz="228600" rtl="0" eaLnBrk="1" latinLnBrk="0" hangingPunct="1">
              <a:lnSpc>
                <a:spcPct val="100000"/>
              </a:lnSpc>
              <a:spcBef>
                <a:spcPts val="0"/>
              </a:spcBef>
              <a:spcAft>
                <a:spcPts val="1200"/>
              </a:spcAft>
              <a:buClrTx/>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2286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457200" indent="-228600" algn="l" defTabSz="228600" rtl="0" eaLnBrk="1" latinLnBrk="0" hangingPunct="1">
              <a:lnSpc>
                <a:spcPct val="100000"/>
              </a:lnSpc>
              <a:spcBef>
                <a:spcPts val="0"/>
              </a:spcBef>
              <a:spcAft>
                <a:spcPts val="1200"/>
              </a:spcAft>
              <a:buFont typeface="System Font"/>
              <a:buChar char="–"/>
              <a:defRPr sz="1600" kern="1200">
                <a:solidFill>
                  <a:schemeClr val="tx1"/>
                </a:solidFill>
                <a:latin typeface="Calibri" panose="020F0502020204030204" pitchFamily="34" charset="0"/>
                <a:ea typeface="+mn-ea"/>
                <a:cs typeface="Calibri" panose="020F0502020204030204" pitchFamily="34" charset="0"/>
              </a:defRPr>
            </a:lvl4pPr>
            <a:lvl5pPr marL="685800" indent="-228600" algn="l" defTabSz="2286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514350" marR="0" lvl="0" indent="-285750" algn="l" defTabSz="2286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SCOs need to wait 10 minutes between submitting enrollment certifications, and 24 hours between creating amendments.</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5143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Calibri"/>
                <a:cs typeface="Calibri"/>
              </a:rPr>
              <a:t>These wait times are necessary to allow for automation batch processing within EM, which speeds up claims processing time.</a:t>
            </a:r>
            <a:endPar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algn="l" defTabSz="2286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0C7CB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2286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243EC5B-E1F3-EDE3-7DEF-F9827B411F43}"/>
              </a:ext>
            </a:extLst>
          </p:cNvPr>
          <p:cNvSpPr txBox="1"/>
          <p:nvPr/>
        </p:nvSpPr>
        <p:spPr>
          <a:xfrm>
            <a:off x="305221" y="1055916"/>
            <a:ext cx="11354329"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Arial"/>
              </a:rPr>
              <a:t>Why is there down-time after submitting enrollment certifications and creating an amendment?</a:t>
            </a:r>
            <a:endParaRPr kumimoji="0" lang="en-US" sz="1800" b="1" i="0" u="none" strike="noStrike" kern="1200" cap="none" spc="0" normalizeH="0" baseline="0" noProof="0">
              <a:ln>
                <a:noFill/>
              </a:ln>
              <a:solidFill>
                <a:srgbClr val="000000"/>
              </a:solidFill>
              <a:effectLst/>
              <a:uLnTx/>
              <a:uFillTx/>
              <a:latin typeface="Calibri"/>
              <a:ea typeface="Calibri"/>
              <a:cs typeface="Arial"/>
            </a:endParaRPr>
          </a:p>
        </p:txBody>
      </p:sp>
      <p:sp>
        <p:nvSpPr>
          <p:cNvPr id="2" name="TextBox 1">
            <a:extLst>
              <a:ext uri="{FF2B5EF4-FFF2-40B4-BE49-F238E27FC236}">
                <a16:creationId xmlns:a16="http://schemas.microsoft.com/office/drawing/2014/main" id="{3C289FFE-FD97-2CC8-36D8-2C8CD104C4B0}"/>
              </a:ext>
            </a:extLst>
          </p:cNvPr>
          <p:cNvSpPr txBox="1"/>
          <p:nvPr/>
        </p:nvSpPr>
        <p:spPr>
          <a:xfrm>
            <a:off x="305221" y="4303940"/>
            <a:ext cx="11373379"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Arial"/>
              </a:rPr>
              <a:t>Why are reporting capabilities limited to one week?</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800" b="1" i="0" u="none" strike="noStrike" kern="1200" cap="none" spc="0" normalizeH="0" baseline="0" noProof="0">
              <a:ln>
                <a:noFill/>
              </a:ln>
              <a:solidFill>
                <a:srgbClr val="000000"/>
              </a:solidFill>
              <a:effectLst/>
              <a:uLnTx/>
              <a:uFillTx/>
              <a:latin typeface="Calibri"/>
              <a:ea typeface="+mn-ea"/>
              <a:cs typeface="Arial"/>
            </a:endParaRPr>
          </a:p>
        </p:txBody>
      </p:sp>
      <p:sp>
        <p:nvSpPr>
          <p:cNvPr id="3" name="Text Placeholder 2">
            <a:extLst>
              <a:ext uri="{FF2B5EF4-FFF2-40B4-BE49-F238E27FC236}">
                <a16:creationId xmlns:a16="http://schemas.microsoft.com/office/drawing/2014/main" id="{CE859FC9-DE3A-B096-C8A8-AB1A65C0D236}"/>
              </a:ext>
            </a:extLst>
          </p:cNvPr>
          <p:cNvSpPr txBox="1">
            <a:spLocks/>
          </p:cNvSpPr>
          <p:nvPr/>
        </p:nvSpPr>
        <p:spPr>
          <a:xfrm>
            <a:off x="153883" y="4705629"/>
            <a:ext cx="11238374" cy="396970"/>
          </a:xfrm>
          <a:prstGeom prst="rect">
            <a:avLst/>
          </a:prstGeom>
        </p:spPr>
        <p:txBody>
          <a:bodyPr vert="horz" lIns="0" tIns="0" rIns="0" bIns="0" rtlCol="0" anchor="t">
            <a:noAutofit/>
          </a:bodyPr>
          <a:lstStyle>
            <a:lvl1pPr marL="0" indent="0" algn="l" defTabSz="228600" rtl="0" eaLnBrk="1" latinLnBrk="0" hangingPunct="1">
              <a:lnSpc>
                <a:spcPct val="90000"/>
              </a:lnSpc>
              <a:spcBef>
                <a:spcPts val="0"/>
              </a:spcBef>
              <a:spcAft>
                <a:spcPts val="1200"/>
              </a:spcAft>
              <a:buFont typeface="Arial" panose="020B0604020202020204" pitchFamily="34" charset="0"/>
              <a:buNone/>
              <a:defRPr sz="2400" b="0" kern="1200">
                <a:solidFill>
                  <a:schemeClr val="accent1"/>
                </a:solidFill>
                <a:latin typeface="Calibri" panose="020F0502020204030204" pitchFamily="34" charset="0"/>
                <a:ea typeface="+mn-ea"/>
                <a:cs typeface="Calibri" panose="020F0502020204030204" pitchFamily="34" charset="0"/>
              </a:defRPr>
            </a:lvl1pPr>
            <a:lvl2pPr marL="0" indent="0" algn="l" defTabSz="228600" rtl="0" eaLnBrk="1" latinLnBrk="0" hangingPunct="1">
              <a:lnSpc>
                <a:spcPct val="100000"/>
              </a:lnSpc>
              <a:spcBef>
                <a:spcPts val="0"/>
              </a:spcBef>
              <a:spcAft>
                <a:spcPts val="1200"/>
              </a:spcAft>
              <a:buClrTx/>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2286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457200" indent="-228600" algn="l" defTabSz="228600" rtl="0" eaLnBrk="1" latinLnBrk="0" hangingPunct="1">
              <a:lnSpc>
                <a:spcPct val="100000"/>
              </a:lnSpc>
              <a:spcBef>
                <a:spcPts val="0"/>
              </a:spcBef>
              <a:spcAft>
                <a:spcPts val="1200"/>
              </a:spcAft>
              <a:buFont typeface="System Font"/>
              <a:buChar char="–"/>
              <a:defRPr sz="1600" kern="1200">
                <a:solidFill>
                  <a:schemeClr val="tx1"/>
                </a:solidFill>
                <a:latin typeface="Calibri" panose="020F0502020204030204" pitchFamily="34" charset="0"/>
                <a:ea typeface="+mn-ea"/>
                <a:cs typeface="Calibri" panose="020F0502020204030204" pitchFamily="34" charset="0"/>
              </a:defRPr>
            </a:lvl4pPr>
            <a:lvl5pPr marL="685800" indent="-228600" algn="l" defTabSz="2286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514350" marR="0" lvl="0" indent="-285750" algn="l" defTabSz="2286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Reporting by week remains the same as it was in VA-ONCE, with the added option of being able to select the start date. The filters can be used to generate custom reports. These can be exported into an Excel spreadsheet using the export results button.</a:t>
            </a:r>
            <a:endParaRPr kumimoji="0" lang="en-US" sz="18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algn="l" defTabSz="2286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0C7CB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228600" rtl="0" eaLnBrk="1" fontAlgn="auto" latinLnBrk="0" hangingPunct="1">
              <a:lnSpc>
                <a:spcPct val="90000"/>
              </a:lnSpc>
              <a:spcBef>
                <a:spcPts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3375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D0952F-DC01-C84C-8970-FDF3644610DB}"/>
              </a:ext>
            </a:extLst>
          </p:cNvPr>
          <p:cNvSpPr>
            <a:spLocks noGrp="1"/>
          </p:cNvSpPr>
          <p:nvPr>
            <p:ph type="title"/>
          </p:nvPr>
        </p:nvSpPr>
        <p:spPr>
          <a:xfrm>
            <a:off x="376453" y="433071"/>
            <a:ext cx="10458634" cy="442371"/>
          </a:xfrm>
        </p:spPr>
        <p:txBody>
          <a:bodyPr/>
          <a:lstStyle/>
          <a:p>
            <a:r>
              <a:rPr lang="en-US">
                <a:solidFill>
                  <a:schemeClr val="tx1"/>
                </a:solidFill>
                <a:latin typeface="Calibri"/>
                <a:cs typeface="Calibri"/>
              </a:rPr>
              <a:t>Enrollment Manager | Frequently Asked Questions</a:t>
            </a:r>
            <a:endParaRPr lang="en-US">
              <a:solidFill>
                <a:schemeClr val="tx1"/>
              </a:solidFill>
            </a:endParaRPr>
          </a:p>
        </p:txBody>
      </p:sp>
      <p:sp>
        <p:nvSpPr>
          <p:cNvPr id="16" name="TextBox 15">
            <a:extLst>
              <a:ext uri="{FF2B5EF4-FFF2-40B4-BE49-F238E27FC236}">
                <a16:creationId xmlns:a16="http://schemas.microsoft.com/office/drawing/2014/main" id="{3BC0BDE7-6B14-497C-B9BE-FEF713D9E41B}"/>
              </a:ext>
            </a:extLst>
          </p:cNvPr>
          <p:cNvSpPr txBox="1"/>
          <p:nvPr/>
        </p:nvSpPr>
        <p:spPr>
          <a:xfrm>
            <a:off x="305221" y="1998095"/>
            <a:ext cx="11211867"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Arial"/>
              </a:rPr>
              <a:t>Why does EM time out after 15 minutes of inactivity? </a:t>
            </a:r>
            <a:r>
              <a:rPr kumimoji="0" lang="en-US" sz="1800" b="1" i="0" u="none" strike="noStrike" kern="1200" cap="none" spc="0" normalizeH="0" baseline="0" noProof="0">
                <a:ln>
                  <a:noFill/>
                </a:ln>
                <a:solidFill>
                  <a:srgbClr val="000000"/>
                </a:solidFill>
                <a:effectLst/>
                <a:uLnTx/>
                <a:uFillTx/>
                <a:latin typeface="Calibri"/>
                <a:ea typeface="+mn-ea"/>
                <a:cs typeface="Calibri"/>
              </a:rPr>
              <a:t> </a:t>
            </a:r>
            <a:r>
              <a:rPr kumimoji="0" lang="en-US" sz="1800" b="0" i="0" u="none" strike="noStrike" kern="1200" cap="none" spc="0" normalizeH="0" baseline="0" noProof="0">
                <a:ln>
                  <a:noFill/>
                </a:ln>
                <a:solidFill>
                  <a:srgbClr val="000000"/>
                </a:solidFill>
                <a:effectLst/>
                <a:uLnTx/>
                <a:uFillTx/>
                <a:latin typeface="Calibri"/>
                <a:ea typeface="+mn-ea"/>
                <a:cs typeface="Calibri"/>
              </a:rPr>
              <a:t>​</a:t>
            </a:r>
            <a:endParaRPr kumimoji="0" lang="en-US" sz="1800" b="1" i="0" u="none" strike="noStrike" kern="1200" cap="none" spc="0" normalizeH="0" baseline="0" noProof="0">
              <a:ln>
                <a:noFill/>
              </a:ln>
              <a:solidFill>
                <a:srgbClr val="000000"/>
              </a:solidFill>
              <a:effectLst/>
              <a:uLnTx/>
              <a:uFillTx/>
              <a:latin typeface="Calibri"/>
              <a:ea typeface="+mn-ea"/>
              <a:cs typeface="Calibri"/>
            </a:endParaRPr>
          </a:p>
        </p:txBody>
      </p:sp>
      <p:sp>
        <p:nvSpPr>
          <p:cNvPr id="18" name="Text Placeholder 2">
            <a:extLst>
              <a:ext uri="{FF2B5EF4-FFF2-40B4-BE49-F238E27FC236}">
                <a16:creationId xmlns:a16="http://schemas.microsoft.com/office/drawing/2014/main" id="{B3EF4B99-4183-4AA2-A129-73D97318D07D}"/>
              </a:ext>
            </a:extLst>
          </p:cNvPr>
          <p:cNvSpPr txBox="1">
            <a:spLocks/>
          </p:cNvSpPr>
          <p:nvPr/>
        </p:nvSpPr>
        <p:spPr>
          <a:xfrm>
            <a:off x="359445" y="2369592"/>
            <a:ext cx="11325922" cy="722746"/>
          </a:xfrm>
          <a:prstGeom prst="rect">
            <a:avLst/>
          </a:prstGeom>
        </p:spPr>
        <p:txBody>
          <a:bodyPr vert="horz" lIns="0" tIns="0" rIns="0" bIns="0" rtlCol="0" anchor="t">
            <a:noAutofit/>
          </a:bodyPr>
          <a:lstStyle>
            <a:lvl1pPr marL="0" indent="0" algn="l" defTabSz="228600" rtl="0" eaLnBrk="1" latinLnBrk="0" hangingPunct="1">
              <a:lnSpc>
                <a:spcPct val="90000"/>
              </a:lnSpc>
              <a:spcBef>
                <a:spcPts val="0"/>
              </a:spcBef>
              <a:spcAft>
                <a:spcPts val="1200"/>
              </a:spcAft>
              <a:buFont typeface="Arial" panose="020B0604020202020204" pitchFamily="34" charset="0"/>
              <a:buNone/>
              <a:defRPr sz="2400" b="0" kern="1200">
                <a:solidFill>
                  <a:schemeClr val="accent1"/>
                </a:solidFill>
                <a:latin typeface="Calibri" panose="020F0502020204030204" pitchFamily="34" charset="0"/>
                <a:ea typeface="+mn-ea"/>
                <a:cs typeface="Calibri" panose="020F0502020204030204" pitchFamily="34" charset="0"/>
              </a:defRPr>
            </a:lvl1pPr>
            <a:lvl2pPr marL="0" indent="0" algn="l" defTabSz="228600" rtl="0" eaLnBrk="1" latinLnBrk="0" hangingPunct="1">
              <a:lnSpc>
                <a:spcPct val="100000"/>
              </a:lnSpc>
              <a:spcBef>
                <a:spcPts val="0"/>
              </a:spcBef>
              <a:spcAft>
                <a:spcPts val="1200"/>
              </a:spcAft>
              <a:buClrTx/>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2286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457200" indent="-228600" algn="l" defTabSz="228600" rtl="0" eaLnBrk="1" latinLnBrk="0" hangingPunct="1">
              <a:lnSpc>
                <a:spcPct val="100000"/>
              </a:lnSpc>
              <a:spcBef>
                <a:spcPts val="0"/>
              </a:spcBef>
              <a:spcAft>
                <a:spcPts val="1200"/>
              </a:spcAft>
              <a:buFont typeface="System Font"/>
              <a:buChar char="–"/>
              <a:defRPr sz="1600" kern="1200">
                <a:solidFill>
                  <a:schemeClr val="tx1"/>
                </a:solidFill>
                <a:latin typeface="Calibri" panose="020F0502020204030204" pitchFamily="34" charset="0"/>
                <a:ea typeface="+mn-ea"/>
                <a:cs typeface="Calibri" panose="020F0502020204030204" pitchFamily="34" charset="0"/>
              </a:defRPr>
            </a:lvl4pPr>
            <a:lvl5pPr marL="685800" indent="-228600" algn="l" defTabSz="2286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285750" marR="0" lvl="0" indent="-28575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To keep Personal Identifying Information (PII) secure, EM times out in 15 minutes of inactivity to align with VA’s security requirements. An inactivity warning message appears two minutes prior to timeout for users to save work and opt to stay logged into the system.</a:t>
            </a:r>
            <a:endParaRPr kumimoji="0" lang="en-US" sz="1800" b="0" i="0" u="none" strike="noStrike" kern="1200" cap="none" spc="0" normalizeH="0" baseline="0" noProof="0">
              <a:ln>
                <a:noFill/>
              </a:ln>
              <a:solidFill>
                <a:srgbClr val="0C7CBB"/>
              </a:solidFill>
              <a:effectLst/>
              <a:uLnTx/>
              <a:uFillTx/>
              <a:latin typeface="Calibri"/>
              <a:ea typeface="Times New Roman" panose="02020603050405020304" pitchFamily="18" charset="0"/>
              <a:cs typeface="Calibri"/>
            </a:endParaRPr>
          </a:p>
        </p:txBody>
      </p:sp>
      <p:sp>
        <p:nvSpPr>
          <p:cNvPr id="2" name="Text Placeholder 2">
            <a:extLst>
              <a:ext uri="{FF2B5EF4-FFF2-40B4-BE49-F238E27FC236}">
                <a16:creationId xmlns:a16="http://schemas.microsoft.com/office/drawing/2014/main" id="{78BB543D-37F6-1AD0-D3A5-6A12B0FDB9FC}"/>
              </a:ext>
            </a:extLst>
          </p:cNvPr>
          <p:cNvSpPr txBox="1">
            <a:spLocks/>
          </p:cNvSpPr>
          <p:nvPr/>
        </p:nvSpPr>
        <p:spPr>
          <a:xfrm>
            <a:off x="376453" y="1408639"/>
            <a:ext cx="11211867" cy="943085"/>
          </a:xfrm>
          <a:prstGeom prst="rect">
            <a:avLst/>
          </a:prstGeom>
        </p:spPr>
        <p:txBody>
          <a:bodyPr vert="horz" lIns="0" tIns="0" rIns="0" bIns="0" rtlCol="0" anchor="t">
            <a:noAutofit/>
          </a:bodyPr>
          <a:lstStyle>
            <a:lvl1pPr marL="0" indent="0" algn="l" defTabSz="228600" rtl="0" eaLnBrk="1" latinLnBrk="0" hangingPunct="1">
              <a:lnSpc>
                <a:spcPct val="90000"/>
              </a:lnSpc>
              <a:spcBef>
                <a:spcPts val="0"/>
              </a:spcBef>
              <a:spcAft>
                <a:spcPts val="1200"/>
              </a:spcAft>
              <a:buFont typeface="Arial" panose="020B0604020202020204" pitchFamily="34" charset="0"/>
              <a:buNone/>
              <a:defRPr sz="2400" b="0" kern="1200">
                <a:solidFill>
                  <a:schemeClr val="accent1"/>
                </a:solidFill>
                <a:latin typeface="Calibri" panose="020F0502020204030204" pitchFamily="34" charset="0"/>
                <a:ea typeface="+mn-ea"/>
                <a:cs typeface="Calibri" panose="020F0502020204030204" pitchFamily="34" charset="0"/>
              </a:defRPr>
            </a:lvl1pPr>
            <a:lvl2pPr marL="0" indent="0" algn="l" defTabSz="228600" rtl="0" eaLnBrk="1" latinLnBrk="0" hangingPunct="1">
              <a:lnSpc>
                <a:spcPct val="100000"/>
              </a:lnSpc>
              <a:spcBef>
                <a:spcPts val="0"/>
              </a:spcBef>
              <a:spcAft>
                <a:spcPts val="1200"/>
              </a:spcAft>
              <a:buClrTx/>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2286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457200" indent="-228600" algn="l" defTabSz="228600" rtl="0" eaLnBrk="1" latinLnBrk="0" hangingPunct="1">
              <a:lnSpc>
                <a:spcPct val="100000"/>
              </a:lnSpc>
              <a:spcBef>
                <a:spcPts val="0"/>
              </a:spcBef>
              <a:spcAft>
                <a:spcPts val="1200"/>
              </a:spcAft>
              <a:buFont typeface="System Font"/>
              <a:buChar char="–"/>
              <a:defRPr sz="1600" kern="1200">
                <a:solidFill>
                  <a:schemeClr val="tx1"/>
                </a:solidFill>
                <a:latin typeface="Calibri" panose="020F0502020204030204" pitchFamily="34" charset="0"/>
                <a:ea typeface="+mn-ea"/>
                <a:cs typeface="Calibri" panose="020F0502020204030204" pitchFamily="34" charset="0"/>
              </a:defRPr>
            </a:lvl4pPr>
            <a:lvl5pPr marL="685800" indent="-228600" algn="l" defTabSz="2286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285750" marR="0" lvl="0" indent="-285750" algn="l" defTabSz="228600" rtl="0" eaLnBrk="1" fontAlgn="auto" latinLnBrk="0" hangingPunct="1">
              <a:lnSpc>
                <a:spcPct val="90000"/>
              </a:lnSpc>
              <a:spcBef>
                <a:spcPts val="0"/>
              </a:spcBef>
              <a:spcAft>
                <a:spcPts val="1200"/>
              </a:spcAft>
              <a:buClrTx/>
              <a:buSzTx/>
              <a:buFont typeface="Arial,Sans-Serif"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mn-ea"/>
                <a:cs typeface="Calibri"/>
              </a:rPr>
              <a:t>Yes, excluding CH 31, you can find this information on the Student Profile Page in Enrollment Manager. The Benefit Remaining shown reflects the student's remaining entitlement as of the End date of the last processed term.</a:t>
            </a: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5B7318AC-2DB8-4474-D3FD-88DF8AD37764}"/>
              </a:ext>
            </a:extLst>
          </p:cNvPr>
          <p:cNvSpPr txBox="1"/>
          <p:nvPr/>
        </p:nvSpPr>
        <p:spPr>
          <a:xfrm>
            <a:off x="276467" y="1011634"/>
            <a:ext cx="11354329"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Calibri"/>
              </a:rPr>
              <a:t>Is "Benefit Remaining" information also be available for non-CH 33 students (30, 1606, 35, etc.)?</a:t>
            </a:r>
          </a:p>
        </p:txBody>
      </p:sp>
      <p:sp>
        <p:nvSpPr>
          <p:cNvPr id="5" name="Text Placeholder 2">
            <a:extLst>
              <a:ext uri="{FF2B5EF4-FFF2-40B4-BE49-F238E27FC236}">
                <a16:creationId xmlns:a16="http://schemas.microsoft.com/office/drawing/2014/main" id="{FD41ED03-7414-E99D-70E5-D6905666EF7A}"/>
              </a:ext>
            </a:extLst>
          </p:cNvPr>
          <p:cNvSpPr txBox="1">
            <a:spLocks/>
          </p:cNvSpPr>
          <p:nvPr/>
        </p:nvSpPr>
        <p:spPr>
          <a:xfrm>
            <a:off x="376453" y="3519013"/>
            <a:ext cx="11325922" cy="524299"/>
          </a:xfrm>
          <a:prstGeom prst="rect">
            <a:avLst/>
          </a:prstGeom>
        </p:spPr>
        <p:txBody>
          <a:bodyPr vert="horz" lIns="0" tIns="0" rIns="0" bIns="0" rtlCol="0" anchor="t">
            <a:noAutofit/>
          </a:bodyPr>
          <a:lstStyle>
            <a:lvl1pPr marL="0" indent="0" algn="l" defTabSz="228600" rtl="0" eaLnBrk="1" latinLnBrk="0" hangingPunct="1">
              <a:lnSpc>
                <a:spcPct val="90000"/>
              </a:lnSpc>
              <a:spcBef>
                <a:spcPts val="0"/>
              </a:spcBef>
              <a:spcAft>
                <a:spcPts val="1200"/>
              </a:spcAft>
              <a:buFont typeface="Arial" panose="020B0604020202020204" pitchFamily="34" charset="0"/>
              <a:buNone/>
              <a:defRPr sz="2400" b="0" kern="1200">
                <a:solidFill>
                  <a:schemeClr val="accent1"/>
                </a:solidFill>
                <a:latin typeface="Calibri" panose="020F0502020204030204" pitchFamily="34" charset="0"/>
                <a:ea typeface="+mn-ea"/>
                <a:cs typeface="Calibri" panose="020F0502020204030204" pitchFamily="34" charset="0"/>
              </a:defRPr>
            </a:lvl1pPr>
            <a:lvl2pPr marL="0" indent="0" algn="l" defTabSz="228600" rtl="0" eaLnBrk="1" latinLnBrk="0" hangingPunct="1">
              <a:lnSpc>
                <a:spcPct val="100000"/>
              </a:lnSpc>
              <a:spcBef>
                <a:spcPts val="0"/>
              </a:spcBef>
              <a:spcAft>
                <a:spcPts val="1200"/>
              </a:spcAft>
              <a:buClrTx/>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2286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457200" indent="-228600" algn="l" defTabSz="228600" rtl="0" eaLnBrk="1" latinLnBrk="0" hangingPunct="1">
              <a:lnSpc>
                <a:spcPct val="100000"/>
              </a:lnSpc>
              <a:spcBef>
                <a:spcPts val="0"/>
              </a:spcBef>
              <a:spcAft>
                <a:spcPts val="1200"/>
              </a:spcAft>
              <a:buFont typeface="System Font"/>
              <a:buChar char="–"/>
              <a:defRPr sz="1600" kern="1200">
                <a:solidFill>
                  <a:schemeClr val="tx1"/>
                </a:solidFill>
                <a:latin typeface="Calibri" panose="020F0502020204030204" pitchFamily="34" charset="0"/>
                <a:ea typeface="+mn-ea"/>
                <a:cs typeface="Calibri" panose="020F0502020204030204" pitchFamily="34" charset="0"/>
              </a:defRPr>
            </a:lvl4pPr>
            <a:lvl5pPr marL="685800" indent="-228600" algn="l" defTabSz="2286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285750" marR="0" lvl="0" indent="-285750" algn="l" defTabSz="228600" rtl="0" eaLnBrk="1" fontAlgn="base" latinLnBrk="0" hangingPunct="1">
              <a:lnSpc>
                <a:spcPct val="9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 Placeholder 2">
            <a:extLst>
              <a:ext uri="{FF2B5EF4-FFF2-40B4-BE49-F238E27FC236}">
                <a16:creationId xmlns:a16="http://schemas.microsoft.com/office/drawing/2014/main" id="{D5841085-2F88-7C5A-FAA0-59C6DAE2CB02}"/>
              </a:ext>
            </a:extLst>
          </p:cNvPr>
          <p:cNvSpPr txBox="1">
            <a:spLocks/>
          </p:cNvSpPr>
          <p:nvPr/>
        </p:nvSpPr>
        <p:spPr>
          <a:xfrm>
            <a:off x="359445" y="3731235"/>
            <a:ext cx="11211867" cy="1432855"/>
          </a:xfrm>
          <a:prstGeom prst="rect">
            <a:avLst/>
          </a:prstGeom>
        </p:spPr>
        <p:txBody>
          <a:bodyPr vert="horz" lIns="0" tIns="0" rIns="0" bIns="0" rtlCol="0" anchor="t">
            <a:noAutofit/>
          </a:bodyPr>
          <a:lstStyle>
            <a:lvl1pPr marL="0" indent="0" algn="l" defTabSz="228600" rtl="0" eaLnBrk="1" latinLnBrk="0" hangingPunct="1">
              <a:lnSpc>
                <a:spcPct val="90000"/>
              </a:lnSpc>
              <a:spcBef>
                <a:spcPts val="0"/>
              </a:spcBef>
              <a:spcAft>
                <a:spcPts val="1200"/>
              </a:spcAft>
              <a:buFont typeface="Arial" panose="020B0604020202020204" pitchFamily="34" charset="0"/>
              <a:buNone/>
              <a:defRPr sz="2400" b="0" kern="1200">
                <a:solidFill>
                  <a:schemeClr val="accent1"/>
                </a:solidFill>
                <a:latin typeface="Calibri" panose="020F0502020204030204" pitchFamily="34" charset="0"/>
                <a:ea typeface="+mn-ea"/>
                <a:cs typeface="Calibri" panose="020F0502020204030204" pitchFamily="34" charset="0"/>
              </a:defRPr>
            </a:lvl1pPr>
            <a:lvl2pPr marL="0" indent="0" algn="l" defTabSz="228600" rtl="0" eaLnBrk="1" latinLnBrk="0" hangingPunct="1">
              <a:lnSpc>
                <a:spcPct val="100000"/>
              </a:lnSpc>
              <a:spcBef>
                <a:spcPts val="0"/>
              </a:spcBef>
              <a:spcAft>
                <a:spcPts val="1200"/>
              </a:spcAft>
              <a:buClrTx/>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2286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457200" indent="-228600" algn="l" defTabSz="228600" rtl="0" eaLnBrk="1" latinLnBrk="0" hangingPunct="1">
              <a:lnSpc>
                <a:spcPct val="100000"/>
              </a:lnSpc>
              <a:spcBef>
                <a:spcPts val="0"/>
              </a:spcBef>
              <a:spcAft>
                <a:spcPts val="1200"/>
              </a:spcAft>
              <a:buFont typeface="System Font"/>
              <a:buChar char="–"/>
              <a:defRPr sz="1600" kern="1200">
                <a:solidFill>
                  <a:schemeClr val="tx1"/>
                </a:solidFill>
                <a:latin typeface="Calibri" panose="020F0502020204030204" pitchFamily="34" charset="0"/>
                <a:ea typeface="+mn-ea"/>
                <a:cs typeface="Calibri" panose="020F0502020204030204" pitchFamily="34" charset="0"/>
              </a:defRPr>
            </a:lvl4pPr>
            <a:lvl5pPr marL="685800" indent="-228600" algn="l" defTabSz="228600"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285750" marR="0" lvl="0" indent="-285750" algn="l" defTabSz="2286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Calibri"/>
                <a:ea typeface="+mn-ea"/>
                <a:cs typeface="Arial"/>
              </a:rPr>
              <a:t>There is not a way for SCOs to add programs in EM. The </a:t>
            </a:r>
            <a:r>
              <a:rPr kumimoji="0" lang="en-US" sz="1800" b="0" i="0" u="none" strike="noStrike" kern="1200" cap="none" spc="0" normalizeH="0" baseline="0" noProof="0">
                <a:ln>
                  <a:noFill/>
                </a:ln>
                <a:solidFill>
                  <a:srgbClr val="000000"/>
                </a:solidFill>
                <a:effectLst/>
                <a:uLnTx/>
                <a:uFillTx/>
                <a:latin typeface="Calibri"/>
                <a:ea typeface="+mn-ea"/>
                <a:cs typeface="Calibri"/>
              </a:rPr>
              <a:t>Web Enabled Approval Management System (WEAMS</a:t>
            </a:r>
            <a:r>
              <a:rPr kumimoji="0" lang="en-US" sz="1800" b="0" i="0" u="none" strike="noStrike" kern="1200" cap="none" spc="0" normalizeH="0" baseline="0" noProof="0">
                <a:ln>
                  <a:noFill/>
                </a:ln>
                <a:solidFill>
                  <a:srgbClr val="000000"/>
                </a:solidFill>
                <a:effectLst/>
                <a:uLnTx/>
                <a:uFillTx/>
                <a:latin typeface="Calibri"/>
                <a:ea typeface="+mn-ea"/>
                <a:cs typeface="Arial"/>
              </a:rPr>
              <a:t>) feeds all programs to </a:t>
            </a:r>
            <a:r>
              <a:rPr kumimoji="0" lang="en-US" sz="1800" b="0" i="0" u="none" strike="noStrike" kern="1200" cap="none" spc="0" normalizeH="0" baseline="0" noProof="0">
                <a:ln>
                  <a:noFill/>
                </a:ln>
                <a:solidFill>
                  <a:schemeClr val="tx1"/>
                </a:solidFill>
                <a:effectLst/>
                <a:uLnTx/>
                <a:uFillTx/>
                <a:latin typeface="Calibri"/>
                <a:ea typeface="+mn-ea"/>
                <a:cs typeface="Arial"/>
              </a:rPr>
              <a:t>EM. Once a program is added to WEAMS it should be </a:t>
            </a:r>
            <a:r>
              <a:rPr kumimoji="0" lang="en-US" sz="1800" b="0" i="0" u="none" strike="noStrike" kern="1200" cap="none" spc="0" normalizeH="0" baseline="0" noProof="0">
                <a:ln>
                  <a:noFill/>
                </a:ln>
                <a:solidFill>
                  <a:schemeClr val="tx1"/>
                </a:solidFill>
                <a:effectLst/>
                <a:uLnTx/>
                <a:uFillTx/>
                <a:latin typeface="Calibri"/>
                <a:ea typeface="+mn-ea"/>
                <a:cs typeface="Calibri"/>
              </a:rPr>
              <a:t>available in EM the next day. </a:t>
            </a: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endParaRPr>
          </a:p>
          <a:p>
            <a:pPr marL="285750" marR="0" lvl="0" indent="-285750" algn="l" defTabSz="228600" rtl="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schemeClr val="tx1"/>
                </a:solidFill>
                <a:effectLst/>
                <a:uLnTx/>
                <a:uFillTx/>
                <a:latin typeface="Calibri"/>
                <a:ea typeface="+mn-ea"/>
                <a:cs typeface="Calibri"/>
              </a:rPr>
              <a:t>If you have a program that is not listed in WEAMS that has received approval in the past, contact the </a:t>
            </a:r>
            <a:r>
              <a:rPr kumimoji="0" lang="en-US" sz="1800" b="0" i="0" u="none" strike="noStrike" kern="1200" cap="none" spc="0" normalizeH="0" baseline="0" noProof="0">
                <a:ln>
                  <a:noFill/>
                </a:ln>
                <a:solidFill>
                  <a:schemeClr val="tx1"/>
                </a:solidFill>
                <a:effectLst/>
                <a:uLnTx/>
                <a:uFillTx/>
                <a:latin typeface="Calibri"/>
                <a:ea typeface="+mn-ea"/>
                <a:cs typeface="Calibri"/>
                <a:hlinkClick r:id="rId3">
                  <a:extLst>
                    <a:ext uri="{A12FA001-AC4F-418D-AE19-62706E023703}">
                      <ahyp:hlinkClr xmlns:ahyp="http://schemas.microsoft.com/office/drawing/2018/hyperlinkcolor" val="tx"/>
                    </a:ext>
                  </a:extLst>
                </a:hlinkClick>
              </a:rPr>
              <a:t>Education Liaison Representative</a:t>
            </a:r>
            <a:r>
              <a:rPr kumimoji="0" lang="en-US" sz="1800" b="0" i="0" u="none" strike="noStrike" kern="1200" cap="none" spc="0" normalizeH="0" baseline="0" noProof="0">
                <a:ln>
                  <a:noFill/>
                </a:ln>
                <a:solidFill>
                  <a:schemeClr val="tx1"/>
                </a:solidFill>
                <a:effectLst/>
                <a:uLnTx/>
                <a:uFillTx/>
                <a:latin typeface="Calibri"/>
                <a:ea typeface="+mn-ea"/>
                <a:cs typeface="Calibri"/>
              </a:rPr>
              <a:t> (ELR) of jurisdiction. If you have a new program that needs to be </a:t>
            </a:r>
            <a:r>
              <a:rPr kumimoji="0" lang="en-US" sz="1800" b="0" i="0" u="none" strike="noStrike" kern="1200" cap="none" spc="0" normalizeH="0" baseline="0" noProof="0">
                <a:ln>
                  <a:noFill/>
                </a:ln>
                <a:solidFill>
                  <a:schemeClr val="tx1"/>
                </a:solidFill>
                <a:effectLst/>
                <a:uLnTx/>
                <a:uFillTx/>
                <a:latin typeface="Calibri"/>
                <a:ea typeface="+mn-ea"/>
                <a:cs typeface="Arial"/>
              </a:rPr>
              <a:t>approved, contact the </a:t>
            </a:r>
            <a:r>
              <a:rPr kumimoji="0" lang="en-US" sz="1800" b="0" i="0" u="none" strike="noStrike" kern="1200" cap="none" spc="0" normalizeH="0" baseline="0" noProof="0">
                <a:ln>
                  <a:noFill/>
                </a:ln>
                <a:solidFill>
                  <a:schemeClr val="tx1"/>
                </a:solidFill>
                <a:effectLst/>
                <a:uLnTx/>
                <a:uFillTx/>
                <a:latin typeface="Calibri"/>
                <a:ea typeface="+mn-ea"/>
                <a:cs typeface="Arial"/>
                <a:hlinkClick r:id="rId4">
                  <a:extLst>
                    <a:ext uri="{A12FA001-AC4F-418D-AE19-62706E023703}">
                      <ahyp:hlinkClr xmlns:ahyp="http://schemas.microsoft.com/office/drawing/2018/hyperlinkcolor" val="tx"/>
                    </a:ext>
                  </a:extLst>
                </a:hlinkClick>
              </a:rPr>
              <a:t>State Approving Agency</a:t>
            </a:r>
            <a:r>
              <a:rPr kumimoji="0" lang="en-US" sz="1800" b="0" i="0" u="none" strike="noStrike" kern="1200" cap="none" spc="0" normalizeH="0" baseline="0" noProof="0">
                <a:ln>
                  <a:noFill/>
                </a:ln>
                <a:solidFill>
                  <a:schemeClr val="tx1"/>
                </a:solidFill>
                <a:effectLst/>
                <a:uLnTx/>
                <a:uFillTx/>
                <a:latin typeface="Calibri"/>
                <a:ea typeface="+mn-ea"/>
                <a:cs typeface="Arial"/>
              </a:rPr>
              <a:t> </a:t>
            </a:r>
            <a:r>
              <a:rPr kumimoji="0" lang="en-US" sz="1800" b="0" i="0" u="none" strike="noStrike" kern="1200" cap="none" spc="0" normalizeH="0" baseline="0" noProof="0">
                <a:ln>
                  <a:noFill/>
                </a:ln>
                <a:solidFill>
                  <a:srgbClr val="000000"/>
                </a:solidFill>
                <a:effectLst/>
                <a:uLnTx/>
                <a:uFillTx/>
                <a:latin typeface="Calibri"/>
                <a:ea typeface="+mn-ea"/>
                <a:cs typeface="Arial"/>
              </a:rPr>
              <a:t>(SAA) of jurisdiction.</a:t>
            </a:r>
            <a:endParaRPr kumimoji="0" lang="en-US" sz="2400" b="0" i="0" u="none" strike="noStrike" kern="1200" cap="none" spc="0" normalizeH="0" baseline="0" noProof="0">
              <a:ln>
                <a:noFill/>
              </a:ln>
              <a:solidFill>
                <a:srgbClr val="000000"/>
              </a:solidFill>
              <a:effectLst/>
              <a:uLnTx/>
              <a:uFillTx/>
              <a:latin typeface="Calibri"/>
              <a:ea typeface="+mn-ea"/>
              <a:cs typeface="Calibri" panose="020F0502020204030204" pitchFamily="34" charset="0"/>
            </a:endParaRPr>
          </a:p>
        </p:txBody>
      </p:sp>
      <p:sp>
        <p:nvSpPr>
          <p:cNvPr id="9" name="TextBox 8">
            <a:extLst>
              <a:ext uri="{FF2B5EF4-FFF2-40B4-BE49-F238E27FC236}">
                <a16:creationId xmlns:a16="http://schemas.microsoft.com/office/drawing/2014/main" id="{50192008-C429-F6B9-9331-3D0E332EB0A8}"/>
              </a:ext>
            </a:extLst>
          </p:cNvPr>
          <p:cNvSpPr txBox="1"/>
          <p:nvPr/>
        </p:nvSpPr>
        <p:spPr>
          <a:xfrm>
            <a:off x="252013" y="3302604"/>
            <a:ext cx="11354329"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a:ea typeface="+mn-ea"/>
                <a:cs typeface="Arial"/>
              </a:rPr>
              <a:t>Can SCOs add programs manually?</a:t>
            </a:r>
            <a:endParaRPr kumimoji="0" lang="en-US" sz="1800" b="0" i="0" u="none" strike="noStrike" kern="1200" cap="none" spc="0" normalizeH="0" baseline="0" noProof="0">
              <a:ln>
                <a:noFill/>
              </a:ln>
              <a:solidFill>
                <a:srgbClr val="000000"/>
              </a:solidFill>
              <a:effectLst/>
              <a:uLnTx/>
              <a:uFillTx/>
              <a:latin typeface="Calibri"/>
              <a:ea typeface="+mn-ea"/>
              <a:cs typeface="Arial"/>
            </a:endParaRPr>
          </a:p>
        </p:txBody>
      </p:sp>
    </p:spTree>
    <p:extLst>
      <p:ext uri="{BB962C8B-B14F-4D97-AF65-F5344CB8AC3E}">
        <p14:creationId xmlns:p14="http://schemas.microsoft.com/office/powerpoint/2010/main" val="1469230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a:latin typeface="Calibri"/>
                <a:cs typeface="Calibri"/>
              </a:rPr>
              <a:t>Additional Resources</a:t>
            </a:r>
            <a:endParaRPr lang="en-US"/>
          </a:p>
        </p:txBody>
      </p:sp>
    </p:spTree>
    <p:extLst>
      <p:ext uri="{BB962C8B-B14F-4D97-AF65-F5344CB8AC3E}">
        <p14:creationId xmlns:p14="http://schemas.microsoft.com/office/powerpoint/2010/main" val="1801457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D7FA0A34-6CA4-86A4-1313-943D61717EDE}"/>
              </a:ext>
            </a:extLst>
          </p:cNvPr>
          <p:cNvSpPr txBox="1">
            <a:spLocks/>
          </p:cNvSpPr>
          <p:nvPr/>
        </p:nvSpPr>
        <p:spPr>
          <a:xfrm>
            <a:off x="233516" y="695953"/>
            <a:ext cx="10431171" cy="822960"/>
          </a:xfrm>
          <a:prstGeom prst="rect">
            <a:avLst/>
          </a:prstGeom>
        </p:spPr>
        <p:txBody>
          <a:bodyPr vert="horz" lIns="0" tIns="0" rIns="0" bIns="0" rtlCol="0" anchor="t">
            <a:noAutofit/>
          </a:bodyPr>
          <a:lstStyle>
            <a:lvl1pPr marL="0" indent="0" algn="l" defTabSz="228600" rtl="0" eaLnBrk="1" latinLnBrk="0" hangingPunct="1">
              <a:lnSpc>
                <a:spcPct val="90000"/>
              </a:lnSpc>
              <a:spcBef>
                <a:spcPts val="0"/>
              </a:spcBef>
              <a:spcAft>
                <a:spcPts val="0"/>
              </a:spcAft>
              <a:buFont typeface="Arial" panose="020B0604020202020204" pitchFamily="34" charset="0"/>
              <a:buNone/>
              <a:defRPr sz="2400" b="1" i="0" kern="1200">
                <a:solidFill>
                  <a:schemeClr val="tx1"/>
                </a:solidFill>
                <a:latin typeface="Calibri" panose="020F0502020204030204" pitchFamily="34" charset="0"/>
                <a:ea typeface="+mn-ea"/>
                <a:cs typeface="Calibri" panose="020F0502020204030204" pitchFamily="34" charset="0"/>
              </a:defRPr>
            </a:lvl1pPr>
            <a:lvl2pPr marL="457200" indent="0" algn="l" defTabSz="228600" rtl="0" eaLnBrk="1" latinLnBrk="0" hangingPunct="1">
              <a:lnSpc>
                <a:spcPct val="100000"/>
              </a:lnSpc>
              <a:spcBef>
                <a:spcPts val="0"/>
              </a:spcBef>
              <a:spcAft>
                <a:spcPts val="1200"/>
              </a:spcAft>
              <a:buClrTx/>
              <a:buFont typeface="Arial" panose="020B0604020202020204" pitchFamily="34" charset="0"/>
              <a:buNone/>
              <a:defRPr sz="2000" b="1" kern="1200">
                <a:solidFill>
                  <a:schemeClr val="tx1"/>
                </a:solidFill>
                <a:latin typeface="Calibri" panose="020F0502020204030204" pitchFamily="34" charset="0"/>
                <a:ea typeface="+mn-ea"/>
                <a:cs typeface="Calibri" panose="020F0502020204030204" pitchFamily="34" charset="0"/>
              </a:defRPr>
            </a:lvl2pPr>
            <a:lvl3pPr marL="914400" indent="0" algn="l" defTabSz="228600" rtl="0" eaLnBrk="1" latinLnBrk="0" hangingPunct="1">
              <a:lnSpc>
                <a:spcPct val="100000"/>
              </a:lnSpc>
              <a:spcBef>
                <a:spcPts val="0"/>
              </a:spcBef>
              <a:spcAft>
                <a:spcPts val="1200"/>
              </a:spcAft>
              <a:buFont typeface="System Font"/>
              <a:buNone/>
              <a:defRPr sz="1800" b="1" kern="1200">
                <a:solidFill>
                  <a:schemeClr val="tx1"/>
                </a:solidFill>
                <a:latin typeface="Calibri" panose="020F0502020204030204" pitchFamily="34" charset="0"/>
                <a:ea typeface="+mn-ea"/>
                <a:cs typeface="Calibri" panose="020F0502020204030204" pitchFamily="34" charset="0"/>
              </a:defRPr>
            </a:lvl3pPr>
            <a:lvl4pPr marL="1371600" indent="0" algn="l" defTabSz="228600" rtl="0" eaLnBrk="1" latinLnBrk="0" hangingPunct="1">
              <a:lnSpc>
                <a:spcPct val="100000"/>
              </a:lnSpc>
              <a:spcBef>
                <a:spcPts val="0"/>
              </a:spcBef>
              <a:spcAft>
                <a:spcPts val="1200"/>
              </a:spcAft>
              <a:buFont typeface="Arial" panose="020B0604020202020204" pitchFamily="34" charset="0"/>
              <a:buNone/>
              <a:defRPr sz="1600" b="1" kern="1200">
                <a:solidFill>
                  <a:schemeClr val="tx1"/>
                </a:solidFill>
                <a:latin typeface="Calibri" panose="020F0502020204030204" pitchFamily="34" charset="0"/>
                <a:ea typeface="+mn-ea"/>
                <a:cs typeface="Calibri" panose="020F0502020204030204" pitchFamily="34" charset="0"/>
              </a:defRPr>
            </a:lvl4pPr>
            <a:lvl5pPr marL="1828800" indent="0" algn="l" defTabSz="228600" rtl="0" eaLnBrk="1" latinLnBrk="0" hangingPunct="1">
              <a:lnSpc>
                <a:spcPct val="100000"/>
              </a:lnSpc>
              <a:spcBef>
                <a:spcPts val="0"/>
              </a:spcBef>
              <a:spcAft>
                <a:spcPts val="1200"/>
              </a:spcAft>
              <a:buFont typeface="System Font"/>
              <a:buNone/>
              <a:defRPr sz="1600" b="1" kern="1200">
                <a:solidFill>
                  <a:schemeClr val="tx1"/>
                </a:solidFill>
                <a:latin typeface="Calibri" panose="020F0502020204030204" pitchFamily="34" charset="0"/>
                <a:ea typeface="+mn-ea"/>
                <a:cs typeface="Calibri" panose="020F0502020204030204" pitchFamily="34" charset="0"/>
              </a:defRPr>
            </a:lvl5pPr>
            <a:lvl6pPr marL="2286000" indent="0" algn="l" defTabSz="228600" rtl="0" eaLnBrk="1" latinLnBrk="0" hangingPunct="1">
              <a:lnSpc>
                <a:spcPct val="90000"/>
              </a:lnSpc>
              <a:spcBef>
                <a:spcPts val="0"/>
              </a:spcBef>
              <a:spcAft>
                <a:spcPts val="1200"/>
              </a:spcAft>
              <a:buFont typeface="Graphik" panose="020B0503030202060203" pitchFamily="34" charset="0"/>
              <a:buNone/>
              <a:tabLst/>
              <a:defRPr sz="1600" b="1" kern="1200">
                <a:solidFill>
                  <a:schemeClr val="tx1"/>
                </a:solidFill>
                <a:latin typeface="Calibri" panose="020F0502020204030204" pitchFamily="34" charset="0"/>
                <a:ea typeface="+mn-ea"/>
                <a:cs typeface="Calibri" panose="020F0502020204030204" pitchFamily="34" charset="0"/>
              </a:defRPr>
            </a:lvl6pPr>
            <a:lvl7pPr marL="2743200" indent="0" algn="l" defTabSz="228600" rtl="0" eaLnBrk="1" latinLnBrk="0" hangingPunct="1">
              <a:lnSpc>
                <a:spcPct val="90000"/>
              </a:lnSpc>
              <a:spcBef>
                <a:spcPts val="0"/>
              </a:spcBef>
              <a:spcAft>
                <a:spcPts val="1200"/>
              </a:spcAft>
              <a:buFont typeface="Arial" panose="020B0604020202020204" pitchFamily="34" charset="0"/>
              <a:buNone/>
              <a:defRPr sz="1600" b="1" kern="1200">
                <a:solidFill>
                  <a:schemeClr val="tx1"/>
                </a:solidFill>
                <a:latin typeface="Calibri" panose="020F0502020204030204" pitchFamily="34" charset="0"/>
                <a:ea typeface="+mn-ea"/>
                <a:cs typeface="Calibri" panose="020F0502020204030204" pitchFamily="34" charset="0"/>
              </a:defRPr>
            </a:lvl7pPr>
            <a:lvl8pPr marL="3200400" indent="0" algn="l" defTabSz="228600" rtl="0" eaLnBrk="1" latinLnBrk="0" hangingPunct="1">
              <a:lnSpc>
                <a:spcPct val="90000"/>
              </a:lnSpc>
              <a:spcBef>
                <a:spcPts val="0"/>
              </a:spcBef>
              <a:spcAft>
                <a:spcPts val="1200"/>
              </a:spcAft>
              <a:buFont typeface="Arial" panose="020B0604020202020204" pitchFamily="34" charset="0"/>
              <a:buNone/>
              <a:defRPr sz="1600" b="1" i="0" kern="1200">
                <a:solidFill>
                  <a:schemeClr val="tx1"/>
                </a:solidFill>
                <a:latin typeface="Calibri" panose="020F0502020204030204" pitchFamily="34" charset="0"/>
                <a:ea typeface="+mn-ea"/>
                <a:cs typeface="Calibri" panose="020F0502020204030204" pitchFamily="34" charset="0"/>
              </a:defRPr>
            </a:lvl8pPr>
            <a:lvl9pPr marL="3657600" indent="0" algn="l" defTabSz="228600" rtl="0" eaLnBrk="1" latinLnBrk="0" hangingPunct="1">
              <a:lnSpc>
                <a:spcPct val="90000"/>
              </a:lnSpc>
              <a:spcBef>
                <a:spcPts val="0"/>
              </a:spcBef>
              <a:spcAft>
                <a:spcPts val="1200"/>
              </a:spcAft>
              <a:buFont typeface="Arial" panose="020B0604020202020204" pitchFamily="34" charset="0"/>
              <a:buNone/>
              <a:defRPr sz="1600" b="1"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endParaRPr>
          </a:p>
        </p:txBody>
      </p:sp>
      <p:sp>
        <p:nvSpPr>
          <p:cNvPr id="15" name="Rectangle 14">
            <a:extLst>
              <a:ext uri="{FF2B5EF4-FFF2-40B4-BE49-F238E27FC236}">
                <a16:creationId xmlns:a16="http://schemas.microsoft.com/office/drawing/2014/main" id="{287EF4F8-8AAC-0762-D8ED-025BAEBCD5C4}"/>
              </a:ext>
            </a:extLst>
          </p:cNvPr>
          <p:cNvSpPr>
            <a:spLocks noGrp="1" noRot="1" noMove="1" noResize="1" noEditPoints="1" noAdjustHandles="1" noChangeArrowheads="1" noChangeShapeType="1"/>
          </p:cNvSpPr>
          <p:nvPr/>
        </p:nvSpPr>
        <p:spPr>
          <a:xfrm>
            <a:off x="1787979" y="6281057"/>
            <a:ext cx="813707" cy="478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18A7B60C-2745-7591-4560-A3115AA40BD4}"/>
              </a:ext>
            </a:extLst>
          </p:cNvPr>
          <p:cNvGrpSpPr/>
          <p:nvPr/>
        </p:nvGrpSpPr>
        <p:grpSpPr>
          <a:xfrm>
            <a:off x="596165" y="1391471"/>
            <a:ext cx="10885714" cy="4317750"/>
            <a:chOff x="653143" y="1763846"/>
            <a:chExt cx="10885714" cy="4031219"/>
          </a:xfrm>
        </p:grpSpPr>
        <p:sp>
          <p:nvSpPr>
            <p:cNvPr id="9" name="Rectangle 8">
              <a:extLst>
                <a:ext uri="{FF2B5EF4-FFF2-40B4-BE49-F238E27FC236}">
                  <a16:creationId xmlns:a16="http://schemas.microsoft.com/office/drawing/2014/main" id="{0BFD56C3-5063-492C-20CA-61B0D21EB3A2}"/>
                </a:ext>
              </a:extLst>
            </p:cNvPr>
            <p:cNvSpPr/>
            <p:nvPr/>
          </p:nvSpPr>
          <p:spPr>
            <a:xfrm>
              <a:off x="653143" y="1763846"/>
              <a:ext cx="10885714" cy="4031219"/>
            </a:xfrm>
            <a:prstGeom prst="rect">
              <a:avLst/>
            </a:prstGeom>
            <a:solidFill>
              <a:srgbClr val="F6F9FF"/>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 name="Straight Connector 2">
              <a:extLst>
                <a:ext uri="{FF2B5EF4-FFF2-40B4-BE49-F238E27FC236}">
                  <a16:creationId xmlns:a16="http://schemas.microsoft.com/office/drawing/2014/main" id="{60B8FAB6-CDFD-0EF0-2D65-C9CCA418B588}"/>
                </a:ext>
              </a:extLst>
            </p:cNvPr>
            <p:cNvCxnSpPr>
              <a:cxnSpLocks/>
            </p:cNvCxnSpPr>
            <p:nvPr/>
          </p:nvCxnSpPr>
          <p:spPr>
            <a:xfrm>
              <a:off x="5881456" y="1770779"/>
              <a:ext cx="0" cy="4024286"/>
            </a:xfrm>
            <a:prstGeom prst="line">
              <a:avLst/>
            </a:prstGeom>
            <a:solidFill>
              <a:schemeClr val="accent4"/>
            </a:solidFill>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0DF656-144F-6F56-CB50-A35EFD7777BB}"/>
                </a:ext>
              </a:extLst>
            </p:cNvPr>
            <p:cNvSpPr txBox="1"/>
            <p:nvPr/>
          </p:nvSpPr>
          <p:spPr>
            <a:xfrm>
              <a:off x="6003473" y="2214506"/>
              <a:ext cx="5535382" cy="33332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“Having social security number (SSN) makes the identification of students easier.”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remain in compliance with a legislative mandate, SCOs cannot search by SSN in Enrollment Manager.</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SSNs are still used to verify students and are associated to students in VA systems not visible in Enrollment Manager.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SSN is used to create a new student in VA systems and is printed on the Enrollment/Notice of Change in Status/Monthly Certs form.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a:t>
              </a:r>
              <a:r>
                <a:rPr kumimoji="0" lang="en-US" sz="1400" b="1"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Student Search and Identification EM Microlearning </a:t>
              </a:r>
              <a:r>
                <a:rPr kumimoji="0" lang="en-US" sz="1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is featured in the </a:t>
              </a:r>
              <a:r>
                <a:rPr kumimoji="0" lang="en-US" sz="1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February Office Hours</a:t>
              </a:r>
              <a:r>
                <a:rPr kumimoji="0" lang="en-US" sz="14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recording.</a:t>
              </a:r>
            </a:p>
          </p:txBody>
        </p:sp>
        <p:sp>
          <p:nvSpPr>
            <p:cNvPr id="8" name="TextBox 7">
              <a:extLst>
                <a:ext uri="{FF2B5EF4-FFF2-40B4-BE49-F238E27FC236}">
                  <a16:creationId xmlns:a16="http://schemas.microsoft.com/office/drawing/2014/main" id="{3ECC58AA-3502-49A6-C08D-6E0AF28FB79B}"/>
                </a:ext>
              </a:extLst>
            </p:cNvPr>
            <p:cNvSpPr txBox="1"/>
            <p:nvPr/>
          </p:nvSpPr>
          <p:spPr>
            <a:xfrm>
              <a:off x="685757" y="2237917"/>
              <a:ext cx="5195699" cy="31321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“My personal email is being </a:t>
              </a:r>
              <a:r>
                <a:rPr lang="en-US" sz="2000" b="1" dirty="0">
                  <a:solidFill>
                    <a:srgbClr val="000000"/>
                  </a:solidFill>
                  <a:latin typeface="Calibri" panose="020F0502020204030204" pitchFamily="34" charset="0"/>
                  <a:cs typeface="Calibri" panose="020F0502020204030204" pitchFamily="34" charset="0"/>
                </a:rPr>
                <a:t>printed on the Forms printed from EM</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Contact the Education Call Center (ECC) to request that a Call Center Representative sends the information to their coach for action. When speaking to the representative, please provide the representative with the following: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Facility code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Incorrect email address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Correct email address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4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Contact the ECC at 1-888-442-4551. SCO Hotline representatives are available 8 a.m.- 5 p.m. ET.</a:t>
              </a:r>
            </a:p>
          </p:txBody>
        </p:sp>
        <p:pic>
          <p:nvPicPr>
            <p:cNvPr id="11" name="Graphic 10" descr="Badge 1 with solid fill">
              <a:extLst>
                <a:ext uri="{FF2B5EF4-FFF2-40B4-BE49-F238E27FC236}">
                  <a16:creationId xmlns:a16="http://schemas.microsoft.com/office/drawing/2014/main" id="{8BA3EED0-D5DA-F3F8-73BD-AB5BD6F942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7102" y="1814685"/>
              <a:ext cx="413626" cy="413626"/>
            </a:xfrm>
            <a:prstGeom prst="rect">
              <a:avLst/>
            </a:prstGeom>
          </p:spPr>
        </p:pic>
        <p:pic>
          <p:nvPicPr>
            <p:cNvPr id="12" name="Graphic 11" descr="Badge with solid fill">
              <a:extLst>
                <a:ext uri="{FF2B5EF4-FFF2-40B4-BE49-F238E27FC236}">
                  <a16:creationId xmlns:a16="http://schemas.microsoft.com/office/drawing/2014/main" id="{A7186631-04C8-18AD-AE6C-B903328AFDE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013823" y="1820952"/>
              <a:ext cx="413626" cy="413626"/>
            </a:xfrm>
            <a:prstGeom prst="rect">
              <a:avLst/>
            </a:prstGeom>
          </p:spPr>
        </p:pic>
      </p:grpSp>
      <p:pic>
        <p:nvPicPr>
          <p:cNvPr id="1026" name="Picture 2">
            <a:extLst>
              <a:ext uri="{FF2B5EF4-FFF2-40B4-BE49-F238E27FC236}">
                <a16:creationId xmlns:a16="http://schemas.microsoft.com/office/drawing/2014/main" id="{F95E1644-5B20-9151-D570-0898862B02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86144" y="5086077"/>
            <a:ext cx="1835754" cy="1511139"/>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14F67EB8-1E57-C241-A98A-88223EEAFBF1}"/>
              </a:ext>
            </a:extLst>
          </p:cNvPr>
          <p:cNvSpPr>
            <a:spLocks noGrp="1"/>
          </p:cNvSpPr>
          <p:nvPr>
            <p:ph type="title"/>
          </p:nvPr>
        </p:nvSpPr>
        <p:spPr>
          <a:xfrm>
            <a:off x="381000" y="381000"/>
            <a:ext cx="11430000" cy="990600"/>
          </a:xfrm>
        </p:spPr>
        <p:txBody>
          <a:bodyPr/>
          <a:lstStyle/>
          <a:p>
            <a:r>
              <a:rPr lang="en-US">
                <a:solidFill>
                  <a:srgbClr val="1C1F2A"/>
                </a:solidFill>
                <a:latin typeface="Calibri"/>
                <a:cs typeface="Calibri"/>
              </a:rPr>
              <a:t>Resources Based on SCO Feedback</a:t>
            </a:r>
            <a:endParaRPr lang="en-US">
              <a:solidFill>
                <a:srgbClr val="1C1F2A"/>
              </a:solidFill>
            </a:endParaRPr>
          </a:p>
        </p:txBody>
      </p:sp>
      <p:sp>
        <p:nvSpPr>
          <p:cNvPr id="18" name="Content Placeholder 8">
            <a:extLst>
              <a:ext uri="{FF2B5EF4-FFF2-40B4-BE49-F238E27FC236}">
                <a16:creationId xmlns:a16="http://schemas.microsoft.com/office/drawing/2014/main" id="{53083DFD-7A7D-E703-159A-D04B2AC56C4E}"/>
              </a:ext>
            </a:extLst>
          </p:cNvPr>
          <p:cNvSpPr txBox="1">
            <a:spLocks/>
          </p:cNvSpPr>
          <p:nvPr/>
        </p:nvSpPr>
        <p:spPr>
          <a:xfrm>
            <a:off x="326903" y="731574"/>
            <a:ext cx="10485268" cy="563585"/>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rPr>
              <a:t>Below are available steps and resources for SCOs that address common questions identified in recent feedback sessions, including EM Workshop.</a:t>
            </a:r>
            <a:endParaRPr kumimoji="0" lang="en-US" sz="2400" b="1" i="0" u="none" strike="noStrike" kern="1200" cap="none" spc="0" normalizeH="0" baseline="0" noProof="0">
              <a:ln>
                <a:noFill/>
              </a:ln>
              <a:solidFill>
                <a:srgbClr val="002757"/>
              </a:solidFill>
              <a:effectLst/>
              <a:uLnTx/>
              <a:uFillTx/>
            </a:endParaRPr>
          </a:p>
        </p:txBody>
      </p:sp>
    </p:spTree>
    <p:extLst>
      <p:ext uri="{BB962C8B-B14F-4D97-AF65-F5344CB8AC3E}">
        <p14:creationId xmlns:p14="http://schemas.microsoft.com/office/powerpoint/2010/main" val="2793387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87EF4F8-8AAC-0762-D8ED-025BAEBCD5C4}"/>
              </a:ext>
            </a:extLst>
          </p:cNvPr>
          <p:cNvSpPr/>
          <p:nvPr/>
        </p:nvSpPr>
        <p:spPr>
          <a:xfrm>
            <a:off x="1787979" y="6281057"/>
            <a:ext cx="813707" cy="478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09183448-1DC3-18E0-7ECF-86FB86394046}"/>
              </a:ext>
            </a:extLst>
          </p:cNvPr>
          <p:cNvGrpSpPr/>
          <p:nvPr/>
        </p:nvGrpSpPr>
        <p:grpSpPr>
          <a:xfrm>
            <a:off x="653143" y="1440856"/>
            <a:ext cx="10885714" cy="4315968"/>
            <a:chOff x="653143" y="1763845"/>
            <a:chExt cx="10885714" cy="4315968"/>
          </a:xfrm>
        </p:grpSpPr>
        <p:sp>
          <p:nvSpPr>
            <p:cNvPr id="9" name="Rectangle 8">
              <a:extLst>
                <a:ext uri="{FF2B5EF4-FFF2-40B4-BE49-F238E27FC236}">
                  <a16:creationId xmlns:a16="http://schemas.microsoft.com/office/drawing/2014/main" id="{0BFD56C3-5063-492C-20CA-61B0D21EB3A2}"/>
                </a:ext>
              </a:extLst>
            </p:cNvPr>
            <p:cNvSpPr/>
            <p:nvPr/>
          </p:nvSpPr>
          <p:spPr>
            <a:xfrm>
              <a:off x="653143" y="1763845"/>
              <a:ext cx="10885714" cy="4315968"/>
            </a:xfrm>
            <a:prstGeom prst="rect">
              <a:avLst/>
            </a:prstGeom>
            <a:solidFill>
              <a:srgbClr val="F6F9FF"/>
            </a:solidFill>
            <a:ln>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 name="Straight Connector 2">
              <a:extLst>
                <a:ext uri="{FF2B5EF4-FFF2-40B4-BE49-F238E27FC236}">
                  <a16:creationId xmlns:a16="http://schemas.microsoft.com/office/drawing/2014/main" id="{60B8FAB6-CDFD-0EF0-2D65-C9CCA418B588}"/>
                </a:ext>
              </a:extLst>
            </p:cNvPr>
            <p:cNvCxnSpPr>
              <a:cxnSpLocks/>
            </p:cNvCxnSpPr>
            <p:nvPr/>
          </p:nvCxnSpPr>
          <p:spPr>
            <a:xfrm>
              <a:off x="5943600" y="1770779"/>
              <a:ext cx="0" cy="4309034"/>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C64F1F-7CAF-FCB9-F470-735AB2C1C48E}"/>
                </a:ext>
              </a:extLst>
            </p:cNvPr>
            <p:cNvSpPr txBox="1"/>
            <p:nvPr/>
          </p:nvSpPr>
          <p:spPr>
            <a:xfrm>
              <a:off x="6021206" y="2224817"/>
              <a:ext cx="5517651" cy="2431435"/>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r>
                <a:rPr kumimoji="0" lang="en-US" sz="20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“I’m unable to edit Student Profile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information.”</a:t>
              </a:r>
              <a:endParaRPr kumimoji="0" lang="en-US" sz="2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make changes to the Bio-Info, have </a:t>
              </a:r>
              <a:r>
                <a:rPr kumimoji="0" lang="en-US"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t>the student/trainee submit a correction request through the </a:t>
              </a:r>
              <a:r>
                <a:rPr kumimoji="0" lang="en-US" sz="1600" b="0" i="0" u="sng" strike="noStrike" kern="1200" cap="none" spc="0" normalizeH="0" baseline="0" noProof="0">
                  <a:ln>
                    <a:noFill/>
                  </a:ln>
                  <a:effectLst/>
                  <a:uLnTx/>
                  <a:uFillTx/>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AskVA system</a:t>
              </a:r>
              <a:r>
                <a:rPr kumimoji="0" lang="en-US"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br>
                <a:rPr kumimoji="0" lang="en-US"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br>
              <a:r>
                <a:rPr kumimoji="0" lang="en-US"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br>
                <a:rPr kumimoji="0" lang="en-US"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br>
              <a:r>
                <a:rPr kumimoji="0" lang="en-US"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t>To make any Contact Information changes, have the student contact the ECC or submit a correction request through the </a:t>
              </a:r>
              <a:r>
                <a:rPr kumimoji="0" lang="en-US" sz="1600" b="0" i="0" u="sng" strike="noStrike" kern="1200" cap="none" spc="0" normalizeH="0" baseline="0" noProof="0">
                  <a:ln>
                    <a:noFill/>
                  </a:ln>
                  <a:effectLst/>
                  <a:uLnTx/>
                  <a:uFillTx/>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AskVA system</a:t>
              </a:r>
              <a:r>
                <a:rPr kumimoji="0" lang="en-US"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t>.​</a:t>
              </a:r>
            </a:p>
          </p:txBody>
        </p:sp>
        <p:sp>
          <p:nvSpPr>
            <p:cNvPr id="8" name="TextBox 7">
              <a:extLst>
                <a:ext uri="{FF2B5EF4-FFF2-40B4-BE49-F238E27FC236}">
                  <a16:creationId xmlns:a16="http://schemas.microsoft.com/office/drawing/2014/main" id="{3917FF91-2F07-E604-FBF6-15447E4ECBF6}"/>
                </a:ext>
              </a:extLst>
            </p:cNvPr>
            <p:cNvSpPr txBox="1"/>
            <p:nvPr/>
          </p:nvSpPr>
          <p:spPr>
            <a:xfrm>
              <a:off x="681874" y="2228311"/>
              <a:ext cx="5184120"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“Can custom remarks be reintroduced to EM?" </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6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Custom remarks were removed in most cases to boost efficiency and allow for more automated claims, leading to faster benefits delivery.</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View the VBA and Custom Remarks Guidance in </a:t>
              </a:r>
              <a:r>
                <a:rPr kumimoji="0" lang="en-US"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t>the </a:t>
              </a:r>
              <a:r>
                <a:rPr kumimoji="0" lang="en-US" sz="1600" b="0" i="0" u="none" strike="noStrike" kern="1200" cap="none" spc="0" normalizeH="0" baseline="0" noProof="0">
                  <a:ln>
                    <a:noFill/>
                  </a:ln>
                  <a:effectLst/>
                  <a:uLnTx/>
                  <a:uFillTx/>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Enrollment Manager Frequently Asked Questions page</a:t>
              </a:r>
              <a:r>
                <a:rPr kumimoji="0" lang="en-US"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t> </a:t>
              </a:r>
              <a:r>
                <a:rPr kumimoji="0" lang="en-US" sz="1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for guidance on using VBA remarks.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Note: Non-CH33 OJT/APP and FLT SCOs should refrain from using custom remarks whenever possible and use VBA remarks.</a:t>
              </a:r>
            </a:p>
          </p:txBody>
        </p:sp>
        <p:pic>
          <p:nvPicPr>
            <p:cNvPr id="5" name="Graphic 4" descr="Badge 3 with solid fill">
              <a:extLst>
                <a:ext uri="{FF2B5EF4-FFF2-40B4-BE49-F238E27FC236}">
                  <a16:creationId xmlns:a16="http://schemas.microsoft.com/office/drawing/2014/main" id="{647F615E-438C-E939-7832-FA5E8F46464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67102" y="1814685"/>
              <a:ext cx="413626" cy="413626"/>
            </a:xfrm>
            <a:prstGeom prst="rect">
              <a:avLst/>
            </a:prstGeom>
          </p:spPr>
        </p:pic>
        <p:pic>
          <p:nvPicPr>
            <p:cNvPr id="7" name="Graphic 6" descr="Badge 4 with solid fill">
              <a:extLst>
                <a:ext uri="{FF2B5EF4-FFF2-40B4-BE49-F238E27FC236}">
                  <a16:creationId xmlns:a16="http://schemas.microsoft.com/office/drawing/2014/main" id="{B06E7BF7-ABBB-B7DE-F33C-D9ECE0771B50}"/>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096000" y="1811191"/>
              <a:ext cx="413626" cy="413626"/>
            </a:xfrm>
            <a:prstGeom prst="rect">
              <a:avLst/>
            </a:prstGeom>
          </p:spPr>
        </p:pic>
      </p:grpSp>
      <p:pic>
        <p:nvPicPr>
          <p:cNvPr id="12" name="Picture 2">
            <a:extLst>
              <a:ext uri="{FF2B5EF4-FFF2-40B4-BE49-F238E27FC236}">
                <a16:creationId xmlns:a16="http://schemas.microsoft.com/office/drawing/2014/main" id="{FE698D7E-A4E8-DA31-3560-A1021779169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86144" y="4957465"/>
            <a:ext cx="1835754" cy="1511139"/>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a:extLst>
              <a:ext uri="{FF2B5EF4-FFF2-40B4-BE49-F238E27FC236}">
                <a16:creationId xmlns:a16="http://schemas.microsoft.com/office/drawing/2014/main" id="{5A1D3B76-AE4C-22F4-59B7-F1028A8957E6}"/>
              </a:ext>
            </a:extLst>
          </p:cNvPr>
          <p:cNvSpPr>
            <a:spLocks noGrp="1"/>
          </p:cNvSpPr>
          <p:nvPr>
            <p:ph type="title"/>
          </p:nvPr>
        </p:nvSpPr>
        <p:spPr>
          <a:xfrm>
            <a:off x="381000" y="381000"/>
            <a:ext cx="11430000" cy="990600"/>
          </a:xfrm>
        </p:spPr>
        <p:txBody>
          <a:bodyPr/>
          <a:lstStyle/>
          <a:p>
            <a:r>
              <a:rPr lang="en-US">
                <a:solidFill>
                  <a:srgbClr val="1C1F2A"/>
                </a:solidFill>
                <a:latin typeface="Calibri"/>
                <a:cs typeface="Calibri"/>
              </a:rPr>
              <a:t>Resources Based on SCO Feedback</a:t>
            </a:r>
            <a:endParaRPr lang="en-US">
              <a:solidFill>
                <a:srgbClr val="1C1F2A"/>
              </a:solidFill>
            </a:endParaRPr>
          </a:p>
        </p:txBody>
      </p:sp>
      <p:sp>
        <p:nvSpPr>
          <p:cNvPr id="19" name="Content Placeholder 8">
            <a:extLst>
              <a:ext uri="{FF2B5EF4-FFF2-40B4-BE49-F238E27FC236}">
                <a16:creationId xmlns:a16="http://schemas.microsoft.com/office/drawing/2014/main" id="{960B08E2-D9C1-1767-7705-F0AC48B36647}"/>
              </a:ext>
            </a:extLst>
          </p:cNvPr>
          <p:cNvSpPr txBox="1">
            <a:spLocks/>
          </p:cNvSpPr>
          <p:nvPr/>
        </p:nvSpPr>
        <p:spPr>
          <a:xfrm>
            <a:off x="326903" y="731574"/>
            <a:ext cx="10485268" cy="563585"/>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rPr>
              <a:t>Below are available steps and resources for SCOs that address common questions identified in recent feedback sessions, including EM Workshop.</a:t>
            </a:r>
            <a:endParaRPr kumimoji="0" lang="en-US" sz="2400" b="1" i="0" u="none" strike="noStrike" kern="1200" cap="none" spc="0" normalizeH="0" baseline="0" noProof="0">
              <a:ln>
                <a:noFill/>
              </a:ln>
              <a:solidFill>
                <a:srgbClr val="002757"/>
              </a:solidFill>
              <a:effectLst/>
              <a:uLnTx/>
              <a:uFillTx/>
            </a:endParaRPr>
          </a:p>
        </p:txBody>
      </p:sp>
    </p:spTree>
    <p:extLst>
      <p:ext uri="{BB962C8B-B14F-4D97-AF65-F5344CB8AC3E}">
        <p14:creationId xmlns:p14="http://schemas.microsoft.com/office/powerpoint/2010/main" val="714612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E86BC0-AE2A-3E91-FF1C-3A617189DC1E}"/>
              </a:ext>
            </a:extLst>
          </p:cNvPr>
          <p:cNvSpPr>
            <a:spLocks noGrp="1" noRot="1" noMove="1" noResize="1" noEditPoints="1" noAdjustHandles="1" noChangeArrowheads="1" noChangeShapeType="1"/>
          </p:cNvSpPr>
          <p:nvPr/>
        </p:nvSpPr>
        <p:spPr>
          <a:xfrm>
            <a:off x="0" y="0"/>
            <a:ext cx="12192000" cy="6858000"/>
          </a:xfrm>
          <a:prstGeom prst="rect">
            <a:avLst/>
          </a:prstGeom>
          <a:solidFill>
            <a:srgbClr val="E1F5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7" name="Rectangle 76">
            <a:extLst>
              <a:ext uri="{FF2B5EF4-FFF2-40B4-BE49-F238E27FC236}">
                <a16:creationId xmlns:a16="http://schemas.microsoft.com/office/drawing/2014/main" id="{5DE5A1EE-D2FC-E9B9-4152-F716FFECBAD4}"/>
              </a:ext>
            </a:extLst>
          </p:cNvPr>
          <p:cNvSpPr/>
          <p:nvPr/>
        </p:nvSpPr>
        <p:spPr>
          <a:xfrm>
            <a:off x="0" y="5971312"/>
            <a:ext cx="12192000" cy="893634"/>
          </a:xfrm>
          <a:prstGeom prst="rect">
            <a:avLst/>
          </a:prstGeom>
          <a:solidFill>
            <a:srgbClr val="001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88AA6BD0-BAA6-02E4-9F27-7BD8A8837961}"/>
              </a:ext>
            </a:extLst>
          </p:cNvPr>
          <p:cNvSpPr txBox="1"/>
          <p:nvPr/>
        </p:nvSpPr>
        <p:spPr>
          <a:xfrm>
            <a:off x="10520737" y="92467"/>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B0120AD7-8A92-2B16-429F-5D642045F5E6}"/>
              </a:ext>
            </a:extLst>
          </p:cNvPr>
          <p:cNvSpPr txBox="1"/>
          <p:nvPr/>
        </p:nvSpPr>
        <p:spPr>
          <a:xfrm>
            <a:off x="9863191" y="195209"/>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3" name="Picture 22">
            <a:extLst>
              <a:ext uri="{FF2B5EF4-FFF2-40B4-BE49-F238E27FC236}">
                <a16:creationId xmlns:a16="http://schemas.microsoft.com/office/drawing/2014/main" id="{2DF1C699-E817-B1D7-E2F3-B11C325E6E81}"/>
              </a:ext>
            </a:extLst>
          </p:cNvPr>
          <p:cNvPicPr>
            <a:picLocks noChangeAspect="1"/>
          </p:cNvPicPr>
          <p:nvPr/>
        </p:nvPicPr>
        <p:blipFill>
          <a:blip r:embed="rId3"/>
          <a:stretch>
            <a:fillRect/>
          </a:stretch>
        </p:blipFill>
        <p:spPr>
          <a:xfrm>
            <a:off x="264171" y="729943"/>
            <a:ext cx="11546829" cy="4042173"/>
          </a:xfrm>
          <a:prstGeom prst="rect">
            <a:avLst/>
          </a:prstGeom>
        </p:spPr>
      </p:pic>
      <p:sp>
        <p:nvSpPr>
          <p:cNvPr id="33" name="Title 1">
            <a:extLst>
              <a:ext uri="{FF2B5EF4-FFF2-40B4-BE49-F238E27FC236}">
                <a16:creationId xmlns:a16="http://schemas.microsoft.com/office/drawing/2014/main" id="{1E840488-4010-AC64-F747-7141CB42C7AF}"/>
              </a:ext>
            </a:extLst>
          </p:cNvPr>
          <p:cNvSpPr>
            <a:spLocks noGrp="1"/>
          </p:cNvSpPr>
          <p:nvPr>
            <p:ph type="title"/>
          </p:nvPr>
        </p:nvSpPr>
        <p:spPr>
          <a:xfrm>
            <a:off x="119437" y="625803"/>
            <a:ext cx="12072562" cy="769614"/>
          </a:xfrm>
          <a:solidFill>
            <a:srgbClr val="E1F5F1"/>
          </a:solidFill>
        </p:spPr>
        <p:txBody>
          <a:bodyPr/>
          <a:lstStyle/>
          <a:p>
            <a:pPr algn="ctr"/>
            <a:r>
              <a:rPr lang="en-US">
                <a:solidFill>
                  <a:srgbClr val="1C1F2A"/>
                </a:solidFill>
              </a:rPr>
              <a:t>Top Four Tips </a:t>
            </a:r>
          </a:p>
        </p:txBody>
      </p:sp>
      <p:sp>
        <p:nvSpPr>
          <p:cNvPr id="34" name="Rounded Rectangle 33">
            <a:extLst>
              <a:ext uri="{FF2B5EF4-FFF2-40B4-BE49-F238E27FC236}">
                <a16:creationId xmlns:a16="http://schemas.microsoft.com/office/drawing/2014/main" id="{31934BB4-4098-5788-5CCB-0637B9D242B0}"/>
              </a:ext>
            </a:extLst>
          </p:cNvPr>
          <p:cNvSpPr/>
          <p:nvPr/>
        </p:nvSpPr>
        <p:spPr>
          <a:xfrm>
            <a:off x="578462" y="1662254"/>
            <a:ext cx="2669031" cy="38179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7" name="Picture 36">
            <a:extLst>
              <a:ext uri="{FF2B5EF4-FFF2-40B4-BE49-F238E27FC236}">
                <a16:creationId xmlns:a16="http://schemas.microsoft.com/office/drawing/2014/main" id="{299702D6-8FD8-39D6-E481-F73C35E6B37D}"/>
              </a:ext>
            </a:extLst>
          </p:cNvPr>
          <p:cNvPicPr>
            <a:picLocks noChangeAspect="1"/>
          </p:cNvPicPr>
          <p:nvPr/>
        </p:nvPicPr>
        <p:blipFill>
          <a:blip r:embed="rId4"/>
          <a:stretch>
            <a:fillRect/>
          </a:stretch>
        </p:blipFill>
        <p:spPr>
          <a:xfrm>
            <a:off x="928281" y="1943684"/>
            <a:ext cx="2021415" cy="1885589"/>
          </a:xfrm>
          <a:prstGeom prst="rect">
            <a:avLst/>
          </a:prstGeom>
        </p:spPr>
      </p:pic>
      <p:sp>
        <p:nvSpPr>
          <p:cNvPr id="60" name="Rounded Rectangle 59">
            <a:extLst>
              <a:ext uri="{FF2B5EF4-FFF2-40B4-BE49-F238E27FC236}">
                <a16:creationId xmlns:a16="http://schemas.microsoft.com/office/drawing/2014/main" id="{D36EA697-052E-8649-21B6-76890621E19B}"/>
              </a:ext>
            </a:extLst>
          </p:cNvPr>
          <p:cNvSpPr/>
          <p:nvPr/>
        </p:nvSpPr>
        <p:spPr>
          <a:xfrm>
            <a:off x="3328201" y="1662254"/>
            <a:ext cx="2669031" cy="38179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1" name="Rounded Rectangle 60">
            <a:extLst>
              <a:ext uri="{FF2B5EF4-FFF2-40B4-BE49-F238E27FC236}">
                <a16:creationId xmlns:a16="http://schemas.microsoft.com/office/drawing/2014/main" id="{E141D7E2-ECBE-8A82-7459-E76E30B5D78F}"/>
              </a:ext>
            </a:extLst>
          </p:cNvPr>
          <p:cNvSpPr/>
          <p:nvPr/>
        </p:nvSpPr>
        <p:spPr>
          <a:xfrm>
            <a:off x="6077940" y="1658638"/>
            <a:ext cx="2669031" cy="38179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2" name="Rounded Rectangle 61">
            <a:extLst>
              <a:ext uri="{FF2B5EF4-FFF2-40B4-BE49-F238E27FC236}">
                <a16:creationId xmlns:a16="http://schemas.microsoft.com/office/drawing/2014/main" id="{B3ED723F-2981-F24A-6E3E-3636EE946F56}"/>
              </a:ext>
            </a:extLst>
          </p:cNvPr>
          <p:cNvSpPr/>
          <p:nvPr/>
        </p:nvSpPr>
        <p:spPr>
          <a:xfrm>
            <a:off x="8827679" y="1658638"/>
            <a:ext cx="2669031" cy="38179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3" name="Picture 62">
            <a:extLst>
              <a:ext uri="{FF2B5EF4-FFF2-40B4-BE49-F238E27FC236}">
                <a16:creationId xmlns:a16="http://schemas.microsoft.com/office/drawing/2014/main" id="{669A5C44-3C59-01ED-0CF0-970D88B189F4}"/>
              </a:ext>
            </a:extLst>
          </p:cNvPr>
          <p:cNvPicPr>
            <a:picLocks noChangeAspect="1"/>
          </p:cNvPicPr>
          <p:nvPr/>
        </p:nvPicPr>
        <p:blipFill>
          <a:blip r:embed="rId5"/>
          <a:stretch>
            <a:fillRect/>
          </a:stretch>
        </p:blipFill>
        <p:spPr>
          <a:xfrm>
            <a:off x="8999410" y="1786805"/>
            <a:ext cx="2325567" cy="2316690"/>
          </a:xfrm>
          <a:prstGeom prst="rect">
            <a:avLst/>
          </a:prstGeom>
        </p:spPr>
      </p:pic>
      <p:pic>
        <p:nvPicPr>
          <p:cNvPr id="64" name="Picture 63">
            <a:extLst>
              <a:ext uri="{FF2B5EF4-FFF2-40B4-BE49-F238E27FC236}">
                <a16:creationId xmlns:a16="http://schemas.microsoft.com/office/drawing/2014/main" id="{3B198908-AFA7-6774-BF3B-F8C3A4BBE293}"/>
              </a:ext>
            </a:extLst>
          </p:cNvPr>
          <p:cNvPicPr>
            <a:picLocks noChangeAspect="1"/>
          </p:cNvPicPr>
          <p:nvPr/>
        </p:nvPicPr>
        <p:blipFill>
          <a:blip r:embed="rId6"/>
          <a:stretch>
            <a:fillRect/>
          </a:stretch>
        </p:blipFill>
        <p:spPr>
          <a:xfrm>
            <a:off x="6319817" y="1867608"/>
            <a:ext cx="2216472" cy="2166476"/>
          </a:xfrm>
          <a:prstGeom prst="rect">
            <a:avLst/>
          </a:prstGeom>
        </p:spPr>
      </p:pic>
      <p:pic>
        <p:nvPicPr>
          <p:cNvPr id="65" name="Picture 64">
            <a:extLst>
              <a:ext uri="{FF2B5EF4-FFF2-40B4-BE49-F238E27FC236}">
                <a16:creationId xmlns:a16="http://schemas.microsoft.com/office/drawing/2014/main" id="{65B96537-F135-7049-E289-66AE895038B6}"/>
              </a:ext>
            </a:extLst>
          </p:cNvPr>
          <p:cNvPicPr>
            <a:picLocks noChangeAspect="1"/>
          </p:cNvPicPr>
          <p:nvPr/>
        </p:nvPicPr>
        <p:blipFill>
          <a:blip r:embed="rId7"/>
          <a:stretch>
            <a:fillRect/>
          </a:stretch>
        </p:blipFill>
        <p:spPr>
          <a:xfrm>
            <a:off x="3739028" y="1943683"/>
            <a:ext cx="1914159" cy="1885589"/>
          </a:xfrm>
          <a:prstGeom prst="rect">
            <a:avLst/>
          </a:prstGeom>
        </p:spPr>
      </p:pic>
      <p:sp>
        <p:nvSpPr>
          <p:cNvPr id="66" name="TextBox 65">
            <a:extLst>
              <a:ext uri="{FF2B5EF4-FFF2-40B4-BE49-F238E27FC236}">
                <a16:creationId xmlns:a16="http://schemas.microsoft.com/office/drawing/2014/main" id="{5D68F91C-7368-B06F-13D6-DBD9EA64AEC3}"/>
              </a:ext>
            </a:extLst>
          </p:cNvPr>
          <p:cNvSpPr txBox="1"/>
          <p:nvPr/>
        </p:nvSpPr>
        <p:spPr>
          <a:xfrm>
            <a:off x="709148" y="3124894"/>
            <a:ext cx="2390113" cy="1885589"/>
          </a:xfrm>
          <a:prstGeom prst="rect">
            <a:avLst/>
          </a:prstGeom>
          <a:solidFill>
            <a:schemeClr val="tx1"/>
          </a:solid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Calibri"/>
              </a:rPr>
              <a:t>Sign up with </a:t>
            </a:r>
            <a:r>
              <a:rPr kumimoji="0" lang="en-US" sz="2000" b="0" i="0" u="none" strike="noStrike" kern="1200" cap="none" spc="0" normalizeH="0" baseline="0" noProof="0">
                <a:ln>
                  <a:noFill/>
                </a:ln>
                <a:solidFill>
                  <a:srgbClr val="000000"/>
                </a:solidFill>
                <a:effectLst/>
                <a:uLnTx/>
                <a:uFillTx/>
                <a:latin typeface="Calibri"/>
                <a:ea typeface="+mn-ea"/>
                <a:cs typeface="Calibri"/>
                <a:hlinkClick r:id="rId8">
                  <a:extLst>
                    <a:ext uri="{A12FA001-AC4F-418D-AE19-62706E023703}">
                      <ahyp:hlinkClr xmlns:ahyp="http://schemas.microsoft.com/office/drawing/2018/hyperlinkcolor" val="tx"/>
                    </a:ext>
                  </a:extLst>
                </a:hlinkClick>
              </a:rPr>
              <a:t>GovDelivery</a:t>
            </a:r>
            <a:endPar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League Spartan" charset="0"/>
                <a:cs typeface="Calibri"/>
              </a:rPr>
              <a:t>Subscribe to GovDelivery to receive direct informational messages from Education Service</a:t>
            </a: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7" name="TextBox 66">
            <a:extLst>
              <a:ext uri="{FF2B5EF4-FFF2-40B4-BE49-F238E27FC236}">
                <a16:creationId xmlns:a16="http://schemas.microsoft.com/office/drawing/2014/main" id="{8FE433C6-4957-07C1-342E-B0F22914554C}"/>
              </a:ext>
            </a:extLst>
          </p:cNvPr>
          <p:cNvSpPr txBox="1"/>
          <p:nvPr/>
        </p:nvSpPr>
        <p:spPr>
          <a:xfrm>
            <a:off x="3464720" y="3065260"/>
            <a:ext cx="2464988" cy="1885589"/>
          </a:xfrm>
          <a:prstGeom prst="rect">
            <a:avLst/>
          </a:prstGeom>
          <a:solidFill>
            <a:schemeClr val="tx1"/>
          </a:solidFill>
        </p:spPr>
        <p:txBody>
          <a:bodyPr wrap="square" lIns="0" tIns="0" rIns="0" bIns="0" rtlCol="0" anchor="t">
            <a:noAutofit/>
          </a:bodyPr>
          <a:lstStyle/>
          <a:p>
            <a:pPr marL="0" marR="0" lvl="0" indent="0" algn="ctr" defTabSz="914400" rtl="0" eaLnBrk="1" fontAlgn="auto" latinLnBrk="0" hangingPunct="1">
              <a:lnSpc>
                <a:spcPct val="108401"/>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League Spartan"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League Spartan" charset="0"/>
                <a:cs typeface="Calibri"/>
              </a:rPr>
              <a:t>Reference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League Spartan" charset="0"/>
                <a:cs typeface="Calibri"/>
                <a:hlinkClick r:id="rId9">
                  <a:extLst>
                    <a:ext uri="{A12FA001-AC4F-418D-AE19-62706E023703}">
                      <ahyp:hlinkClr xmlns:ahyp="http://schemas.microsoft.com/office/drawing/2018/hyperlinkcolor" val="tx"/>
                    </a:ext>
                  </a:extLst>
                </a:hlinkClick>
              </a:rPr>
              <a:t>EM User Guide</a:t>
            </a:r>
            <a:endPar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League Spartan"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Calibri"/>
              </a:rPr>
              <a:t>Review detailed instructions on how to navigate EM and perform actions</a:t>
            </a:r>
            <a:endParaRPr kumimoji="0" lang="en-US" sz="1800" b="0"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8" name="TextBox 67">
            <a:extLst>
              <a:ext uri="{FF2B5EF4-FFF2-40B4-BE49-F238E27FC236}">
                <a16:creationId xmlns:a16="http://schemas.microsoft.com/office/drawing/2014/main" id="{A6E26DF9-8510-6A09-F03E-82D4A6CB9B29}"/>
              </a:ext>
            </a:extLst>
          </p:cNvPr>
          <p:cNvSpPr txBox="1"/>
          <p:nvPr/>
        </p:nvSpPr>
        <p:spPr>
          <a:xfrm>
            <a:off x="6212546" y="3114955"/>
            <a:ext cx="2390113" cy="1885589"/>
          </a:xfrm>
          <a:prstGeom prst="rect">
            <a:avLst/>
          </a:prstGeom>
          <a:solidFill>
            <a:schemeClr val="tx1"/>
          </a:solid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Calibri"/>
              </a:rPr>
              <a:t>Tune into Office Hours</a:t>
            </a:r>
          </a:p>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Calibri"/>
              </a:rPr>
              <a:t>If you couldn't catch the Office Hours live, make sure to watch the recorded version on our </a:t>
            </a:r>
            <a:r>
              <a:rPr kumimoji="0" lang="en-US" sz="1600" b="0" i="0" u="none" strike="noStrike" kern="1200" cap="none" spc="0" normalizeH="0" baseline="0" noProof="0">
                <a:ln>
                  <a:noFill/>
                </a:ln>
                <a:solidFill>
                  <a:srgbClr val="000000"/>
                </a:solidFill>
                <a:effectLst/>
                <a:uLnTx/>
                <a:uFillTx/>
                <a:latin typeface="Calibri"/>
                <a:ea typeface="+mn-ea"/>
                <a:cs typeface="Calibri"/>
                <a:hlinkClick r:id="rId10">
                  <a:extLst>
                    <a:ext uri="{A12FA001-AC4F-418D-AE19-62706E023703}">
                      <ahyp:hlinkClr xmlns:ahyp="http://schemas.microsoft.com/office/drawing/2018/hyperlinkcolor" val="tx"/>
                    </a:ext>
                  </a:extLst>
                </a:hlinkClick>
              </a:rPr>
              <a:t>YouTube page</a:t>
            </a: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9" name="TextBox 68">
            <a:extLst>
              <a:ext uri="{FF2B5EF4-FFF2-40B4-BE49-F238E27FC236}">
                <a16:creationId xmlns:a16="http://schemas.microsoft.com/office/drawing/2014/main" id="{A3E5A43C-27D7-825F-FE42-EE0A702D8CAB}"/>
              </a:ext>
            </a:extLst>
          </p:cNvPr>
          <p:cNvSpPr txBox="1"/>
          <p:nvPr/>
        </p:nvSpPr>
        <p:spPr>
          <a:xfrm>
            <a:off x="8940799" y="3065260"/>
            <a:ext cx="2378390" cy="1885589"/>
          </a:xfrm>
          <a:prstGeom prst="rect">
            <a:avLst/>
          </a:prstGeom>
          <a:solidFill>
            <a:schemeClr val="tx1"/>
          </a:solid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Calibri"/>
              </a:rPr>
              <a:t>Read the </a:t>
            </a:r>
            <a:r>
              <a:rPr kumimoji="0" lang="en-US" sz="2000" b="0" i="0" u="none" strike="noStrike" kern="1200" cap="none" spc="0" normalizeH="0" baseline="0" noProof="0">
                <a:ln>
                  <a:noFill/>
                </a:ln>
                <a:solidFill>
                  <a:srgbClr val="000000"/>
                </a:solidFill>
                <a:effectLst/>
                <a:uLnTx/>
                <a:uFillTx/>
                <a:latin typeface="Calibri"/>
                <a:ea typeface="+mn-ea"/>
                <a:cs typeface="Calibri"/>
                <a:hlinkClick r:id="rId8">
                  <a:extLst>
                    <a:ext uri="{A12FA001-AC4F-418D-AE19-62706E023703}">
                      <ahyp:hlinkClr xmlns:ahyp="http://schemas.microsoft.com/office/drawing/2018/hyperlinkcolor" val="tx"/>
                    </a:ext>
                  </a:extLst>
                </a:hlinkClick>
              </a:rPr>
              <a:t>SCO Newsletter</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Calibri"/>
              </a:rPr>
              <a:t>Subscribe to the bi-monthly "SCO in the Know" Newsletter for the latest updates</a:t>
            </a:r>
            <a:endPar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0" name="TextBox 69">
            <a:extLst>
              <a:ext uri="{FF2B5EF4-FFF2-40B4-BE49-F238E27FC236}">
                <a16:creationId xmlns:a16="http://schemas.microsoft.com/office/drawing/2014/main" id="{0ADF80A4-2C95-AE9B-3925-D44AA916C291}"/>
              </a:ext>
            </a:extLst>
          </p:cNvPr>
          <p:cNvSpPr txBox="1"/>
          <p:nvPr/>
        </p:nvSpPr>
        <p:spPr>
          <a:xfrm>
            <a:off x="-1073426" y="5830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5" name="TextBox 74">
            <a:extLst>
              <a:ext uri="{FF2B5EF4-FFF2-40B4-BE49-F238E27FC236}">
                <a16:creationId xmlns:a16="http://schemas.microsoft.com/office/drawing/2014/main" id="{02CC6AC3-9A2A-319D-AECB-B16DE070AFE3}"/>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29</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ea typeface="+mn-ea"/>
              <a:cs typeface="Arial" panose="020B0604020202020204" pitchFamily="34" charset="0"/>
            </a:endParaRPr>
          </a:p>
        </p:txBody>
      </p:sp>
      <p:pic>
        <p:nvPicPr>
          <p:cNvPr id="76" name="Picture 75" descr="Text&#10;&#10;Description automatically generated with medium confidence">
            <a:extLst>
              <a:ext uri="{FF2B5EF4-FFF2-40B4-BE49-F238E27FC236}">
                <a16:creationId xmlns:a16="http://schemas.microsoft.com/office/drawing/2014/main" id="{2CE0D48E-51B1-179C-CB27-9456FF5C77B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50709" y="6237037"/>
            <a:ext cx="1529927" cy="362181"/>
          </a:xfrm>
          <a:prstGeom prst="rect">
            <a:avLst/>
          </a:prstGeom>
        </p:spPr>
      </p:pic>
      <p:pic>
        <p:nvPicPr>
          <p:cNvPr id="78" name="Picture 77">
            <a:extLst>
              <a:ext uri="{FF2B5EF4-FFF2-40B4-BE49-F238E27FC236}">
                <a16:creationId xmlns:a16="http://schemas.microsoft.com/office/drawing/2014/main" id="{1CC901C4-E6ED-32DE-8923-16BD265F9DF9}"/>
              </a:ext>
            </a:extLst>
          </p:cNvPr>
          <p:cNvPicPr>
            <a:picLocks noChangeAspect="1"/>
          </p:cNvPicPr>
          <p:nvPr/>
        </p:nvPicPr>
        <p:blipFill>
          <a:blip r:embed="rId12"/>
          <a:stretch>
            <a:fillRect/>
          </a:stretch>
        </p:blipFill>
        <p:spPr>
          <a:xfrm>
            <a:off x="1938988" y="6117114"/>
            <a:ext cx="7721600" cy="558800"/>
          </a:xfrm>
          <a:prstGeom prst="rect">
            <a:avLst/>
          </a:prstGeom>
        </p:spPr>
      </p:pic>
      <p:pic>
        <p:nvPicPr>
          <p:cNvPr id="79" name="Picture 78">
            <a:extLst>
              <a:ext uri="{FF2B5EF4-FFF2-40B4-BE49-F238E27FC236}">
                <a16:creationId xmlns:a16="http://schemas.microsoft.com/office/drawing/2014/main" id="{58773EF5-2273-93A5-D101-CE760A45716B}"/>
              </a:ext>
            </a:extLst>
          </p:cNvPr>
          <p:cNvPicPr>
            <a:picLocks noChangeAspect="1"/>
          </p:cNvPicPr>
          <p:nvPr/>
        </p:nvPicPr>
        <p:blipFill>
          <a:blip r:embed="rId13"/>
          <a:stretch>
            <a:fillRect/>
          </a:stretch>
        </p:blipFill>
        <p:spPr>
          <a:xfrm>
            <a:off x="9583369" y="6108623"/>
            <a:ext cx="1913341" cy="515571"/>
          </a:xfrm>
          <a:prstGeom prst="rect">
            <a:avLst/>
          </a:prstGeom>
        </p:spPr>
      </p:pic>
      <p:sp>
        <p:nvSpPr>
          <p:cNvPr id="83" name="Oval 82">
            <a:extLst>
              <a:ext uri="{FF2B5EF4-FFF2-40B4-BE49-F238E27FC236}">
                <a16:creationId xmlns:a16="http://schemas.microsoft.com/office/drawing/2014/main" id="{FCEC72E8-9646-DB93-F6A3-B758AE17D2B5}"/>
              </a:ext>
            </a:extLst>
          </p:cNvPr>
          <p:cNvSpPr/>
          <p:nvPr/>
        </p:nvSpPr>
        <p:spPr>
          <a:xfrm>
            <a:off x="4175393" y="6217486"/>
            <a:ext cx="385357" cy="3852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4" name="Picture 2" descr="Twitter X Logo PNG in 2023 | Twitter logo, Graphic design projects, ? logo">
            <a:extLst>
              <a:ext uri="{FF2B5EF4-FFF2-40B4-BE49-F238E27FC236}">
                <a16:creationId xmlns:a16="http://schemas.microsoft.com/office/drawing/2014/main" id="{369B0B9D-7B75-0426-CAA6-C312C11E7768}"/>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166486" y="6292488"/>
            <a:ext cx="417036" cy="259548"/>
          </a:xfrm>
          <a:prstGeom prst="rect">
            <a:avLst/>
          </a:prstGeom>
          <a:noFill/>
          <a:extLst>
            <a:ext uri="{909E8E84-426E-40DD-AFC4-6F175D3DCCD1}">
              <a14:hiddenFill xmlns:a14="http://schemas.microsoft.com/office/drawing/2010/main">
                <a:solidFill>
                  <a:srgbClr val="FFFFFF"/>
                </a:solidFill>
              </a14:hiddenFill>
            </a:ext>
          </a:extLst>
        </p:spPr>
      </p:pic>
      <p:sp>
        <p:nvSpPr>
          <p:cNvPr id="86" name="Rounded Rectangle 85">
            <a:extLst>
              <a:ext uri="{FF2B5EF4-FFF2-40B4-BE49-F238E27FC236}">
                <a16:creationId xmlns:a16="http://schemas.microsoft.com/office/drawing/2014/main" id="{963A985D-94CE-F8D1-D9EC-5BBD4D0FFC53}"/>
              </a:ext>
            </a:extLst>
          </p:cNvPr>
          <p:cNvSpPr/>
          <p:nvPr/>
        </p:nvSpPr>
        <p:spPr>
          <a:xfrm>
            <a:off x="2207805" y="480194"/>
            <a:ext cx="7578853" cy="724829"/>
          </a:xfrm>
          <a:prstGeom prst="roundRect">
            <a:avLst/>
          </a:prstGeom>
          <a:solidFill>
            <a:srgbClr val="001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7" name="Title 1">
            <a:extLst>
              <a:ext uri="{FF2B5EF4-FFF2-40B4-BE49-F238E27FC236}">
                <a16:creationId xmlns:a16="http://schemas.microsoft.com/office/drawing/2014/main" id="{1FC10706-EDF9-FE78-C07E-E934409A02C6}"/>
              </a:ext>
            </a:extLst>
          </p:cNvPr>
          <p:cNvSpPr txBox="1">
            <a:spLocks/>
          </p:cNvSpPr>
          <p:nvPr/>
        </p:nvSpPr>
        <p:spPr>
          <a:xfrm>
            <a:off x="1" y="623299"/>
            <a:ext cx="12191999" cy="769614"/>
          </a:xfrm>
          <a:prstGeom prst="rect">
            <a:avLst/>
          </a:prstGeom>
          <a:noFill/>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panose="020F0502020204030204" pitchFamily="34" charset="0"/>
                <a:ea typeface="+mj-ea"/>
                <a:cs typeface="Calibri" panose="020F0502020204030204" pitchFamily="34" charset="0"/>
              </a:rPr>
              <a:t>Top Four Tips for Staying in the Know </a:t>
            </a:r>
          </a:p>
        </p:txBody>
      </p:sp>
    </p:spTree>
    <p:extLst>
      <p:ext uri="{BB962C8B-B14F-4D97-AF65-F5344CB8AC3E}">
        <p14:creationId xmlns:p14="http://schemas.microsoft.com/office/powerpoint/2010/main" val="61179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D76E-17EE-798C-89E9-26FE86E4E474}"/>
              </a:ext>
            </a:extLst>
          </p:cNvPr>
          <p:cNvSpPr>
            <a:spLocks noGrp="1"/>
          </p:cNvSpPr>
          <p:nvPr>
            <p:ph type="title"/>
          </p:nvPr>
        </p:nvSpPr>
        <p:spPr/>
        <p:txBody>
          <a:bodyPr/>
          <a:lstStyle/>
          <a:p>
            <a:r>
              <a:rPr lang="en-US">
                <a:latin typeface="Calibri"/>
                <a:cs typeface="Calibri"/>
              </a:rPr>
              <a:t>Digital GI Bill (DGIB) Overview</a:t>
            </a:r>
            <a:br>
              <a:rPr lang="en-US"/>
            </a:br>
            <a:endParaRPr lang="en-US"/>
          </a:p>
        </p:txBody>
      </p:sp>
      <p:sp>
        <p:nvSpPr>
          <p:cNvPr id="4" name="TextBox 3">
            <a:extLst>
              <a:ext uri="{FF2B5EF4-FFF2-40B4-BE49-F238E27FC236}">
                <a16:creationId xmlns:a16="http://schemas.microsoft.com/office/drawing/2014/main" id="{13D0EF7A-D90F-195C-1B3A-6C47EE12CA0F}"/>
              </a:ext>
            </a:extLst>
          </p:cNvPr>
          <p:cNvSpPr txBox="1"/>
          <p:nvPr/>
        </p:nvSpPr>
        <p:spPr>
          <a:xfrm>
            <a:off x="381000" y="913765"/>
            <a:ext cx="11543907" cy="9541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228600">
              <a:spcAft>
                <a:spcPts val="1200"/>
              </a:spcAft>
              <a:defRPr/>
            </a:pPr>
            <a:r>
              <a:rPr kumimoji="0" lang="en-US" sz="2000" b="0" i="0" u="none" strike="noStrike" kern="1200" cap="none" spc="0" normalizeH="0" baseline="0" noProof="0">
                <a:ln>
                  <a:noFill/>
                </a:ln>
                <a:solidFill>
                  <a:srgbClr val="1C1F2A"/>
                </a:solidFill>
                <a:effectLst/>
                <a:uLnTx/>
                <a:uFillTx/>
                <a:latin typeface="Calibri"/>
                <a:ea typeface="+mn-ea"/>
                <a:cs typeface="+mn-cs"/>
              </a:rPr>
              <a:t>The U.S. Department of Veterans Affairs (VA) is on a mission to modernize GI Bill® systems and processes.</a:t>
            </a:r>
            <a:r>
              <a:rPr kumimoji="0" lang="en-US" sz="2000" b="1" i="0" u="none" strike="noStrike" kern="1200" cap="none" spc="0" normalizeH="0" baseline="0" noProof="0">
                <a:ln>
                  <a:noFill/>
                </a:ln>
                <a:solidFill>
                  <a:srgbClr val="1C1F2A"/>
                </a:solidFill>
                <a:effectLst/>
                <a:uLnTx/>
                <a:uFillTx/>
                <a:latin typeface="Calibri"/>
                <a:ea typeface="+mn-ea"/>
                <a:cs typeface="+mn-cs"/>
              </a:rPr>
              <a:t> </a:t>
            </a:r>
            <a:r>
              <a:rPr kumimoji="0" lang="en-US" sz="2000" b="1" i="0" u="none" strike="noStrike" kern="1200" cap="none" spc="0" normalizeH="0" baseline="0" noProof="0">
                <a:ln>
                  <a:noFill/>
                </a:ln>
                <a:solidFill>
                  <a:srgbClr val="1C1F2A"/>
                </a:solidFill>
                <a:effectLst/>
                <a:uLnTx/>
                <a:uFillTx/>
                <a:latin typeface="Calibri" panose="020F0502020204030204" pitchFamily="34" charset="0"/>
                <a:cs typeface="Calibri" panose="020F0502020204030204" pitchFamily="34" charset="0"/>
              </a:rPr>
              <a:t>Enhancing the Enrollment Manager experience</a:t>
            </a:r>
            <a:r>
              <a:rPr lang="en-US" sz="2000" b="1">
                <a:solidFill>
                  <a:srgbClr val="1C1F2A"/>
                </a:solidFill>
                <a:latin typeface="Calibri" panose="020F0502020204030204" pitchFamily="34" charset="0"/>
                <a:cs typeface="Calibri" panose="020F0502020204030204" pitchFamily="34" charset="0"/>
              </a:rPr>
              <a:t> and </a:t>
            </a:r>
            <a:r>
              <a:rPr lang="en-US" sz="2000" b="1">
                <a:solidFill>
                  <a:srgbClr val="1C1F2A"/>
                </a:solidFill>
                <a:latin typeface="Calibri" panose="020F0502020204030204" pitchFamily="34" charset="0"/>
                <a:ea typeface="+mn-lt"/>
                <a:cs typeface="Calibri" panose="020F0502020204030204" pitchFamily="34" charset="0"/>
              </a:rPr>
              <a:t>optimizing the beneficiary application and payment process</a:t>
            </a:r>
            <a:r>
              <a:rPr lang="en-US" sz="2000" b="1">
                <a:solidFill>
                  <a:srgbClr val="1C1F2A"/>
                </a:solidFill>
                <a:latin typeface="Calibri" panose="020F0502020204030204" pitchFamily="34" charset="0"/>
                <a:cs typeface="Calibri" panose="020F0502020204030204" pitchFamily="34" charset="0"/>
              </a:rPr>
              <a:t> are</a:t>
            </a:r>
            <a:r>
              <a:rPr kumimoji="0" lang="en-US" sz="2000" b="1" i="0" u="none" strike="noStrike" kern="1200" cap="none" spc="0" normalizeH="0" baseline="0" noProof="0">
                <a:ln>
                  <a:noFill/>
                </a:ln>
                <a:solidFill>
                  <a:srgbClr val="1C1F2A"/>
                </a:solidFill>
                <a:effectLst/>
                <a:uLnTx/>
                <a:uFillTx/>
                <a:latin typeface="Calibri" panose="020F0502020204030204" pitchFamily="34" charset="0"/>
                <a:cs typeface="Calibri" panose="020F0502020204030204" pitchFamily="34" charset="0"/>
              </a:rPr>
              <a:t> important </a:t>
            </a:r>
            <a:r>
              <a:rPr lang="en-US" sz="2000" b="1">
                <a:solidFill>
                  <a:srgbClr val="1C1F2A"/>
                </a:solidFill>
                <a:latin typeface="Calibri" panose="020F0502020204030204" pitchFamily="34" charset="0"/>
                <a:cs typeface="Calibri" panose="020F0502020204030204" pitchFamily="34" charset="0"/>
              </a:rPr>
              <a:t>parts</a:t>
            </a:r>
            <a:r>
              <a:rPr kumimoji="0" lang="en-US" sz="2000" b="1" i="0" u="none" strike="noStrike" kern="1200" cap="none" spc="0" normalizeH="0" baseline="0" noProof="0">
                <a:ln>
                  <a:noFill/>
                </a:ln>
                <a:solidFill>
                  <a:srgbClr val="1C1F2A"/>
                </a:solidFill>
                <a:effectLst/>
                <a:uLnTx/>
                <a:uFillTx/>
                <a:latin typeface="Calibri" panose="020F0502020204030204" pitchFamily="34" charset="0"/>
                <a:cs typeface="Calibri" panose="020F0502020204030204" pitchFamily="34" charset="0"/>
              </a:rPr>
              <a:t> of that mission.</a:t>
            </a:r>
            <a:r>
              <a:rPr lang="en-US" sz="2000" b="1">
                <a:solidFill>
                  <a:srgbClr val="1C1F2A"/>
                </a:solidFill>
                <a:latin typeface="Calibri" panose="020F0502020204030204" pitchFamily="34" charset="0"/>
                <a:cs typeface="Calibri" panose="020F0502020204030204" pitchFamily="34" charset="0"/>
              </a:rPr>
              <a:t> </a:t>
            </a:r>
            <a:endParaRPr lang="en-US" sz="2000" b="1" i="0" u="none" kern="1200" cap="none" spc="0" normalizeH="0" baseline="0" noProof="0">
              <a:ln>
                <a:noFill/>
              </a:ln>
              <a:solidFill>
                <a:srgbClr val="1C1F2A"/>
              </a:solidFill>
              <a:effectLst/>
              <a:uLnTx/>
              <a:uFillTx/>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2FB1D4D0-AE0B-4B70-0AE4-B638530721F0}"/>
              </a:ext>
              <a:ext uri="{C183D7F6-B498-43B3-948B-1728B52AA6E4}">
                <adec:decorative xmlns:adec="http://schemas.microsoft.com/office/drawing/2017/decorative" val="1"/>
              </a:ext>
            </a:extLst>
          </p:cNvPr>
          <p:cNvSpPr/>
          <p:nvPr/>
        </p:nvSpPr>
        <p:spPr>
          <a:xfrm>
            <a:off x="-2" y="1908165"/>
            <a:ext cx="12192000" cy="17678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DC3AF"/>
              </a:solidFill>
              <a:effectLst/>
              <a:uLnTx/>
              <a:uFillTx/>
              <a:latin typeface="Arial" panose="020B0604020202020204"/>
              <a:ea typeface="+mn-ea"/>
              <a:cs typeface="Arial"/>
            </a:endParaRPr>
          </a:p>
        </p:txBody>
      </p:sp>
      <p:sp>
        <p:nvSpPr>
          <p:cNvPr id="6" name="TextBox 5">
            <a:extLst>
              <a:ext uri="{FF2B5EF4-FFF2-40B4-BE49-F238E27FC236}">
                <a16:creationId xmlns:a16="http://schemas.microsoft.com/office/drawing/2014/main" id="{8DECD819-227A-2A28-A68D-73A0D5E7E704}"/>
              </a:ext>
            </a:extLst>
          </p:cNvPr>
          <p:cNvSpPr txBox="1"/>
          <p:nvPr/>
        </p:nvSpPr>
        <p:spPr>
          <a:xfrm>
            <a:off x="472074" y="2022267"/>
            <a:ext cx="3194049" cy="12618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1C1F2A"/>
                </a:solidFill>
                <a:effectLst/>
                <a:uLnTx/>
                <a:uFillTx/>
                <a:latin typeface="Arial" panose="020B0604020202020204"/>
                <a:ea typeface="+mn-ea"/>
                <a:cs typeface="Arial"/>
              </a:rPr>
              <a:t>Transform</a:t>
            </a: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Arial" panose="020B0604020202020204"/>
            </a:endParaRPr>
          </a:p>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DGIB is a major modernization effort to transform GI Bill operations into a digital platform.</a:t>
            </a: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A7F5DF3F-E315-31AF-3AFB-8ECCFA813B4D}"/>
              </a:ext>
            </a:extLst>
          </p:cNvPr>
          <p:cNvSpPr txBox="1"/>
          <p:nvPr/>
        </p:nvSpPr>
        <p:spPr>
          <a:xfrm>
            <a:off x="4389005" y="2022267"/>
            <a:ext cx="3194049" cy="126188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1C1F2A"/>
                </a:solidFill>
                <a:effectLst/>
                <a:uLnTx/>
                <a:uFillTx/>
                <a:latin typeface="Arial" panose="020B0604020202020204"/>
                <a:ea typeface="+mn-ea"/>
                <a:cs typeface="Arial"/>
              </a:rPr>
              <a:t>Improve</a:t>
            </a: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Arial" panose="020B0604020202020204"/>
            </a:endParaRPr>
          </a:p>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We are on a mission to improve education benefits and customer service delivery.</a:t>
            </a: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Arial" panose="020B0604020202020204"/>
            </a:endParaRPr>
          </a:p>
        </p:txBody>
      </p:sp>
      <p:sp>
        <p:nvSpPr>
          <p:cNvPr id="8" name="TextBox 7">
            <a:extLst>
              <a:ext uri="{FF2B5EF4-FFF2-40B4-BE49-F238E27FC236}">
                <a16:creationId xmlns:a16="http://schemas.microsoft.com/office/drawing/2014/main" id="{04EB07B9-A551-509C-F06E-30F0BD3687B9}"/>
              </a:ext>
            </a:extLst>
          </p:cNvPr>
          <p:cNvSpPr txBox="1"/>
          <p:nvPr/>
        </p:nvSpPr>
        <p:spPr>
          <a:xfrm>
            <a:off x="8305937" y="2022267"/>
            <a:ext cx="3194050" cy="15388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1C1F2A"/>
                </a:solidFill>
                <a:effectLst/>
                <a:uLnTx/>
                <a:uFillTx/>
                <a:latin typeface="Arial" panose="020B0604020202020204"/>
                <a:ea typeface="+mn-ea"/>
                <a:cs typeface="Arial"/>
              </a:rPr>
              <a:t>Support</a:t>
            </a: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Arial" panose="020B0604020202020204"/>
            </a:endParaRP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Calibri"/>
              </a:rPr>
              <a:t>DGIB impacts nearly one million GI Bill students each year, and the thousands of EM staff who support them</a:t>
            </a:r>
            <a:r>
              <a:rPr lang="en-US">
                <a:solidFill>
                  <a:srgbClr val="1C1F2A"/>
                </a:solidFill>
                <a:latin typeface="Calibri"/>
                <a:cs typeface="Calibri"/>
              </a:rPr>
              <a:t>.</a:t>
            </a:r>
            <a:endParaRPr kumimoji="0" lang="en-US" sz="1800" b="0" i="0" u="none" strike="noStrike" kern="1200" cap="none" spc="0" normalizeH="0" baseline="0" noProof="0">
              <a:ln>
                <a:noFill/>
              </a:ln>
              <a:solidFill>
                <a:srgbClr val="1C1F2A"/>
              </a:solidFill>
              <a:effectLst/>
              <a:uLnTx/>
              <a:uFillTx/>
              <a:latin typeface="Arial" panose="020B0604020202020204"/>
              <a:ea typeface="+mn-lt"/>
              <a:cs typeface="Arial" panose="020B0604020202020204"/>
            </a:endParaRPr>
          </a:p>
        </p:txBody>
      </p:sp>
      <p:sp>
        <p:nvSpPr>
          <p:cNvPr id="5" name="TextBox 4">
            <a:extLst>
              <a:ext uri="{FF2B5EF4-FFF2-40B4-BE49-F238E27FC236}">
                <a16:creationId xmlns:a16="http://schemas.microsoft.com/office/drawing/2014/main" id="{4CCC0887-37A5-ACED-D188-58F1E324E431}"/>
              </a:ext>
            </a:extLst>
          </p:cNvPr>
          <p:cNvSpPr txBox="1"/>
          <p:nvPr/>
        </p:nvSpPr>
        <p:spPr>
          <a:xfrm>
            <a:off x="923925" y="4185493"/>
            <a:ext cx="5568549" cy="1216085"/>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0" i="1" u="none" strike="noStrike" kern="1200" cap="none" spc="0" normalizeH="0" baseline="0" noProof="0">
                <a:ln>
                  <a:noFill/>
                </a:ln>
                <a:solidFill>
                  <a:srgbClr val="1C1F2A"/>
                </a:solidFill>
                <a:effectLst/>
                <a:uLnTx/>
                <a:uFillTx/>
                <a:latin typeface="Calibri"/>
                <a:ea typeface="+mn-ea"/>
                <a:cs typeface="Calibri"/>
              </a:rPr>
              <a:t>“I honestly didn't even realize the [GI Bill application] process had changed, it was so smooth and instantaneous! </a:t>
            </a:r>
            <a:r>
              <a:rPr kumimoji="0" lang="en-US" sz="1800" b="1" i="1" u="none" strike="noStrike" kern="1200" cap="none" spc="0" normalizeH="0" baseline="0" noProof="0">
                <a:ln>
                  <a:noFill/>
                </a:ln>
                <a:solidFill>
                  <a:srgbClr val="1C1F2A"/>
                </a:solidFill>
                <a:effectLst/>
                <a:uLnTx/>
                <a:uFillTx/>
                <a:latin typeface="Calibri"/>
                <a:ea typeface="+mn-ea"/>
                <a:cs typeface="Calibri"/>
              </a:rPr>
              <a:t>I've already told a few of my friends who are out/getting out soon how easy the process was to apply for the Post-9/11 GI Bill and get the go ahead to apply for classes</a:t>
            </a:r>
            <a:r>
              <a:rPr kumimoji="0" lang="en-US" sz="1800" b="0" i="1" u="none" strike="noStrike" kern="1200" cap="none" spc="0" normalizeH="0" baseline="0" noProof="0">
                <a:ln>
                  <a:noFill/>
                </a:ln>
                <a:solidFill>
                  <a:srgbClr val="1C1F2A"/>
                </a:solidFill>
                <a:effectLst/>
                <a:uLnTx/>
                <a:uFillTx/>
                <a:latin typeface="Calibri"/>
                <a:ea typeface="+mn-ea"/>
                <a:cs typeface="Calibri"/>
              </a:rPr>
              <a:t>.” </a:t>
            </a: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mn-cs"/>
            </a:endParaRPr>
          </a:p>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0" i="1" u="none" strike="noStrike" kern="1200" cap="none" spc="0" normalizeH="0" baseline="0" noProof="0">
                <a:ln>
                  <a:noFill/>
                </a:ln>
                <a:solidFill>
                  <a:srgbClr val="1C1F2A"/>
                </a:solidFill>
                <a:effectLst/>
                <a:uLnTx/>
                <a:uFillTx/>
                <a:latin typeface="Calibri"/>
                <a:ea typeface="+mn-ea"/>
                <a:cs typeface="Calibri"/>
              </a:rPr>
              <a:t>											           </a:t>
            </a:r>
            <a:r>
              <a:rPr kumimoji="0" lang="en-US" sz="1400" b="0" i="1" u="none" strike="noStrike" kern="1200" cap="none" spc="0" normalizeH="0" baseline="0" noProof="0">
                <a:ln>
                  <a:noFill/>
                </a:ln>
                <a:solidFill>
                  <a:srgbClr val="1C1F2A"/>
                </a:solidFill>
                <a:effectLst/>
                <a:uLnTx/>
                <a:uFillTx/>
                <a:latin typeface="Calibri"/>
                <a:ea typeface="+mn-ea"/>
                <a:cs typeface="Calibri"/>
              </a:rPr>
              <a:t>- Post-9/11 GI Bill Veteran</a:t>
            </a:r>
            <a:endParaRPr kumimoji="0" lang="en-US" sz="1400" b="0" i="1" u="none" strike="noStrike" kern="1200" cap="none" spc="0" normalizeH="0" baseline="0" noProof="0">
              <a:ln>
                <a:noFill/>
              </a:ln>
              <a:solidFill>
                <a:srgbClr val="1C1F2A"/>
              </a:solidFill>
              <a:effectLst/>
              <a:uLnTx/>
              <a:uFillTx/>
              <a:latin typeface="Arial" panose="020B0604020202020204"/>
              <a:ea typeface="+mn-ea"/>
              <a:cs typeface="+mn-cs"/>
            </a:endParaRPr>
          </a:p>
        </p:txBody>
      </p:sp>
      <p:pic>
        <p:nvPicPr>
          <p:cNvPr id="21" name="Picture 20" descr="Quotation marks icon.">
            <a:extLst>
              <a:ext uri="{FF2B5EF4-FFF2-40B4-BE49-F238E27FC236}">
                <a16:creationId xmlns:a16="http://schemas.microsoft.com/office/drawing/2014/main" id="{07031457-9501-3242-CE61-6A7340B2D793}"/>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61959" y="3952047"/>
            <a:ext cx="420234" cy="363177"/>
          </a:xfrm>
          <a:prstGeom prst="rect">
            <a:avLst/>
          </a:prstGeom>
        </p:spPr>
      </p:pic>
      <p:pic>
        <p:nvPicPr>
          <p:cNvPr id="22" name="Picture 21" descr="Quotation marks icon.">
            <a:extLst>
              <a:ext uri="{FF2B5EF4-FFF2-40B4-BE49-F238E27FC236}">
                <a16:creationId xmlns:a16="http://schemas.microsoft.com/office/drawing/2014/main" id="{FAEA4E46-28E0-E2F4-4A31-B347592B2683}"/>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0800000">
            <a:off x="6251413" y="5548889"/>
            <a:ext cx="420234" cy="365421"/>
          </a:xfrm>
          <a:prstGeom prst="rect">
            <a:avLst/>
          </a:prstGeom>
        </p:spPr>
      </p:pic>
      <p:pic>
        <p:nvPicPr>
          <p:cNvPr id="3" name="Picture 2" descr="VA's Education Service social media graphic reading &quot;Applying for Post-9/11 GI Bill benefits is easier than ever. Read more on VA News!&quot;">
            <a:extLst>
              <a:ext uri="{FF2B5EF4-FFF2-40B4-BE49-F238E27FC236}">
                <a16:creationId xmlns:a16="http://schemas.microsoft.com/office/drawing/2014/main" id="{63388BC7-8931-0880-5B4B-621055169CDD}"/>
              </a:ext>
            </a:extLst>
          </p:cNvPr>
          <p:cNvPicPr>
            <a:picLocks noChangeAspect="1"/>
          </p:cNvPicPr>
          <p:nvPr/>
        </p:nvPicPr>
        <p:blipFill>
          <a:blip r:embed="rId4"/>
          <a:stretch>
            <a:fillRect/>
          </a:stretch>
        </p:blipFill>
        <p:spPr>
          <a:xfrm>
            <a:off x="7446549" y="3950115"/>
            <a:ext cx="4543425" cy="2381250"/>
          </a:xfrm>
          <a:prstGeom prst="rect">
            <a:avLst/>
          </a:prstGeom>
        </p:spPr>
      </p:pic>
    </p:spTree>
    <p:extLst>
      <p:ext uri="{BB962C8B-B14F-4D97-AF65-F5344CB8AC3E}">
        <p14:creationId xmlns:p14="http://schemas.microsoft.com/office/powerpoint/2010/main" val="1126332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2DB4AF69-6442-F1C5-F049-F3250073A83B}"/>
              </a:ext>
            </a:extLst>
          </p:cNvPr>
          <p:cNvSpPr/>
          <p:nvPr/>
        </p:nvSpPr>
        <p:spPr>
          <a:xfrm>
            <a:off x="3666175" y="3934663"/>
            <a:ext cx="2039442" cy="2243927"/>
          </a:xfrm>
          <a:prstGeom prst="roundRect">
            <a:avLst/>
          </a:prstGeom>
          <a:solidFill>
            <a:srgbClr val="EE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ounded Rectangle 20">
            <a:extLst>
              <a:ext uri="{FF2B5EF4-FFF2-40B4-BE49-F238E27FC236}">
                <a16:creationId xmlns:a16="http://schemas.microsoft.com/office/drawing/2014/main" id="{01165469-C957-9A45-BF89-CF7DA840EC4C}"/>
              </a:ext>
            </a:extLst>
          </p:cNvPr>
          <p:cNvSpPr/>
          <p:nvPr/>
        </p:nvSpPr>
        <p:spPr>
          <a:xfrm>
            <a:off x="6344240" y="3905907"/>
            <a:ext cx="2039442" cy="2243927"/>
          </a:xfrm>
          <a:prstGeom prst="roundRect">
            <a:avLst/>
          </a:prstGeom>
          <a:solidFill>
            <a:srgbClr val="D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ounded Rectangle 4">
            <a:extLst>
              <a:ext uri="{FF2B5EF4-FFF2-40B4-BE49-F238E27FC236}">
                <a16:creationId xmlns:a16="http://schemas.microsoft.com/office/drawing/2014/main" id="{F1D29C89-F04C-9DE3-E14F-C4862ECD7C27}"/>
              </a:ext>
            </a:extLst>
          </p:cNvPr>
          <p:cNvSpPr/>
          <p:nvPr/>
        </p:nvSpPr>
        <p:spPr>
          <a:xfrm>
            <a:off x="5100363" y="1564801"/>
            <a:ext cx="2039442" cy="2243927"/>
          </a:xfrm>
          <a:prstGeom prst="roundRect">
            <a:avLst/>
          </a:prstGeom>
          <a:solidFill>
            <a:srgbClr val="D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ounded Rectangle 5">
            <a:extLst>
              <a:ext uri="{FF2B5EF4-FFF2-40B4-BE49-F238E27FC236}">
                <a16:creationId xmlns:a16="http://schemas.microsoft.com/office/drawing/2014/main" id="{C86CA3A3-EE99-0115-2D3C-E437CF064245}"/>
              </a:ext>
            </a:extLst>
          </p:cNvPr>
          <p:cNvSpPr/>
          <p:nvPr/>
        </p:nvSpPr>
        <p:spPr>
          <a:xfrm>
            <a:off x="979289" y="3929049"/>
            <a:ext cx="2039442" cy="2243927"/>
          </a:xfrm>
          <a:prstGeom prst="roundRect">
            <a:avLst/>
          </a:prstGeom>
          <a:solidFill>
            <a:srgbClr val="FDF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Rounded Rectangle 11">
            <a:extLst>
              <a:ext uri="{FF2B5EF4-FFF2-40B4-BE49-F238E27FC236}">
                <a16:creationId xmlns:a16="http://schemas.microsoft.com/office/drawing/2014/main" id="{EC7691C3-EEBF-FA1F-8902-E985F0BDEE0E}"/>
              </a:ext>
            </a:extLst>
          </p:cNvPr>
          <p:cNvSpPr/>
          <p:nvPr/>
        </p:nvSpPr>
        <p:spPr>
          <a:xfrm>
            <a:off x="7778140" y="1560971"/>
            <a:ext cx="2039442" cy="2243927"/>
          </a:xfrm>
          <a:prstGeom prst="roundRect">
            <a:avLst/>
          </a:prstGeom>
          <a:solidFill>
            <a:srgbClr val="EE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ounded Rectangle 3">
            <a:extLst>
              <a:ext uri="{FF2B5EF4-FFF2-40B4-BE49-F238E27FC236}">
                <a16:creationId xmlns:a16="http://schemas.microsoft.com/office/drawing/2014/main" id="{C99E0BEF-BC2A-CEA4-33A6-5AEDCC7E6D1D}"/>
              </a:ext>
            </a:extLst>
          </p:cNvPr>
          <p:cNvSpPr/>
          <p:nvPr/>
        </p:nvSpPr>
        <p:spPr>
          <a:xfrm>
            <a:off x="2435402" y="1564801"/>
            <a:ext cx="2039442" cy="2243927"/>
          </a:xfrm>
          <a:prstGeom prst="roundRect">
            <a:avLst/>
          </a:prstGeom>
          <a:solidFill>
            <a:srgbClr val="EE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5CB3C248-CF20-41FA-4C43-D195220B57FE}"/>
              </a:ext>
            </a:extLst>
          </p:cNvPr>
          <p:cNvSpPr>
            <a:spLocks noGrp="1"/>
          </p:cNvSpPr>
          <p:nvPr>
            <p:ph type="title"/>
          </p:nvPr>
        </p:nvSpPr>
        <p:spPr/>
        <p:txBody>
          <a:bodyPr/>
          <a:lstStyle/>
          <a:p>
            <a:r>
              <a:rPr lang="en-US">
                <a:solidFill>
                  <a:srgbClr val="1C1F2A"/>
                </a:solidFill>
                <a:latin typeface="Calibri"/>
                <a:cs typeface="Calibri"/>
              </a:rPr>
              <a:t>Enrollment Manager Training Materials Overview</a:t>
            </a:r>
            <a:endParaRPr lang="en-US">
              <a:solidFill>
                <a:srgbClr val="1C1F2A"/>
              </a:solidFill>
            </a:endParaRPr>
          </a:p>
        </p:txBody>
      </p:sp>
      <p:sp>
        <p:nvSpPr>
          <p:cNvPr id="28" name="TextBox 27">
            <a:extLst>
              <a:ext uri="{FF2B5EF4-FFF2-40B4-BE49-F238E27FC236}">
                <a16:creationId xmlns:a16="http://schemas.microsoft.com/office/drawing/2014/main" id="{CCE75930-D717-F964-E70D-7D7A90DB119C}"/>
              </a:ext>
            </a:extLst>
          </p:cNvPr>
          <p:cNvSpPr txBox="1"/>
          <p:nvPr/>
        </p:nvSpPr>
        <p:spPr>
          <a:xfrm>
            <a:off x="2419634" y="8027952"/>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Content Placeholder 3">
            <a:extLst>
              <a:ext uri="{FF2B5EF4-FFF2-40B4-BE49-F238E27FC236}">
                <a16:creationId xmlns:a16="http://schemas.microsoft.com/office/drawing/2014/main" id="{F395AC84-24EB-22B8-4308-F1CF87F69799}"/>
              </a:ext>
            </a:extLst>
          </p:cNvPr>
          <p:cNvSpPr txBox="1">
            <a:spLocks/>
          </p:cNvSpPr>
          <p:nvPr/>
        </p:nvSpPr>
        <p:spPr>
          <a:xfrm>
            <a:off x="329387" y="775723"/>
            <a:ext cx="10555732" cy="390525"/>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1C1F2A"/>
                </a:solidFill>
                <a:effectLst/>
                <a:uLnTx/>
                <a:uFillTx/>
                <a:latin typeface="Calibri"/>
                <a:ea typeface="+mn-ea"/>
                <a:cs typeface="Calibri"/>
              </a:rPr>
              <a:t>An array of EM training materials and resources are publicly available to you on  </a:t>
            </a:r>
            <a:r>
              <a:rPr kumimoji="0" lang="en-US" sz="2000" b="0" i="0" u="none" strike="noStrike" kern="1200" cap="none" spc="0" normalizeH="0" baseline="0" noProof="0">
                <a:ln>
                  <a:noFill/>
                </a:ln>
                <a:solidFill>
                  <a:srgbClr val="1C1F2A"/>
                </a:solidFill>
                <a:effectLst/>
                <a:uLnTx/>
                <a:uFillTx/>
                <a:latin typeface="Calibri"/>
                <a:ea typeface="+mn-ea"/>
                <a:cs typeface="Calibri"/>
                <a:hlinkClick r:id="rId3">
                  <a:extLst>
                    <a:ext uri="{A12FA001-AC4F-418D-AE19-62706E023703}">
                      <ahyp:hlinkClr xmlns:ahyp="http://schemas.microsoft.com/office/drawing/2018/hyperlinkcolor" val="tx"/>
                    </a:ext>
                  </a:extLst>
                </a:hlinkClick>
              </a:rPr>
              <a:t>VA’s Resources for Schools</a:t>
            </a:r>
            <a:r>
              <a:rPr kumimoji="0" lang="en-US" sz="2000" b="0" i="0" u="none" strike="noStrike" kern="1200" cap="none" spc="0" normalizeH="0" baseline="0" noProof="0">
                <a:ln>
                  <a:noFill/>
                </a:ln>
                <a:solidFill>
                  <a:srgbClr val="1C1F2A"/>
                </a:solidFill>
                <a:effectLst/>
                <a:uLnTx/>
                <a:uFillTx/>
                <a:latin typeface="Calibri"/>
                <a:ea typeface="+mn-ea"/>
                <a:cs typeface="Calibri"/>
              </a:rPr>
              <a:t> page.</a:t>
            </a:r>
            <a:endParaRPr kumimoji="0" lang="en-US" sz="2000" b="1" i="0" u="none" strike="noStrike" kern="1200" cap="none" spc="0" normalizeH="0" baseline="0" noProof="0">
              <a:ln>
                <a:noFill/>
              </a:ln>
              <a:solidFill>
                <a:srgbClr val="1C1F2A"/>
              </a:solidFill>
              <a:effectLst/>
              <a:uLnTx/>
              <a:uFillTx/>
              <a:latin typeface="Calibri"/>
              <a:ea typeface="+mn-ea"/>
              <a:cs typeface="Calibri"/>
            </a:endParaRPr>
          </a:p>
        </p:txBody>
      </p:sp>
      <p:sp>
        <p:nvSpPr>
          <p:cNvPr id="3" name="Rectangle: Rounded Corners 2">
            <a:extLst>
              <a:ext uri="{FF2B5EF4-FFF2-40B4-BE49-F238E27FC236}">
                <a16:creationId xmlns:a16="http://schemas.microsoft.com/office/drawing/2014/main" id="{34ABFD6E-5A36-C6EF-5810-6A298327A3AF}"/>
              </a:ext>
            </a:extLst>
          </p:cNvPr>
          <p:cNvSpPr/>
          <p:nvPr/>
        </p:nvSpPr>
        <p:spPr>
          <a:xfrm>
            <a:off x="2656003" y="1755595"/>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hlinkClick r:id="rId3">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Calibri"/>
                <a:hlinkClick r:id="rId3">
                  <a:extLst>
                    <a:ext uri="{A12FA001-AC4F-418D-AE19-62706E023703}">
                      <ahyp:hlinkClr xmlns:ahyp="http://schemas.microsoft.com/office/drawing/2018/hyperlinkcolor" val="tx"/>
                    </a:ext>
                  </a:extLst>
                </a:hlinkClick>
              </a:rPr>
              <a:t>Resources for Schools Page</a:t>
            </a:r>
            <a:endParaRPr kumimoji="0" lang="en-US" sz="1600" b="1" i="0" u="none" strike="noStrike" kern="1200" cap="none" spc="0" normalizeH="0" baseline="0" noProof="0">
              <a:ln>
                <a:noFill/>
              </a:ln>
              <a:solidFill>
                <a:srgbClr val="000000"/>
              </a:solidFill>
              <a:effectLst/>
              <a:uLnTx/>
              <a:uFillTx/>
              <a:latin typeface="Calibri"/>
              <a:ea typeface="+mn-ea"/>
              <a:cs typeface="Calibri"/>
            </a:endParaRPr>
          </a:p>
        </p:txBody>
      </p:sp>
      <p:sp>
        <p:nvSpPr>
          <p:cNvPr id="8" name="Rectangle: Rounded Corners 7">
            <a:extLst>
              <a:ext uri="{FF2B5EF4-FFF2-40B4-BE49-F238E27FC236}">
                <a16:creationId xmlns:a16="http://schemas.microsoft.com/office/drawing/2014/main" id="{9BDBE8BA-C061-968E-6F9D-D8CB7776674A}"/>
              </a:ext>
            </a:extLst>
          </p:cNvPr>
          <p:cNvSpPr/>
          <p:nvPr/>
        </p:nvSpPr>
        <p:spPr>
          <a:xfrm>
            <a:off x="5276413" y="1635998"/>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hlinkClick r:id="rId4">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0000"/>
              </a:solidFill>
              <a:effectLst/>
              <a:uLnTx/>
              <a:uFillTx/>
              <a:latin typeface="Calibri"/>
              <a:ea typeface="+mn-ea"/>
              <a:cs typeface="Calibri"/>
              <a:hlinkClick r:id="rId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Calibri"/>
                <a:hlinkClick r:id="rId4">
                  <a:extLst>
                    <a:ext uri="{A12FA001-AC4F-418D-AE19-62706E023703}">
                      <ahyp:hlinkClr xmlns:ahyp="http://schemas.microsoft.com/office/drawing/2018/hyperlinkcolor" val="tx"/>
                    </a:ext>
                  </a:extLst>
                </a:hlinkClick>
              </a:rPr>
              <a:t>Updated EM Training Modules</a:t>
            </a:r>
            <a:endParaRPr kumimoji="0" lang="en-US" sz="1600" b="1"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p:txBody>
      </p:sp>
      <p:sp>
        <p:nvSpPr>
          <p:cNvPr id="13" name="Rectangle: Rounded Corners 12">
            <a:extLst>
              <a:ext uri="{FF2B5EF4-FFF2-40B4-BE49-F238E27FC236}">
                <a16:creationId xmlns:a16="http://schemas.microsoft.com/office/drawing/2014/main" id="{B7C8E4F7-EEFF-1E99-BA5D-83990E7A81D1}"/>
              </a:ext>
            </a:extLst>
          </p:cNvPr>
          <p:cNvSpPr/>
          <p:nvPr/>
        </p:nvSpPr>
        <p:spPr>
          <a:xfrm>
            <a:off x="1113824" y="4000246"/>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Calibri"/>
              <a:ea typeface="+mn-ea"/>
              <a:cs typeface="Calibri"/>
              <a:hlinkClick r:id="rId5" invalidUrl="http:///"/>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Calibri"/>
                <a:hlinkClick r:id="rId6">
                  <a:extLst>
                    <a:ext uri="{A12FA001-AC4F-418D-AE19-62706E023703}">
                      <ahyp:hlinkClr xmlns:ahyp="http://schemas.microsoft.com/office/drawing/2018/hyperlinkcolor" val="tx"/>
                    </a:ext>
                  </a:extLst>
                </a:hlinkClick>
              </a:rPr>
              <a:t>EM Frequently Asked Questions</a:t>
            </a:r>
            <a:endParaRPr kumimoji="0" lang="en-US" sz="1800" b="1"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D95A670F-7119-99F0-4B99-D7EC0CDBD508}"/>
              </a:ext>
            </a:extLst>
          </p:cNvPr>
          <p:cNvSpPr/>
          <p:nvPr/>
        </p:nvSpPr>
        <p:spPr>
          <a:xfrm>
            <a:off x="7967799" y="1632168"/>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hlinkClick r:id="rId7">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C1F2A"/>
                </a:solidFill>
                <a:effectLst/>
                <a:uLnTx/>
                <a:uFillTx/>
                <a:latin typeface="Calibri"/>
                <a:ea typeface="+mn-ea"/>
                <a:cs typeface="Calibri"/>
                <a:hlinkClick r:id="rId8">
                  <a:extLst>
                    <a:ext uri="{A12FA001-AC4F-418D-AE19-62706E023703}">
                      <ahyp:hlinkClr xmlns:ahyp="http://schemas.microsoft.com/office/drawing/2018/hyperlinkcolor" val="tx"/>
                    </a:ext>
                  </a:extLst>
                </a:hlinkClick>
              </a:rPr>
              <a:t>Office Hours and Webinar Recordings</a:t>
            </a:r>
            <a:endParaRPr kumimoji="0" lang="en-US" sz="1600" b="1" i="0" u="none" strike="noStrike" kern="1200" cap="none" spc="0" normalizeH="0" baseline="0" noProof="0">
              <a:ln>
                <a:noFill/>
              </a:ln>
              <a:solidFill>
                <a:srgbClr val="1C1F2A"/>
              </a:solidFill>
              <a:effectLst/>
              <a:uLnTx/>
              <a:uFillTx/>
              <a:latin typeface="Calibri"/>
              <a:ea typeface="+mn-ea"/>
              <a:cs typeface="Calibri"/>
            </a:endParaRPr>
          </a:p>
        </p:txBody>
      </p:sp>
      <p:sp>
        <p:nvSpPr>
          <p:cNvPr id="15" name="Rectangle: Rounded Corners 14">
            <a:extLst>
              <a:ext uri="{FF2B5EF4-FFF2-40B4-BE49-F238E27FC236}">
                <a16:creationId xmlns:a16="http://schemas.microsoft.com/office/drawing/2014/main" id="{51D02AB5-4071-533A-51C2-15A20C1FECD4}"/>
              </a:ext>
            </a:extLst>
          </p:cNvPr>
          <p:cNvSpPr/>
          <p:nvPr/>
        </p:nvSpPr>
        <p:spPr>
          <a:xfrm>
            <a:off x="2615991" y="3815357"/>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C1F2A"/>
              </a:solidFill>
              <a:effectLst/>
              <a:uLnTx/>
              <a:uFillTx/>
              <a:latin typeface="Calibri"/>
              <a:ea typeface="+mn-ea"/>
              <a:cs typeface="Calibri"/>
            </a:endParaRPr>
          </a:p>
        </p:txBody>
      </p:sp>
      <p:sp>
        <p:nvSpPr>
          <p:cNvPr id="16" name="Rectangle: Rounded Corners 15">
            <a:extLst>
              <a:ext uri="{FF2B5EF4-FFF2-40B4-BE49-F238E27FC236}">
                <a16:creationId xmlns:a16="http://schemas.microsoft.com/office/drawing/2014/main" id="{8ADC5BEE-9332-5EED-BCD2-57C1F6ED16E1}"/>
              </a:ext>
            </a:extLst>
          </p:cNvPr>
          <p:cNvSpPr/>
          <p:nvPr/>
        </p:nvSpPr>
        <p:spPr>
          <a:xfrm>
            <a:off x="3851807" y="3915998"/>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A1D28"/>
                </a:solidFill>
                <a:effectLst/>
                <a:uLnTx/>
                <a:uFillTx/>
                <a:latin typeface="Calibri"/>
                <a:ea typeface="+mn-ea"/>
                <a:cs typeface="Calibri"/>
                <a:hlinkClick r:id="rId9">
                  <a:extLst>
                    <a:ext uri="{A12FA001-AC4F-418D-AE19-62706E023703}">
                      <ahyp:hlinkClr xmlns:ahyp="http://schemas.microsoft.com/office/drawing/2018/hyperlinkcolor" val="tx"/>
                    </a:ext>
                  </a:extLst>
                </a:hlinkClick>
              </a:rPr>
              <a:t>GovDelivery Emails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C1F2A"/>
              </a:solidFill>
              <a:effectLst/>
              <a:uLnTx/>
              <a:uFillTx/>
              <a:latin typeface="Calibri"/>
              <a:ea typeface="+mn-ea"/>
              <a:cs typeface="Calibri"/>
            </a:endParaRPr>
          </a:p>
        </p:txBody>
      </p:sp>
      <p:sp>
        <p:nvSpPr>
          <p:cNvPr id="17" name="Rectangle: Rounded Corners 16">
            <a:extLst>
              <a:ext uri="{FF2B5EF4-FFF2-40B4-BE49-F238E27FC236}">
                <a16:creationId xmlns:a16="http://schemas.microsoft.com/office/drawing/2014/main" id="{BDAADEE7-AAEF-8C2E-FDDC-5A001F8739B0}"/>
              </a:ext>
            </a:extLst>
          </p:cNvPr>
          <p:cNvSpPr/>
          <p:nvPr/>
        </p:nvSpPr>
        <p:spPr>
          <a:xfrm>
            <a:off x="6545891" y="3743178"/>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hlinkClick r:id="" action="ppaction://noaction">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a:ea typeface="+mn-ea"/>
                <a:cs typeface="Calibri"/>
                <a:hlinkClick r:id="rId10">
                  <a:extLst>
                    <a:ext uri="{A12FA001-AC4F-418D-AE19-62706E023703}">
                      <ahyp:hlinkClr xmlns:ahyp="http://schemas.microsoft.com/office/drawing/2018/hyperlinkcolor" val="tx"/>
                    </a:ext>
                  </a:extLst>
                </a:hlinkClick>
              </a:rPr>
              <a:t>Enrollment Manager System Updates</a:t>
            </a:r>
            <a:endParaRPr kumimoji="0" lang="en-US" sz="1600" b="1" i="0" u="none" strike="noStrike" kern="1200" cap="none" spc="0" normalizeH="0" baseline="0" noProof="0">
              <a:ln>
                <a:noFill/>
              </a:ln>
              <a:solidFill>
                <a:srgbClr val="000000"/>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0070C0"/>
              </a:solidFill>
              <a:effectLst/>
              <a:uLnTx/>
              <a:uFillTx/>
              <a:latin typeface="Calibri"/>
              <a:ea typeface="+mn-ea"/>
              <a:cs typeface="Calibri"/>
            </a:endParaRPr>
          </a:p>
        </p:txBody>
      </p:sp>
      <p:pic>
        <p:nvPicPr>
          <p:cNvPr id="1025" name="Picture 1024" descr="Shape&#10;&#10;Description automatically generated with low confidence">
            <a:extLst>
              <a:ext uri="{FF2B5EF4-FFF2-40B4-BE49-F238E27FC236}">
                <a16:creationId xmlns:a16="http://schemas.microsoft.com/office/drawing/2014/main" id="{7C49D19C-1EF5-ACDA-8EDE-74DEECAB4D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33591" y="1839661"/>
            <a:ext cx="1042138" cy="1042138"/>
          </a:xfrm>
          <a:prstGeom prst="rect">
            <a:avLst/>
          </a:prstGeom>
        </p:spPr>
      </p:pic>
      <p:pic>
        <p:nvPicPr>
          <p:cNvPr id="1028" name="Picture 1027" descr="Shape&#10;&#10;Description automatically generated with low confidence">
            <a:extLst>
              <a:ext uri="{FF2B5EF4-FFF2-40B4-BE49-F238E27FC236}">
                <a16:creationId xmlns:a16="http://schemas.microsoft.com/office/drawing/2014/main" id="{94494441-9FB8-125B-05E7-5ACF80BED76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86686" y="4136612"/>
            <a:ext cx="914400" cy="914400"/>
          </a:xfrm>
          <a:prstGeom prst="rect">
            <a:avLst/>
          </a:prstGeom>
        </p:spPr>
      </p:pic>
      <p:pic>
        <p:nvPicPr>
          <p:cNvPr id="1030" name="Picture 1029" descr="Shape&#10;&#10;Description automatically generated with low confidence">
            <a:extLst>
              <a:ext uri="{FF2B5EF4-FFF2-40B4-BE49-F238E27FC236}">
                <a16:creationId xmlns:a16="http://schemas.microsoft.com/office/drawing/2014/main" id="{EA1E6B9C-2AFE-6913-1B14-E8272F55802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49275" y="1808129"/>
            <a:ext cx="914400" cy="915257"/>
          </a:xfrm>
          <a:prstGeom prst="rect">
            <a:avLst/>
          </a:prstGeom>
        </p:spPr>
      </p:pic>
      <p:pic>
        <p:nvPicPr>
          <p:cNvPr id="1032" name="Picture 1031" descr="Shape&#10;&#10;Description automatically generated with low confidence">
            <a:extLst>
              <a:ext uri="{FF2B5EF4-FFF2-40B4-BE49-F238E27FC236}">
                <a16:creationId xmlns:a16="http://schemas.microsoft.com/office/drawing/2014/main" id="{0122B88E-5D00-7E2E-FF2F-FCEDCE03223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25097" y="4142224"/>
            <a:ext cx="913544" cy="914400"/>
          </a:xfrm>
          <a:prstGeom prst="rect">
            <a:avLst/>
          </a:prstGeom>
        </p:spPr>
      </p:pic>
      <p:pic>
        <p:nvPicPr>
          <p:cNvPr id="1036" name="Picture 1035" descr="Shape&#10;&#10;Description automatically generated with low confidence">
            <a:extLst>
              <a:ext uri="{FF2B5EF4-FFF2-40B4-BE49-F238E27FC236}">
                <a16:creationId xmlns:a16="http://schemas.microsoft.com/office/drawing/2014/main" id="{723DA258-DA92-17D1-B5D6-699ABFCC26E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06761" y="4113470"/>
            <a:ext cx="914400" cy="914400"/>
          </a:xfrm>
          <a:prstGeom prst="rect">
            <a:avLst/>
          </a:prstGeom>
        </p:spPr>
      </p:pic>
      <p:pic>
        <p:nvPicPr>
          <p:cNvPr id="1038" name="Picture 1037" descr="Shape&#10;&#10;Description automatically generated with low confidence">
            <a:extLst>
              <a:ext uri="{FF2B5EF4-FFF2-40B4-BE49-F238E27FC236}">
                <a16:creationId xmlns:a16="http://schemas.microsoft.com/office/drawing/2014/main" id="{AA4670D5-537D-953C-45D0-2BCCF726409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40661" y="1768534"/>
            <a:ext cx="914400" cy="914400"/>
          </a:xfrm>
          <a:prstGeom prst="rect">
            <a:avLst/>
          </a:prstGeom>
        </p:spPr>
      </p:pic>
      <p:sp>
        <p:nvSpPr>
          <p:cNvPr id="7" name="Rounded Rectangle 4">
            <a:extLst>
              <a:ext uri="{FF2B5EF4-FFF2-40B4-BE49-F238E27FC236}">
                <a16:creationId xmlns:a16="http://schemas.microsoft.com/office/drawing/2014/main" id="{AF749005-1E53-C5B8-34FD-7AE2CE561B1A}"/>
              </a:ext>
            </a:extLst>
          </p:cNvPr>
          <p:cNvSpPr/>
          <p:nvPr/>
        </p:nvSpPr>
        <p:spPr>
          <a:xfrm>
            <a:off x="9022305" y="3929048"/>
            <a:ext cx="2039442" cy="224392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B6516B2-CBD5-740B-898A-09418BDA3ADD}"/>
              </a:ext>
            </a:extLst>
          </p:cNvPr>
          <p:cNvSpPr/>
          <p:nvPr/>
        </p:nvSpPr>
        <p:spPr>
          <a:xfrm>
            <a:off x="9215991" y="3914513"/>
            <a:ext cx="1660124" cy="1899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b="1">
              <a:solidFill>
                <a:srgbClr val="1C1F2A"/>
              </a:solidFill>
              <a:latin typeface="Calibri"/>
              <a:cs typeface="Calibri"/>
            </a:endParaRPr>
          </a:p>
          <a:p>
            <a:pPr algn="ctr"/>
            <a:endParaRPr lang="en-US" sz="1600" b="1">
              <a:solidFill>
                <a:srgbClr val="1C1F2A"/>
              </a:solidFill>
              <a:latin typeface="Calibri"/>
              <a:cs typeface="Calibri"/>
            </a:endParaRPr>
          </a:p>
          <a:p>
            <a:pPr algn="ctr"/>
            <a:endParaRPr lang="en-US" sz="1600" b="1">
              <a:solidFill>
                <a:srgbClr val="1C1F2A"/>
              </a:solidFill>
              <a:latin typeface="Calibri"/>
              <a:cs typeface="Calibri"/>
            </a:endParaRPr>
          </a:p>
          <a:p>
            <a:pPr algn="ctr"/>
            <a:endParaRPr lang="en-US" sz="1600" b="1">
              <a:solidFill>
                <a:srgbClr val="1C1F2A"/>
              </a:solidFill>
              <a:latin typeface="Calibri"/>
              <a:cs typeface="Calibri"/>
            </a:endParaRPr>
          </a:p>
          <a:p>
            <a:pPr algn="ctr"/>
            <a:endParaRPr lang="en-US" sz="1600" b="1">
              <a:solidFill>
                <a:schemeClr val="tx1"/>
              </a:solidFill>
              <a:latin typeface="Calibri"/>
              <a:cs typeface="Calibri"/>
              <a:hlinkClick r:id="rId4"/>
            </a:endParaRPr>
          </a:p>
          <a:p>
            <a:pPr algn="ctr"/>
            <a:r>
              <a:rPr lang="en-US" sz="1600" b="1">
                <a:solidFill>
                  <a:schemeClr val="tx1"/>
                </a:solidFill>
                <a:latin typeface="Calibri"/>
                <a:cs typeface="Calibri"/>
                <a:hlinkClick r:id="rId17">
                  <a:extLst>
                    <a:ext uri="{A12FA001-AC4F-418D-AE19-62706E023703}">
                      <ahyp:hlinkClr xmlns:ahyp="http://schemas.microsoft.com/office/drawing/2018/hyperlinkcolor" val="tx"/>
                    </a:ext>
                  </a:extLst>
                </a:hlinkClick>
              </a:rPr>
              <a:t>SCO Resource Matrix</a:t>
            </a:r>
            <a:endParaRPr lang="en-US" sz="1600" b="1">
              <a:solidFill>
                <a:schemeClr val="tx1"/>
              </a:solidFill>
              <a:latin typeface="Calibri"/>
              <a:cs typeface="Calibri"/>
            </a:endParaRPr>
          </a:p>
          <a:p>
            <a:pPr algn="ctr"/>
            <a:endParaRPr lang="en-US" sz="1600" b="1">
              <a:solidFill>
                <a:srgbClr val="1C1F2A"/>
              </a:solidFill>
              <a:latin typeface="Calibri"/>
              <a:cs typeface="Calibri"/>
            </a:endParaRPr>
          </a:p>
        </p:txBody>
      </p:sp>
      <p:pic>
        <p:nvPicPr>
          <p:cNvPr id="10" name="Picture 9" descr="Shape&#10;&#10;Description automatically generated with low confidence">
            <a:extLst>
              <a:ext uri="{FF2B5EF4-FFF2-40B4-BE49-F238E27FC236}">
                <a16:creationId xmlns:a16="http://schemas.microsoft.com/office/drawing/2014/main" id="{2204CD7E-946C-2B9C-61B3-481C4C8BD16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607833" y="4161191"/>
            <a:ext cx="924574" cy="902871"/>
          </a:xfrm>
          <a:prstGeom prst="rect">
            <a:avLst/>
          </a:prstGeom>
        </p:spPr>
      </p:pic>
    </p:spTree>
    <p:extLst>
      <p:ext uri="{BB962C8B-B14F-4D97-AF65-F5344CB8AC3E}">
        <p14:creationId xmlns:p14="http://schemas.microsoft.com/office/powerpoint/2010/main" val="1743538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D06134-D974-2764-EE6A-661BA2755EA1}"/>
              </a:ext>
            </a:extLst>
          </p:cNvPr>
          <p:cNvSpPr>
            <a:spLocks noGrp="1"/>
          </p:cNvSpPr>
          <p:nvPr>
            <p:ph type="title"/>
          </p:nvPr>
        </p:nvSpPr>
        <p:spPr/>
        <p:txBody>
          <a:bodyPr/>
          <a:lstStyle/>
          <a:p>
            <a:r>
              <a:rPr lang="en-US" dirty="0"/>
              <a:t> </a:t>
            </a:r>
          </a:p>
        </p:txBody>
      </p:sp>
      <p:sp>
        <p:nvSpPr>
          <p:cNvPr id="5" name="Title 1">
            <a:extLst>
              <a:ext uri="{FF2B5EF4-FFF2-40B4-BE49-F238E27FC236}">
                <a16:creationId xmlns:a16="http://schemas.microsoft.com/office/drawing/2014/main" id="{7314EFAA-68DE-BBDD-7F7E-DADB93A25D7D}"/>
              </a:ext>
            </a:extLst>
          </p:cNvPr>
          <p:cNvSpPr txBox="1">
            <a:spLocks/>
          </p:cNvSpPr>
          <p:nvPr/>
        </p:nvSpPr>
        <p:spPr>
          <a:xfrm>
            <a:off x="-326572" y="0"/>
            <a:ext cx="12518571" cy="2826150"/>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5400" b="1" i="0" kern="1200">
                <a:solidFill>
                  <a:schemeClr val="bg2"/>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C1F2A"/>
                </a:solidFill>
                <a:effectLst/>
                <a:uLnTx/>
                <a:uFillTx/>
                <a:latin typeface="Calibri" panose="020F0502020204030204" pitchFamily="34" charset="0"/>
                <a:ea typeface="+mj-ea"/>
                <a:cs typeface="Calibri" panose="020F0502020204030204" pitchFamily="34" charset="0"/>
              </a:rPr>
              <a:t>Questions?</a:t>
            </a:r>
            <a:endParaRPr kumimoji="0" lang="en-US" sz="3200" b="1" i="0" u="none" strike="noStrike" kern="1200" cap="none" spc="0" normalizeH="0" baseline="0" noProof="0" dirty="0">
              <a:ln>
                <a:noFill/>
              </a:ln>
              <a:solidFill>
                <a:srgbClr val="1C1F2A"/>
              </a:solidFill>
              <a:effectLst/>
              <a:uLnTx/>
              <a:uFillTx/>
              <a:latin typeface="Calibri" panose="020F0502020204030204" pitchFamily="34" charset="0"/>
              <a:ea typeface="+mj-ea"/>
              <a:cs typeface="Calibri" panose="020F0502020204030204" pitchFamily="34" charset="0"/>
            </a:endParaRPr>
          </a:p>
          <a:p>
            <a:pPr marL="0" marR="0" lvl="0" indent="0" algn="ctr" defTabSz="914400" rtl="0" eaLnBrk="1" fontAlgn="auto" latinLnBrk="0" hangingPunct="1">
              <a:lnSpc>
                <a:spcPct val="80000"/>
              </a:lnSpc>
              <a:spcBef>
                <a:spcPct val="0"/>
              </a:spcBef>
              <a:spcAft>
                <a:spcPts val="0"/>
              </a:spcAft>
              <a:buClrTx/>
              <a:buSzTx/>
              <a:buFontTx/>
              <a:buNone/>
              <a:tabLst/>
              <a:defRPr/>
            </a:pPr>
            <a:endParaRPr lang="en-US" sz="3200" dirty="0">
              <a:solidFill>
                <a:srgbClr val="1C1F2A"/>
              </a:solidFill>
            </a:endParaRPr>
          </a:p>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C1F2A"/>
              </a:solidFill>
              <a:effectLst/>
              <a:uLnTx/>
              <a:uFillTx/>
              <a:latin typeface="Calibri" panose="020F0502020204030204" pitchFamily="34" charset="0"/>
              <a:ea typeface="+mj-ea"/>
              <a:cs typeface="Calibri" panose="020F0502020204030204" pitchFamily="34" charset="0"/>
            </a:endParaRPr>
          </a:p>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1C1F2A"/>
              </a:solidFill>
              <a:effectLst/>
              <a:uLnTx/>
              <a:uFillTx/>
              <a:latin typeface="Calibri" panose="020F0502020204030204" pitchFamily="34" charset="0"/>
              <a:ea typeface="+mj-ea"/>
              <a:cs typeface="Calibri" panose="020F0502020204030204" pitchFamily="34" charset="0"/>
            </a:endParaRPr>
          </a:p>
        </p:txBody>
      </p:sp>
      <p:sp>
        <p:nvSpPr>
          <p:cNvPr id="3" name="TextBox 2">
            <a:extLst>
              <a:ext uri="{FF2B5EF4-FFF2-40B4-BE49-F238E27FC236}">
                <a16:creationId xmlns:a16="http://schemas.microsoft.com/office/drawing/2014/main" id="{99B1B125-D465-60AD-C8B6-8A1CED0EB4D3}"/>
              </a:ext>
            </a:extLst>
          </p:cNvPr>
          <p:cNvSpPr txBox="1"/>
          <p:nvPr/>
        </p:nvSpPr>
        <p:spPr>
          <a:xfrm>
            <a:off x="1586079" y="5088651"/>
            <a:ext cx="9019841" cy="120032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C1F2A"/>
                </a:solidFill>
                <a:effectLst/>
                <a:uLnTx/>
                <a:uFillTx/>
                <a:latin typeface="Calibri"/>
                <a:ea typeface="Calibri"/>
                <a:cs typeface="Calibri"/>
              </a:rPr>
              <a:t>Education Call Center: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C1F2A"/>
                </a:solidFill>
                <a:effectLst/>
                <a:uLnTx/>
                <a:uFillTx/>
                <a:latin typeface="Calibri"/>
                <a:ea typeface="Calibri"/>
                <a:cs typeface="Calibri"/>
              </a:rPr>
              <a:t>1-888-442-4551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C1F2A"/>
                </a:solidFill>
                <a:effectLst/>
                <a:uLnTx/>
                <a:uFillTx/>
                <a:latin typeface="Calibri"/>
                <a:ea typeface="Calibri"/>
                <a:cs typeface="Calibri"/>
              </a:rPr>
              <a:t>SCO Hotline representatives available 8 a.m.-5 p.m. ET</a:t>
            </a:r>
          </a:p>
        </p:txBody>
      </p:sp>
      <p:sp>
        <p:nvSpPr>
          <p:cNvPr id="8" name="TextBox 7">
            <a:extLst>
              <a:ext uri="{FF2B5EF4-FFF2-40B4-BE49-F238E27FC236}">
                <a16:creationId xmlns:a16="http://schemas.microsoft.com/office/drawing/2014/main" id="{4873976D-6EC8-B1FB-1C82-621AABCC7500}"/>
              </a:ext>
            </a:extLst>
          </p:cNvPr>
          <p:cNvSpPr txBox="1"/>
          <p:nvPr/>
        </p:nvSpPr>
        <p:spPr>
          <a:xfrm>
            <a:off x="2864948" y="4437726"/>
            <a:ext cx="609858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1F2A"/>
                </a:solidFill>
                <a:effectLst/>
                <a:uLnTx/>
                <a:uFillTx/>
                <a:latin typeface="Calibri"/>
                <a:ea typeface="Calibri"/>
                <a:cs typeface="Calibri"/>
              </a:rPr>
              <a:t>Survey</a:t>
            </a:r>
          </a:p>
        </p:txBody>
      </p:sp>
      <p:pic>
        <p:nvPicPr>
          <p:cNvPr id="2" name="Picture 1">
            <a:extLst>
              <a:ext uri="{FF2B5EF4-FFF2-40B4-BE49-F238E27FC236}">
                <a16:creationId xmlns:a16="http://schemas.microsoft.com/office/drawing/2014/main" id="{E4119EB6-6D9E-EF8B-BEE7-889F0D6E8193}"/>
              </a:ext>
            </a:extLst>
          </p:cNvPr>
          <p:cNvPicPr>
            <a:picLocks noChangeAspect="1"/>
          </p:cNvPicPr>
          <p:nvPr/>
        </p:nvPicPr>
        <p:blipFill>
          <a:blip r:embed="rId3"/>
          <a:stretch>
            <a:fillRect/>
          </a:stretch>
        </p:blipFill>
        <p:spPr>
          <a:xfrm>
            <a:off x="4876799" y="1593451"/>
            <a:ext cx="2438400" cy="2438400"/>
          </a:xfrm>
          <a:prstGeom prst="rect">
            <a:avLst/>
          </a:prstGeom>
        </p:spPr>
      </p:pic>
    </p:spTree>
    <p:extLst>
      <p:ext uri="{BB962C8B-B14F-4D97-AF65-F5344CB8AC3E}">
        <p14:creationId xmlns:p14="http://schemas.microsoft.com/office/powerpoint/2010/main" val="127124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a:latin typeface="Calibri"/>
                <a:cs typeface="Calibri"/>
              </a:rPr>
              <a:t>Enrollment Manager Outcomes</a:t>
            </a:r>
            <a:endParaRPr lang="en-US">
              <a:ea typeface="Calibri"/>
            </a:endParaRPr>
          </a:p>
        </p:txBody>
      </p:sp>
    </p:spTree>
    <p:extLst>
      <p:ext uri="{BB962C8B-B14F-4D97-AF65-F5344CB8AC3E}">
        <p14:creationId xmlns:p14="http://schemas.microsoft.com/office/powerpoint/2010/main" val="2067538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3C719193-C4DC-D901-E1FC-DC0D1FD145AB}"/>
              </a:ext>
            </a:extLst>
          </p:cNvPr>
          <p:cNvSpPr txBox="1"/>
          <p:nvPr/>
        </p:nvSpPr>
        <p:spPr>
          <a:xfrm>
            <a:off x="3258326" y="4047502"/>
            <a:ext cx="4406007" cy="2222701"/>
          </a:xfrm>
          <a:prstGeom prst="rect">
            <a:avLst/>
          </a:prstGeom>
          <a:solidFill>
            <a:schemeClr val="bg2"/>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Arial" panose="020B0604020202020204"/>
            </a:endParaRPr>
          </a:p>
        </p:txBody>
      </p:sp>
      <p:sp>
        <p:nvSpPr>
          <p:cNvPr id="25" name="TextBox 24">
            <a:extLst>
              <a:ext uri="{FF2B5EF4-FFF2-40B4-BE49-F238E27FC236}">
                <a16:creationId xmlns:a16="http://schemas.microsoft.com/office/drawing/2014/main" id="{47CB0343-894F-1786-00B0-4EEE6A0C4B6B}"/>
              </a:ext>
            </a:extLst>
          </p:cNvPr>
          <p:cNvSpPr txBox="1"/>
          <p:nvPr/>
        </p:nvSpPr>
        <p:spPr>
          <a:xfrm>
            <a:off x="7678482" y="1644065"/>
            <a:ext cx="4520653" cy="4622231"/>
          </a:xfrm>
          <a:prstGeom prst="rect">
            <a:avLst/>
          </a:prstGeom>
          <a:solidFill>
            <a:schemeClr val="accent4">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2400" b="0" i="0" u="none" strike="noStrike" kern="1200" cap="none" spc="0" normalizeH="0" baseline="0" noProof="0">
              <a:ln>
                <a:noFill/>
              </a:ln>
              <a:solidFill>
                <a:srgbClr val="1C1F2A"/>
              </a:solidFill>
              <a:effectLst/>
              <a:uLnTx/>
              <a:uFillTx/>
              <a:latin typeface="Calibri"/>
              <a:ea typeface="+mn-ea"/>
              <a:cs typeface="Calibri"/>
            </a:endParaRPr>
          </a:p>
        </p:txBody>
      </p:sp>
      <p:sp>
        <p:nvSpPr>
          <p:cNvPr id="27" name="TextBox 26">
            <a:extLst>
              <a:ext uri="{FF2B5EF4-FFF2-40B4-BE49-F238E27FC236}">
                <a16:creationId xmlns:a16="http://schemas.microsoft.com/office/drawing/2014/main" id="{87A05BEF-E83A-489C-FFFF-8370CD65B6BB}"/>
              </a:ext>
            </a:extLst>
          </p:cNvPr>
          <p:cNvSpPr txBox="1"/>
          <p:nvPr/>
        </p:nvSpPr>
        <p:spPr>
          <a:xfrm>
            <a:off x="-29160" y="1644065"/>
            <a:ext cx="3292031" cy="2423359"/>
          </a:xfrm>
          <a:prstGeom prst="rect">
            <a:avLst/>
          </a:prstGeom>
          <a:solidFill>
            <a:schemeClr val="bg2"/>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1800" b="0" i="0" u="none" strike="noStrike" kern="1200" cap="none" spc="0" normalizeH="0" baseline="0" noProof="0">
              <a:ln>
                <a:noFill/>
              </a:ln>
              <a:solidFill>
                <a:srgbClr val="1C1F2A"/>
              </a:solidFill>
              <a:effectLst/>
              <a:uLnTx/>
              <a:uFillTx/>
              <a:latin typeface="Arial" panose="020B0604020202020204"/>
              <a:ea typeface="+mn-ea"/>
              <a:cs typeface="Arial" panose="020B0604020202020204"/>
            </a:endParaRPr>
          </a:p>
        </p:txBody>
      </p:sp>
      <p:sp>
        <p:nvSpPr>
          <p:cNvPr id="29" name="TextBox 28">
            <a:extLst>
              <a:ext uri="{FF2B5EF4-FFF2-40B4-BE49-F238E27FC236}">
                <a16:creationId xmlns:a16="http://schemas.microsoft.com/office/drawing/2014/main" id="{9A4BB531-EC8C-764D-0017-2B6958CC3022}"/>
              </a:ext>
            </a:extLst>
          </p:cNvPr>
          <p:cNvSpPr txBox="1"/>
          <p:nvPr/>
        </p:nvSpPr>
        <p:spPr>
          <a:xfrm>
            <a:off x="3290842" y="1646781"/>
            <a:ext cx="4373491" cy="2419621"/>
          </a:xfrm>
          <a:prstGeom prst="rect">
            <a:avLst/>
          </a:prstGeom>
          <a:solidFill>
            <a:schemeClr val="accent6">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4800" b="0" i="0" u="none" strike="noStrike" kern="1200" cap="none" spc="0" normalizeH="0" baseline="0" noProof="0">
              <a:ln>
                <a:noFill/>
              </a:ln>
              <a:solidFill>
                <a:srgbClr val="1C1F2A">
                  <a:lumMod val="75000"/>
                </a:srgbClr>
              </a:solidFill>
              <a:effectLst/>
              <a:uLnTx/>
              <a:uFillTx/>
              <a:latin typeface="Calibri"/>
              <a:ea typeface="+mn-ea"/>
              <a:cs typeface="Calibri"/>
            </a:endParaRPr>
          </a:p>
        </p:txBody>
      </p:sp>
      <p:sp>
        <p:nvSpPr>
          <p:cNvPr id="37" name="TextBox 36">
            <a:extLst>
              <a:ext uri="{FF2B5EF4-FFF2-40B4-BE49-F238E27FC236}">
                <a16:creationId xmlns:a16="http://schemas.microsoft.com/office/drawing/2014/main" id="{5DE08D0A-AA3A-2634-57ED-B2A7FE8787FE}"/>
              </a:ext>
            </a:extLst>
          </p:cNvPr>
          <p:cNvSpPr txBox="1"/>
          <p:nvPr/>
        </p:nvSpPr>
        <p:spPr>
          <a:xfrm>
            <a:off x="2351" y="4043765"/>
            <a:ext cx="3266940" cy="2227952"/>
          </a:xfrm>
          <a:prstGeom prst="rect">
            <a:avLst/>
          </a:prstGeom>
          <a:solidFill>
            <a:schemeClr val="accent4">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4800" b="0" i="0" u="none" strike="noStrike" kern="1200" cap="none" spc="0" normalizeH="0" baseline="0" noProof="0">
              <a:ln>
                <a:noFill/>
              </a:ln>
              <a:solidFill>
                <a:srgbClr val="1C1F2A">
                  <a:lumMod val="75000"/>
                </a:srgbClr>
              </a:solidFill>
              <a:effectLst/>
              <a:uLnTx/>
              <a:uFillTx/>
              <a:latin typeface="Calibri"/>
              <a:ea typeface="+mn-ea"/>
              <a:cs typeface="Calibri"/>
            </a:endParaRPr>
          </a:p>
        </p:txBody>
      </p:sp>
      <p:cxnSp>
        <p:nvCxnSpPr>
          <p:cNvPr id="39" name="Straight Arrow Connector 38">
            <a:extLst>
              <a:ext uri="{FF2B5EF4-FFF2-40B4-BE49-F238E27FC236}">
                <a16:creationId xmlns:a16="http://schemas.microsoft.com/office/drawing/2014/main" id="{C14E3953-274B-7BA6-4CB3-6F7BFC81ECED}"/>
              </a:ext>
            </a:extLst>
          </p:cNvPr>
          <p:cNvCxnSpPr>
            <a:cxnSpLocks/>
          </p:cNvCxnSpPr>
          <p:nvPr/>
        </p:nvCxnSpPr>
        <p:spPr>
          <a:xfrm>
            <a:off x="7667048" y="1644065"/>
            <a:ext cx="15342" cy="4607771"/>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F196D05-0268-7B1B-3BB6-A6474B6C9304}"/>
              </a:ext>
            </a:extLst>
          </p:cNvPr>
          <p:cNvCxnSpPr>
            <a:cxnSpLocks/>
          </p:cNvCxnSpPr>
          <p:nvPr/>
        </p:nvCxnSpPr>
        <p:spPr>
          <a:xfrm flipH="1">
            <a:off x="0" y="6244439"/>
            <a:ext cx="12278525" cy="14794"/>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136CAA2-E161-0717-59B7-B9C336AEF46F}"/>
              </a:ext>
            </a:extLst>
          </p:cNvPr>
          <p:cNvCxnSpPr>
            <a:cxnSpLocks/>
          </p:cNvCxnSpPr>
          <p:nvPr/>
        </p:nvCxnSpPr>
        <p:spPr>
          <a:xfrm flipH="1" flipV="1">
            <a:off x="-25959" y="1635461"/>
            <a:ext cx="12222144" cy="3907"/>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2397334-DAD8-1D57-20C4-F07F82A96FB9}"/>
              </a:ext>
            </a:extLst>
          </p:cNvPr>
          <p:cNvCxnSpPr>
            <a:cxnSpLocks/>
          </p:cNvCxnSpPr>
          <p:nvPr/>
        </p:nvCxnSpPr>
        <p:spPr>
          <a:xfrm>
            <a:off x="3262871" y="1644065"/>
            <a:ext cx="16537" cy="4629875"/>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6948F03-055D-737E-7D18-65EC5EB65CD2}"/>
              </a:ext>
            </a:extLst>
          </p:cNvPr>
          <p:cNvCxnSpPr>
            <a:cxnSpLocks/>
          </p:cNvCxnSpPr>
          <p:nvPr/>
        </p:nvCxnSpPr>
        <p:spPr>
          <a:xfrm flipH="1">
            <a:off x="-32378" y="4045279"/>
            <a:ext cx="7696711" cy="25001"/>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A469973-F60A-A23A-573E-C82F12F6FD59}"/>
              </a:ext>
            </a:extLst>
          </p:cNvPr>
          <p:cNvSpPr txBox="1"/>
          <p:nvPr/>
        </p:nvSpPr>
        <p:spPr>
          <a:xfrm>
            <a:off x="2973976" y="4562528"/>
            <a:ext cx="5229609" cy="1159292"/>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1800" b="0" i="0" u="none" strike="noStrike" kern="1200" cap="none" spc="0" normalizeH="0" baseline="0" noProof="0">
              <a:ln>
                <a:noFill/>
              </a:ln>
              <a:solidFill>
                <a:srgbClr val="1C1F2A">
                  <a:lumMod val="75000"/>
                </a:srgbClr>
              </a:solidFill>
              <a:effectLst/>
              <a:uLnTx/>
              <a:uFillTx/>
              <a:latin typeface="Calibri"/>
              <a:ea typeface="+mn-ea"/>
              <a:cs typeface="Calibri"/>
            </a:endParaRPr>
          </a:p>
          <a:p>
            <a:pPr marL="0" marR="0" lvl="0" indent="0" algn="ctr" defTabSz="228600" rtl="0" eaLnBrk="1" fontAlgn="auto" latinLnBrk="0" hangingPunct="1">
              <a:lnSpc>
                <a:spcPct val="100000"/>
              </a:lnSpc>
              <a:spcBef>
                <a:spcPts val="0"/>
              </a:spcBef>
              <a:spcAft>
                <a:spcPts val="400"/>
              </a:spcAft>
              <a:buClrTx/>
              <a:buSzTx/>
              <a:buFontTx/>
              <a:buNone/>
              <a:tabLst/>
              <a:defRPr/>
            </a:pPr>
            <a:endParaRPr kumimoji="0" lang="en-US" sz="4800" b="1" i="0" u="none" strike="noStrike" kern="1200" cap="none" spc="0" normalizeH="0" baseline="0" noProof="0">
              <a:ln>
                <a:noFill/>
              </a:ln>
              <a:solidFill>
                <a:srgbClr val="1C1F2A">
                  <a:lumMod val="75000"/>
                </a:srgbClr>
              </a:solidFill>
              <a:effectLst/>
              <a:uLnTx/>
              <a:uFillTx/>
              <a:latin typeface="Calibri"/>
              <a:ea typeface="+mn-ea"/>
              <a:cs typeface="Calibri"/>
            </a:endParaRPr>
          </a:p>
        </p:txBody>
      </p:sp>
      <p:sp>
        <p:nvSpPr>
          <p:cNvPr id="51" name="TextBox 50">
            <a:extLst>
              <a:ext uri="{FF2B5EF4-FFF2-40B4-BE49-F238E27FC236}">
                <a16:creationId xmlns:a16="http://schemas.microsoft.com/office/drawing/2014/main" id="{11F2E436-DB2C-5A37-C3AE-949A807F5D21}"/>
              </a:ext>
            </a:extLst>
          </p:cNvPr>
          <p:cNvSpPr txBox="1"/>
          <p:nvPr/>
        </p:nvSpPr>
        <p:spPr>
          <a:xfrm>
            <a:off x="7664333" y="1744730"/>
            <a:ext cx="4527667" cy="1682512"/>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400"/>
              </a:spcAft>
              <a:buClrTx/>
              <a:buSzTx/>
              <a:buFontTx/>
              <a:buNone/>
              <a:tabLst/>
              <a:defRPr/>
            </a:pPr>
            <a:r>
              <a:rPr kumimoji="0" lang="en-US" sz="4400" b="1" i="0" u="none" strike="noStrike" kern="1200" cap="none" spc="0" normalizeH="0" baseline="0" noProof="0">
                <a:ln>
                  <a:noFill/>
                </a:ln>
                <a:solidFill>
                  <a:srgbClr val="004279"/>
                </a:solidFill>
                <a:effectLst/>
                <a:uLnTx/>
                <a:uFillTx/>
                <a:latin typeface="Calibri"/>
                <a:ea typeface="+mn-lt"/>
                <a:cs typeface="Calibri"/>
              </a:rPr>
              <a:t>22,554+</a:t>
            </a:r>
            <a:endParaRPr kumimoji="0" lang="en-US" sz="4400" b="0" i="0" u="none" strike="noStrike" kern="1200" cap="none" spc="0" normalizeH="0" baseline="0" noProof="0">
              <a:ln>
                <a:noFill/>
              </a:ln>
              <a:solidFill>
                <a:srgbClr val="1C1F2A"/>
              </a:solidFill>
              <a:effectLst/>
              <a:uLnTx/>
              <a:uFillTx/>
              <a:latin typeface="Arial" panose="020B0604020202020204"/>
              <a:ea typeface="+mn-ea"/>
              <a:cs typeface="Arial"/>
            </a:endParaRPr>
          </a:p>
          <a:p>
            <a:pPr marL="0" marR="0" lvl="0" indent="0" algn="ctr" defTabSz="2286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a:ln>
                  <a:noFill/>
                </a:ln>
                <a:solidFill>
                  <a:srgbClr val="1C1F2A"/>
                </a:solidFill>
                <a:effectLst/>
                <a:uLnTx/>
                <a:uFillTx/>
                <a:latin typeface="Calibri"/>
                <a:ea typeface="+mn-ea"/>
                <a:cs typeface="Calibri"/>
              </a:rPr>
              <a:t>Cumulative count of distinct users who have accessed the Digital GI Bill system. </a:t>
            </a:r>
            <a:r>
              <a:rPr kumimoji="0" lang="en-US" sz="2400" b="1" i="0" u="none" strike="noStrike" kern="1200" cap="none" spc="0" normalizeH="0" baseline="0" noProof="0">
                <a:ln>
                  <a:noFill/>
                </a:ln>
                <a:solidFill>
                  <a:srgbClr val="1C1F2A"/>
                </a:solidFill>
                <a:effectLst/>
                <a:uLnTx/>
                <a:uFillTx/>
                <a:latin typeface="Calibri"/>
                <a:ea typeface="+mn-ea"/>
                <a:cs typeface="Calibri"/>
              </a:rPr>
              <a:t>99.9%</a:t>
            </a:r>
            <a:r>
              <a:rPr kumimoji="0" lang="en-US" sz="1600" b="0" i="0" u="none" strike="noStrike" kern="1200" cap="none" spc="0" normalizeH="0" baseline="0" noProof="0">
                <a:ln>
                  <a:noFill/>
                </a:ln>
                <a:solidFill>
                  <a:srgbClr val="1C1F2A"/>
                </a:solidFill>
                <a:effectLst/>
                <a:uLnTx/>
                <a:uFillTx/>
                <a:latin typeface="Calibri"/>
                <a:ea typeface="+mn-ea"/>
                <a:cs typeface="Calibri"/>
              </a:rPr>
              <a:t> of users who have attempted to log in are in the system.</a:t>
            </a:r>
            <a:endParaRPr kumimoji="0" lang="en-US" sz="1600" b="0" i="0" u="none" strike="noStrike" kern="1200" cap="none" spc="0" normalizeH="0" baseline="0" noProof="0">
              <a:ln>
                <a:noFill/>
              </a:ln>
              <a:solidFill>
                <a:srgbClr val="1C1F2A"/>
              </a:solidFill>
              <a:effectLst/>
              <a:uLnTx/>
              <a:uFillTx/>
              <a:latin typeface="Calibri"/>
              <a:ea typeface="Calibri"/>
              <a:cs typeface="Calibri"/>
            </a:endParaRPr>
          </a:p>
        </p:txBody>
      </p:sp>
      <p:sp>
        <p:nvSpPr>
          <p:cNvPr id="53" name="TextBox 52">
            <a:extLst>
              <a:ext uri="{FF2B5EF4-FFF2-40B4-BE49-F238E27FC236}">
                <a16:creationId xmlns:a16="http://schemas.microsoft.com/office/drawing/2014/main" id="{A54BA57F-7F7A-4878-CEEB-B958286F5E32}"/>
              </a:ext>
            </a:extLst>
          </p:cNvPr>
          <p:cNvSpPr txBox="1"/>
          <p:nvPr/>
        </p:nvSpPr>
        <p:spPr>
          <a:xfrm>
            <a:off x="4514303" y="6440158"/>
            <a:ext cx="2728608" cy="191621"/>
          </a:xfrm>
          <a:prstGeom prst="rect">
            <a:avLst/>
          </a:prstGeom>
          <a:no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lang="en-US" sz="1400" b="1">
                <a:solidFill>
                  <a:srgbClr val="1C1F2A"/>
                </a:solidFill>
                <a:latin typeface="Calibri"/>
                <a:cs typeface="Calibri"/>
              </a:rPr>
              <a:t>Data as of May 17, 2024</a:t>
            </a:r>
            <a:endParaRPr kumimoji="0" lang="en-US" sz="1400" b="1" i="0" u="none" strike="noStrike" kern="1200" cap="none" spc="0" normalizeH="0" baseline="0" noProof="0">
              <a:ln>
                <a:noFill/>
              </a:ln>
              <a:solidFill>
                <a:srgbClr val="1C1F2A"/>
              </a:solidFill>
              <a:effectLst/>
              <a:uLnTx/>
              <a:uFillTx/>
              <a:latin typeface="Calibri"/>
              <a:ea typeface="+mn-ea"/>
              <a:cs typeface="Calibri"/>
            </a:endParaRPr>
          </a:p>
        </p:txBody>
      </p:sp>
      <p:sp>
        <p:nvSpPr>
          <p:cNvPr id="55" name="TextBox 54">
            <a:extLst>
              <a:ext uri="{FF2B5EF4-FFF2-40B4-BE49-F238E27FC236}">
                <a16:creationId xmlns:a16="http://schemas.microsoft.com/office/drawing/2014/main" id="{1FA66FD7-9CCD-3523-627C-B3F6216901E3}"/>
              </a:ext>
            </a:extLst>
          </p:cNvPr>
          <p:cNvSpPr txBox="1"/>
          <p:nvPr/>
        </p:nvSpPr>
        <p:spPr>
          <a:xfrm>
            <a:off x="3399839" y="4202233"/>
            <a:ext cx="4185103" cy="166199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4400" b="1" i="0" u="none" strike="noStrike" kern="1200" cap="none" spc="0" normalizeH="0" baseline="0" noProof="0">
                <a:ln>
                  <a:noFill/>
                </a:ln>
                <a:solidFill>
                  <a:srgbClr val="1C1F2A"/>
                </a:solidFill>
                <a:effectLst/>
                <a:uLnTx/>
                <a:uFillTx/>
                <a:latin typeface="Calibri"/>
                <a:ea typeface="+mn-ea"/>
                <a:cs typeface="Calibri"/>
              </a:rPr>
              <a:t>98%*</a:t>
            </a:r>
            <a:endParaRPr kumimoji="0" lang="en-US" sz="1200" b="0" i="1"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C1F2A"/>
                </a:solidFill>
                <a:effectLst/>
                <a:uLnTx/>
                <a:uFillTx/>
                <a:latin typeface="Calibri"/>
                <a:ea typeface="+mn-ea"/>
                <a:cs typeface="Calibri"/>
              </a:rPr>
              <a:t>Of SCOs have completed at least one online training. </a:t>
            </a:r>
            <a:endParaRPr kumimoji="0" lang="en-US" sz="1100" b="0" i="0" u="none" strike="noStrike" kern="1200" cap="none" spc="0" normalizeH="0" baseline="0" noProof="0">
              <a:ln>
                <a:noFill/>
              </a:ln>
              <a:solidFill>
                <a:srgbClr val="1C1F2A"/>
              </a:solidFill>
              <a:effectLst/>
              <a:uLnTx/>
              <a:uFillTx/>
              <a:latin typeface="Calibri"/>
              <a:ea typeface="+mn-lt"/>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1C1F2A"/>
              </a:solidFill>
              <a:effectLst/>
              <a:uLnTx/>
              <a:uFillTx/>
              <a:latin typeface="Calibri"/>
              <a:ea typeface="+mn-lt"/>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C1F2A"/>
                </a:solidFill>
                <a:effectLst/>
                <a:uLnTx/>
                <a:uFillTx/>
                <a:latin typeface="Calibri"/>
                <a:ea typeface="+mn-lt"/>
                <a:cs typeface="Calibri"/>
              </a:rPr>
              <a:t>*Based on the assumption of 20,000 total active SCOs</a:t>
            </a:r>
            <a:endParaRPr kumimoji="0" lang="en-US" sz="1600" b="0" i="0" u="none" strike="noStrike" kern="1200" cap="none" spc="0" normalizeH="0" baseline="0" noProof="0">
              <a:ln>
                <a:noFill/>
              </a:ln>
              <a:solidFill>
                <a:srgbClr val="1C1F2A"/>
              </a:solidFill>
              <a:effectLst/>
              <a:uLnTx/>
              <a:uFillTx/>
              <a:latin typeface="Calibri"/>
              <a:ea typeface="+mn-ea"/>
              <a:cs typeface="Calibri"/>
            </a:endParaRPr>
          </a:p>
        </p:txBody>
      </p:sp>
      <p:sp>
        <p:nvSpPr>
          <p:cNvPr id="57" name="TextBox 56">
            <a:extLst>
              <a:ext uri="{FF2B5EF4-FFF2-40B4-BE49-F238E27FC236}">
                <a16:creationId xmlns:a16="http://schemas.microsoft.com/office/drawing/2014/main" id="{80E4030E-9E87-3F15-BA11-DC6EC5D81246}"/>
              </a:ext>
            </a:extLst>
          </p:cNvPr>
          <p:cNvSpPr txBox="1"/>
          <p:nvPr/>
        </p:nvSpPr>
        <p:spPr>
          <a:xfrm>
            <a:off x="3812175" y="1966904"/>
            <a:ext cx="3555906" cy="190821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1C1F2A"/>
                </a:solidFill>
                <a:effectLst/>
                <a:uLnTx/>
                <a:uFillTx/>
                <a:latin typeface="Calibri"/>
                <a:ea typeface="+mn-ea"/>
                <a:cs typeface="Calibri"/>
              </a:rPr>
              <a:t>5,851,651+</a:t>
            </a:r>
            <a:endParaRPr kumimoji="0" lang="en-US" sz="1600" b="0" i="0" u="none" strike="noStrike" kern="1200" cap="none" spc="0" normalizeH="0" baseline="0" noProof="0">
              <a:ln>
                <a:noFill/>
              </a:ln>
              <a:solidFill>
                <a:srgbClr val="1C1F2A"/>
              </a:solidFill>
              <a:effectLst/>
              <a:uLnTx/>
              <a:uFillTx/>
              <a:latin typeface="Arial" panose="020B0604020202020204"/>
              <a:ea typeface="+mn-ea"/>
              <a:cs typeface="Arial" panose="020B0604020202020204"/>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C1F2A"/>
                </a:solidFill>
                <a:effectLst/>
                <a:uLnTx/>
                <a:uFillTx/>
                <a:latin typeface="Calibri"/>
                <a:ea typeface="+mn-ea"/>
                <a:cs typeface="Calibri"/>
              </a:rPr>
              <a:t>Enrollment certifications for all chapters have been submitted since Enrollment Manager go live.</a:t>
            </a:r>
            <a:endParaRPr kumimoji="0" lang="en-US" sz="1600" b="0" i="0" u="none" strike="noStrike" kern="1200" cap="none" spc="0" normalizeH="0" baseline="0" noProof="0">
              <a:ln>
                <a:noFill/>
              </a:ln>
              <a:solidFill>
                <a:srgbClr val="1C1F2A"/>
              </a:solidFill>
              <a:effectLst/>
              <a:uLnTx/>
              <a:uFillTx/>
              <a:latin typeface="Calibri"/>
              <a:ea typeface="Calibri"/>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C1F2A"/>
              </a:solidFill>
              <a:effectLst/>
              <a:uLnTx/>
              <a:uFillTx/>
              <a:latin typeface="Arial" panose="020B0604020202020204"/>
              <a:ea typeface="Calibri"/>
              <a:cs typeface="Calibri"/>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a:ln>
                <a:noFill/>
              </a:ln>
              <a:solidFill>
                <a:srgbClr val="1C1F2A"/>
              </a:solidFill>
              <a:effectLst/>
              <a:uLnTx/>
              <a:uFillTx/>
              <a:latin typeface="Arial" panose="020B0604020202020204"/>
              <a:ea typeface="+mn-lt"/>
              <a:cs typeface="Arial" panose="020B0604020202020204"/>
            </a:endParaRPr>
          </a:p>
        </p:txBody>
      </p:sp>
      <p:sp>
        <p:nvSpPr>
          <p:cNvPr id="59" name="TextBox 58">
            <a:extLst>
              <a:ext uri="{FF2B5EF4-FFF2-40B4-BE49-F238E27FC236}">
                <a16:creationId xmlns:a16="http://schemas.microsoft.com/office/drawing/2014/main" id="{B6BA52BD-5BFA-C366-BB30-48386375D7C7}"/>
              </a:ext>
            </a:extLst>
          </p:cNvPr>
          <p:cNvSpPr txBox="1"/>
          <p:nvPr/>
        </p:nvSpPr>
        <p:spPr>
          <a:xfrm>
            <a:off x="122444" y="2038757"/>
            <a:ext cx="3019995" cy="181588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4400" b="1" i="0" u="none" strike="noStrike" kern="1200" cap="none" spc="0" normalizeH="0" baseline="0" noProof="0">
                <a:ln>
                  <a:noFill/>
                </a:ln>
                <a:solidFill>
                  <a:srgbClr val="1C1F2A"/>
                </a:solidFill>
                <a:effectLst/>
                <a:uLnTx/>
                <a:uFillTx/>
                <a:latin typeface="Calibri"/>
                <a:ea typeface="+mn-ea"/>
                <a:cs typeface="Calibri"/>
              </a:rPr>
              <a:t>15,359+</a:t>
            </a: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C1F2A"/>
                </a:solidFill>
                <a:effectLst/>
                <a:uLnTx/>
                <a:uFillTx/>
                <a:latin typeface="Calibri"/>
                <a:ea typeface="+mn-ea"/>
                <a:cs typeface="Calibri"/>
              </a:rPr>
              <a:t>Institutions have submitted enrollments.</a:t>
            </a:r>
            <a:endParaRPr kumimoji="0" lang="en-US" sz="1600" b="0" i="0" u="none" strike="noStrike" kern="1200" cap="none" spc="0" normalizeH="0" baseline="0" noProof="0">
              <a:ln>
                <a:noFill/>
              </a:ln>
              <a:solidFill>
                <a:srgbClr val="1C1F2A"/>
              </a:solidFill>
              <a:effectLst/>
              <a:uLnTx/>
              <a:uFillTx/>
              <a:latin typeface="Arial" panose="020B0604020202020204"/>
              <a:ea typeface="+mn-lt"/>
              <a:cs typeface="Arial" panose="020B0604020202020204"/>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C1F2A"/>
              </a:solidFill>
              <a:effectLst/>
              <a:uLnTx/>
              <a:uFillTx/>
              <a:latin typeface="Calibri"/>
              <a:ea typeface="+mn-lt"/>
              <a:cs typeface="Calibri"/>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2814A58-8CEA-AC8A-4203-64FA900AFC2B}"/>
              </a:ext>
            </a:extLst>
          </p:cNvPr>
          <p:cNvSpPr txBox="1"/>
          <p:nvPr/>
        </p:nvSpPr>
        <p:spPr>
          <a:xfrm>
            <a:off x="-25958" y="4045988"/>
            <a:ext cx="3316800" cy="215443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C1F2A"/>
              </a:solidFill>
              <a:effectLst/>
              <a:highlight>
                <a:srgbClr val="FFFF00"/>
              </a:highlight>
              <a:uLnTx/>
              <a:uFillTx/>
              <a:latin typeface="Calibri"/>
              <a:ea typeface="+mn-lt"/>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1C1F2A"/>
                </a:solidFill>
                <a:effectLst/>
                <a:uLnTx/>
                <a:uFillTx/>
                <a:latin typeface="Calibri"/>
                <a:ea typeface="+mn-ea"/>
                <a:cs typeface="Calibri"/>
              </a:rPr>
              <a:t>224</a:t>
            </a:r>
            <a:endParaRPr kumimoji="0" lang="en-US" sz="1600" b="0" i="0" u="none" strike="noStrike" kern="1200" cap="none" spc="0" normalizeH="0" baseline="0" noProof="0">
              <a:ln>
                <a:noFill/>
              </a:ln>
              <a:solidFill>
                <a:srgbClr val="1C1F2A"/>
              </a:solidFill>
              <a:effectLst/>
              <a:uLnTx/>
              <a:uFillTx/>
              <a:latin typeface="Calibri"/>
              <a:ea typeface="+mn-ea"/>
              <a:cs typeface="Calibri"/>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C1F2A"/>
                </a:solidFill>
                <a:effectLst/>
                <a:uLnTx/>
                <a:uFillTx/>
                <a:latin typeface="Calibri"/>
                <a:ea typeface="+mn-ea"/>
                <a:cs typeface="Calibri"/>
              </a:rPr>
              <a:t>Enrollment Manager emails sent to SCOs, </a:t>
            </a:r>
            <a:r>
              <a:rPr kumimoji="0" lang="en-US" sz="1600" b="0" i="0" u="none" strike="noStrike" kern="1200" cap="none" spc="0" normalizeH="0" baseline="0" noProof="0">
                <a:ln>
                  <a:noFill/>
                </a:ln>
                <a:solidFill>
                  <a:srgbClr val="1C1F2A"/>
                </a:solidFill>
                <a:effectLst/>
                <a:uLnTx/>
                <a:uFillTx/>
                <a:latin typeface="Calibri"/>
                <a:ea typeface="Calibri"/>
                <a:cs typeface="Calibri"/>
              </a:rPr>
              <a:t>State Approving Agencies (SAAs), EDU staff, and relevant stakeholders</a:t>
            </a:r>
            <a:r>
              <a:rPr kumimoji="0" lang="en-US" sz="1600" b="0" i="0" u="none" strike="noStrike" kern="1200" cap="none" spc="0" normalizeH="0" baseline="0" noProof="0">
                <a:ln>
                  <a:noFill/>
                </a:ln>
                <a:solidFill>
                  <a:srgbClr val="1C1F2A"/>
                </a:solidFill>
                <a:effectLst/>
                <a:uLnTx/>
                <a:uFillTx/>
                <a:latin typeface="Calibri"/>
                <a:ea typeface="+mn-ea"/>
                <a:cs typeface="Calibri"/>
              </a:rPr>
              <a:t>.</a:t>
            </a:r>
            <a:endParaRPr kumimoji="0" lang="en-US" sz="1600" b="0" i="0" u="none" strike="noStrike" kern="1200" cap="none" spc="0" normalizeH="0" baseline="0" noProof="0">
              <a:ln>
                <a:noFill/>
              </a:ln>
              <a:solidFill>
                <a:srgbClr val="1C1F2A"/>
              </a:solidFill>
              <a:effectLst/>
              <a:uLnTx/>
              <a:uFillTx/>
              <a:latin typeface="Calibri"/>
              <a:ea typeface="Calibri"/>
              <a:cs typeface="Calibri"/>
            </a:endParaRPr>
          </a:p>
          <a:p>
            <a:pPr marL="0" marR="0" lvl="0" indent="0" algn="ctr" defTabSz="2286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a:ln>
                <a:noFill/>
              </a:ln>
              <a:solidFill>
                <a:srgbClr val="1C1F2A"/>
              </a:solidFill>
              <a:effectLst/>
              <a:highlight>
                <a:srgbClr val="FFFF00"/>
              </a:highlight>
              <a:uLnTx/>
              <a:uFillTx/>
              <a:latin typeface="Arial" panose="020B0604020202020204"/>
              <a:ea typeface="Calibri"/>
              <a:cs typeface="Arial"/>
            </a:endParaRPr>
          </a:p>
        </p:txBody>
      </p:sp>
      <p:sp>
        <p:nvSpPr>
          <p:cNvPr id="6" name="TextBox 5">
            <a:extLst>
              <a:ext uri="{FF2B5EF4-FFF2-40B4-BE49-F238E27FC236}">
                <a16:creationId xmlns:a16="http://schemas.microsoft.com/office/drawing/2014/main" id="{B172C63B-DDA3-C897-A397-54F306F6CD73}"/>
              </a:ext>
            </a:extLst>
          </p:cNvPr>
          <p:cNvSpPr txBox="1"/>
          <p:nvPr/>
        </p:nvSpPr>
        <p:spPr>
          <a:xfrm>
            <a:off x="7694352" y="4805377"/>
            <a:ext cx="4471677" cy="1313180"/>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400"/>
              </a:spcAft>
              <a:buClrTx/>
              <a:buSzTx/>
              <a:buFontTx/>
              <a:buNone/>
              <a:tabLst/>
              <a:defRPr/>
            </a:pPr>
            <a:r>
              <a:rPr kumimoji="0" lang="en-US" sz="4400" b="1" i="0" u="none" strike="noStrike" kern="1200" cap="none" spc="0" normalizeH="0" baseline="0" noProof="0">
                <a:ln>
                  <a:noFill/>
                </a:ln>
                <a:solidFill>
                  <a:srgbClr val="004279"/>
                </a:solidFill>
                <a:effectLst/>
                <a:uLnTx/>
                <a:uFillTx/>
                <a:latin typeface="Calibri"/>
                <a:ea typeface="+mn-lt"/>
                <a:cs typeface="Calibri"/>
              </a:rPr>
              <a:t>18,851+</a:t>
            </a:r>
            <a:endParaRPr kumimoji="0" lang="en-US" sz="4400" b="1" i="0" u="none" strike="noStrike" kern="1200" cap="none" spc="0" normalizeH="0" baseline="0" noProof="0">
              <a:ln>
                <a:noFill/>
              </a:ln>
              <a:solidFill>
                <a:srgbClr val="1C1F2A"/>
              </a:solidFill>
              <a:effectLst/>
              <a:uLnTx/>
              <a:uFillTx/>
              <a:latin typeface="Calibri"/>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C1F2A"/>
                </a:solidFill>
                <a:effectLst/>
                <a:uLnTx/>
                <a:uFillTx/>
                <a:latin typeface="Calibri"/>
                <a:ea typeface="Calibri"/>
                <a:cs typeface="Calibri"/>
              </a:rPr>
              <a:t>Active Enrollment Manager external users (SCOs and other users with distinct roles) </a:t>
            </a:r>
          </a:p>
        </p:txBody>
      </p:sp>
      <p:sp>
        <p:nvSpPr>
          <p:cNvPr id="3" name="Star: 5 Points 2">
            <a:extLst>
              <a:ext uri="{FF2B5EF4-FFF2-40B4-BE49-F238E27FC236}">
                <a16:creationId xmlns:a16="http://schemas.microsoft.com/office/drawing/2014/main" id="{9239B29E-A285-9A51-D3FF-6403573D0646}"/>
              </a:ext>
            </a:extLst>
          </p:cNvPr>
          <p:cNvSpPr/>
          <p:nvPr/>
        </p:nvSpPr>
        <p:spPr>
          <a:xfrm>
            <a:off x="3594314" y="1824982"/>
            <a:ext cx="365760" cy="3657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Star: 5 Points 3">
            <a:extLst>
              <a:ext uri="{FF2B5EF4-FFF2-40B4-BE49-F238E27FC236}">
                <a16:creationId xmlns:a16="http://schemas.microsoft.com/office/drawing/2014/main" id="{64AB9282-8351-FFD0-4503-A6BF0BD4BAC7}"/>
              </a:ext>
            </a:extLst>
          </p:cNvPr>
          <p:cNvSpPr/>
          <p:nvPr/>
        </p:nvSpPr>
        <p:spPr>
          <a:xfrm>
            <a:off x="7029235" y="3458054"/>
            <a:ext cx="365760" cy="3657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Star: 5 Points 4">
            <a:extLst>
              <a:ext uri="{FF2B5EF4-FFF2-40B4-BE49-F238E27FC236}">
                <a16:creationId xmlns:a16="http://schemas.microsoft.com/office/drawing/2014/main" id="{6965A621-E5EC-4762-5C53-0071F376752C}"/>
              </a:ext>
            </a:extLst>
          </p:cNvPr>
          <p:cNvSpPr/>
          <p:nvPr/>
        </p:nvSpPr>
        <p:spPr>
          <a:xfrm>
            <a:off x="3978131" y="1663963"/>
            <a:ext cx="182880" cy="18288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Star: 5 Points 6">
            <a:extLst>
              <a:ext uri="{FF2B5EF4-FFF2-40B4-BE49-F238E27FC236}">
                <a16:creationId xmlns:a16="http://schemas.microsoft.com/office/drawing/2014/main" id="{1656E57B-B1F0-28D3-D795-49F5C76B1628}"/>
              </a:ext>
            </a:extLst>
          </p:cNvPr>
          <p:cNvSpPr/>
          <p:nvPr/>
        </p:nvSpPr>
        <p:spPr>
          <a:xfrm>
            <a:off x="6942978" y="1809878"/>
            <a:ext cx="182880" cy="18288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Star: 5 Points 7">
            <a:extLst>
              <a:ext uri="{FF2B5EF4-FFF2-40B4-BE49-F238E27FC236}">
                <a16:creationId xmlns:a16="http://schemas.microsoft.com/office/drawing/2014/main" id="{463D1CF0-BF9B-A320-08DF-F522AC77D054}"/>
              </a:ext>
            </a:extLst>
          </p:cNvPr>
          <p:cNvSpPr/>
          <p:nvPr/>
        </p:nvSpPr>
        <p:spPr>
          <a:xfrm>
            <a:off x="6560944" y="3672329"/>
            <a:ext cx="182880" cy="18288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Star: 5 Points 8">
            <a:extLst>
              <a:ext uri="{FF2B5EF4-FFF2-40B4-BE49-F238E27FC236}">
                <a16:creationId xmlns:a16="http://schemas.microsoft.com/office/drawing/2014/main" id="{159964B3-D409-B0D3-444B-DDEAA0FEA5B7}"/>
              </a:ext>
            </a:extLst>
          </p:cNvPr>
          <p:cNvSpPr/>
          <p:nvPr/>
        </p:nvSpPr>
        <p:spPr>
          <a:xfrm>
            <a:off x="3597665" y="3553031"/>
            <a:ext cx="365760" cy="3657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itle 1">
            <a:extLst>
              <a:ext uri="{FF2B5EF4-FFF2-40B4-BE49-F238E27FC236}">
                <a16:creationId xmlns:a16="http://schemas.microsoft.com/office/drawing/2014/main" id="{542A280F-C9F9-81F7-D6B8-3F4710649ACF}"/>
              </a:ext>
            </a:extLst>
          </p:cNvPr>
          <p:cNvSpPr txBox="1">
            <a:spLocks/>
          </p:cNvSpPr>
          <p:nvPr/>
        </p:nvSpPr>
        <p:spPr>
          <a:xfrm>
            <a:off x="277634" y="226733"/>
            <a:ext cx="11430000" cy="478202"/>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4800" b="1" i="0" u="none" strike="noStrike" kern="1200" cap="none" spc="0" normalizeH="0" baseline="0" noProof="0">
                <a:ln>
                  <a:noFill/>
                </a:ln>
                <a:solidFill>
                  <a:srgbClr val="1C1F2A"/>
                </a:solidFill>
                <a:effectLst/>
                <a:uLnTx/>
                <a:uFillTx/>
                <a:latin typeface="Calibri"/>
                <a:ea typeface="+mj-ea"/>
                <a:cs typeface="Calibri"/>
              </a:rPr>
              <a:t>Enrollment Manager Outcomes</a:t>
            </a:r>
            <a:endParaRPr kumimoji="0" lang="en-US" sz="4800" b="1" i="0" u="none" strike="noStrike" kern="1200" cap="none" spc="0" normalizeH="0" baseline="0" noProof="0">
              <a:ln>
                <a:noFill/>
              </a:ln>
              <a:solidFill>
                <a:srgbClr val="1C1F2A"/>
              </a:solidFill>
              <a:effectLst/>
              <a:uLnTx/>
              <a:uFillTx/>
              <a:latin typeface="Calibri" panose="020F0502020204030204" pitchFamily="34" charset="0"/>
              <a:ea typeface="+mj-ea"/>
              <a:cs typeface="Calibri" panose="020F0502020204030204" pitchFamily="34" charset="0"/>
            </a:endParaRPr>
          </a:p>
        </p:txBody>
      </p:sp>
      <p:sp>
        <p:nvSpPr>
          <p:cNvPr id="11" name="TextBox 10">
            <a:extLst>
              <a:ext uri="{FF2B5EF4-FFF2-40B4-BE49-F238E27FC236}">
                <a16:creationId xmlns:a16="http://schemas.microsoft.com/office/drawing/2014/main" id="{008A98F5-5292-B6C9-C5F3-721CB373931F}"/>
              </a:ext>
            </a:extLst>
          </p:cNvPr>
          <p:cNvSpPr txBox="1"/>
          <p:nvPr/>
        </p:nvSpPr>
        <p:spPr>
          <a:xfrm>
            <a:off x="7664333" y="3640209"/>
            <a:ext cx="4511166" cy="1066959"/>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400"/>
              </a:spcAft>
              <a:buClrTx/>
              <a:buSzTx/>
              <a:buFontTx/>
              <a:buNone/>
              <a:tabLst/>
              <a:defRPr/>
            </a:pPr>
            <a:r>
              <a:rPr kumimoji="0" lang="en-US" sz="4400" b="1" i="0" u="none" strike="noStrike" kern="1200" cap="none" spc="0" normalizeH="0" baseline="0" noProof="0">
                <a:ln>
                  <a:noFill/>
                </a:ln>
                <a:solidFill>
                  <a:srgbClr val="004279"/>
                </a:solidFill>
                <a:effectLst/>
                <a:uLnTx/>
                <a:uFillTx/>
                <a:latin typeface="Calibri"/>
                <a:ea typeface="+mn-lt"/>
                <a:cs typeface="Calibri"/>
              </a:rPr>
              <a:t>738+</a:t>
            </a:r>
            <a:endParaRPr kumimoji="0" lang="en-US" sz="44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ctr" defTabSz="228600" rtl="0" eaLnBrk="1" fontAlgn="auto" latinLnBrk="0" hangingPunct="1">
              <a:lnSpc>
                <a:spcPct val="100000"/>
              </a:lnSpc>
              <a:spcBef>
                <a:spcPts val="0"/>
              </a:spcBef>
              <a:spcAft>
                <a:spcPts val="400"/>
              </a:spcAft>
              <a:buClrTx/>
              <a:buSzTx/>
              <a:buFontTx/>
              <a:buNone/>
              <a:tabLst/>
              <a:defRPr/>
            </a:pPr>
            <a:r>
              <a:rPr kumimoji="0" lang="en-US" sz="1600" b="0" i="0" u="none" strike="noStrike" kern="1200" cap="none" spc="0" normalizeH="0" baseline="0" noProof="0">
                <a:ln>
                  <a:noFill/>
                </a:ln>
                <a:solidFill>
                  <a:srgbClr val="1C1F2A"/>
                </a:solidFill>
                <a:effectLst/>
                <a:uLnTx/>
                <a:uFillTx/>
                <a:latin typeface="Calibri"/>
                <a:ea typeface="+mn-ea"/>
                <a:cs typeface="Calibri"/>
              </a:rPr>
              <a:t>Active Enrollment Manager internal users (VA) </a:t>
            </a:r>
            <a:endParaRPr kumimoji="0" lang="en-US" sz="1600" b="0" i="0" u="none" strike="noStrike" kern="1200" cap="none" spc="0" normalizeH="0" baseline="0" noProof="0">
              <a:ln>
                <a:noFill/>
              </a:ln>
              <a:solidFill>
                <a:srgbClr val="1C1F2A"/>
              </a:solidFill>
              <a:effectLst/>
              <a:uLnTx/>
              <a:uFillTx/>
              <a:latin typeface="Calibri"/>
              <a:ea typeface="Calibri"/>
              <a:cs typeface="Calibri"/>
            </a:endParaRPr>
          </a:p>
        </p:txBody>
      </p:sp>
      <p:sp>
        <p:nvSpPr>
          <p:cNvPr id="10" name="TextBox 9">
            <a:extLst>
              <a:ext uri="{FF2B5EF4-FFF2-40B4-BE49-F238E27FC236}">
                <a16:creationId xmlns:a16="http://schemas.microsoft.com/office/drawing/2014/main" id="{00F2A1A1-0CEF-167E-1512-F8674D88BF65}"/>
              </a:ext>
            </a:extLst>
          </p:cNvPr>
          <p:cNvSpPr txBox="1"/>
          <p:nvPr/>
        </p:nvSpPr>
        <p:spPr>
          <a:xfrm>
            <a:off x="273878" y="789471"/>
            <a:ext cx="10370931"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1C1F2A"/>
                </a:solidFill>
                <a:effectLst/>
                <a:uLnTx/>
                <a:uFillTx/>
                <a:latin typeface="Calibri"/>
                <a:ea typeface="+mn-ea"/>
                <a:cs typeface="+mn-cs"/>
              </a:rPr>
              <a:t>In just one year, Enrollment Manager has seen high rates of engagement and facilitated submission of millions of enrollment certifications for all chapters. </a:t>
            </a:r>
            <a:endParaRPr kumimoji="0" lang="en-US" sz="1800" b="0" i="0" u="none" strike="noStrike" kern="1200" cap="none" spc="0" normalizeH="0" baseline="0" noProof="0">
              <a:ln>
                <a:noFill/>
              </a:ln>
              <a:solidFill>
                <a:srgbClr val="1C1F2A"/>
              </a:solidFill>
              <a:effectLst/>
              <a:uLnTx/>
              <a:uFillTx/>
              <a:latin typeface="Calibri"/>
              <a:ea typeface="+mn-ea"/>
              <a:cs typeface="Calibri"/>
            </a:endParaRPr>
          </a:p>
        </p:txBody>
      </p:sp>
    </p:spTree>
    <p:extLst>
      <p:ext uri="{BB962C8B-B14F-4D97-AF65-F5344CB8AC3E}">
        <p14:creationId xmlns:p14="http://schemas.microsoft.com/office/powerpoint/2010/main" val="176549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9A8A373A-FE79-4D33-92BB-C3D9B061B2FE}"/>
              </a:ext>
            </a:extLst>
          </p:cNvPr>
          <p:cNvSpPr>
            <a:spLocks noGrp="1"/>
          </p:cNvSpPr>
          <p:nvPr>
            <p:ph type="title"/>
          </p:nvPr>
        </p:nvSpPr>
        <p:spPr>
          <a:xfrm>
            <a:off x="226642" y="242608"/>
            <a:ext cx="11536947" cy="537750"/>
          </a:xfrm>
        </p:spPr>
        <p:txBody>
          <a:bodyPr>
            <a:normAutofit/>
          </a:bodyPr>
          <a:lstStyle/>
          <a:p>
            <a:r>
              <a:rPr lang="en-GB">
                <a:solidFill>
                  <a:schemeClr val="tx1"/>
                </a:solidFill>
                <a:latin typeface="Calibri"/>
                <a:cs typeface="Calibri"/>
              </a:rPr>
              <a:t>Celebrating One Year with Enrollment Manager</a:t>
            </a:r>
            <a:endParaRPr lang="en-GB">
              <a:solidFill>
                <a:schemeClr val="tx1"/>
              </a:solidFill>
            </a:endParaRPr>
          </a:p>
        </p:txBody>
      </p:sp>
      <p:cxnSp>
        <p:nvCxnSpPr>
          <p:cNvPr id="41" name="Straight Connector 40">
            <a:extLst>
              <a:ext uri="{FF2B5EF4-FFF2-40B4-BE49-F238E27FC236}">
                <a16:creationId xmlns:a16="http://schemas.microsoft.com/office/drawing/2014/main" id="{565F8EDB-F00D-4D7D-9897-CE41209EBCA2}"/>
              </a:ext>
            </a:extLst>
          </p:cNvPr>
          <p:cNvCxnSpPr>
            <a:cxnSpLocks/>
          </p:cNvCxnSpPr>
          <p:nvPr/>
        </p:nvCxnSpPr>
        <p:spPr>
          <a:xfrm flipV="1">
            <a:off x="8391097" y="4314316"/>
            <a:ext cx="234382" cy="166830"/>
          </a:xfrm>
          <a:prstGeom prst="line">
            <a:avLst/>
          </a:prstGeom>
          <a:ln/>
        </p:spPr>
        <p:style>
          <a:lnRef idx="1">
            <a:schemeClr val="accent3"/>
          </a:lnRef>
          <a:fillRef idx="0">
            <a:schemeClr val="accent3"/>
          </a:fillRef>
          <a:effectRef idx="0">
            <a:schemeClr val="accent3"/>
          </a:effectRef>
          <a:fontRef idx="minor">
            <a:schemeClr val="tx1"/>
          </a:fontRef>
        </p:style>
      </p:cxnSp>
      <p:sp>
        <p:nvSpPr>
          <p:cNvPr id="4" name="Rectangle 3">
            <a:extLst>
              <a:ext uri="{FF2B5EF4-FFF2-40B4-BE49-F238E27FC236}">
                <a16:creationId xmlns:a16="http://schemas.microsoft.com/office/drawing/2014/main" id="{8A59C20F-F407-02F2-E02F-19EC1B65A308}"/>
              </a:ext>
            </a:extLst>
          </p:cNvPr>
          <p:cNvSpPr/>
          <p:nvPr/>
        </p:nvSpPr>
        <p:spPr>
          <a:xfrm>
            <a:off x="3482733" y="1448541"/>
            <a:ext cx="8553943" cy="4371491"/>
          </a:xfrm>
          <a:prstGeom prst="rect">
            <a:avLst/>
          </a:prstGeom>
          <a:solidFill>
            <a:srgbClr val="E1F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5F2F7"/>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A1BA1618-D41E-97FD-8D1E-D78E98DE9701}"/>
              </a:ext>
            </a:extLst>
          </p:cNvPr>
          <p:cNvSpPr/>
          <p:nvPr/>
        </p:nvSpPr>
        <p:spPr>
          <a:xfrm>
            <a:off x="225745" y="1447707"/>
            <a:ext cx="3057810" cy="4371491"/>
          </a:xfrm>
          <a:prstGeom prst="rect">
            <a:avLst/>
          </a:prstGeom>
          <a:solidFill>
            <a:srgbClr val="E1F3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Calibri"/>
            </a:endParaRPr>
          </a:p>
        </p:txBody>
      </p:sp>
      <p:sp>
        <p:nvSpPr>
          <p:cNvPr id="52" name="TextBox 51">
            <a:extLst>
              <a:ext uri="{FF2B5EF4-FFF2-40B4-BE49-F238E27FC236}">
                <a16:creationId xmlns:a16="http://schemas.microsoft.com/office/drawing/2014/main" id="{4C3B22B1-2A11-F998-BBD9-B441F5E3B572}"/>
              </a:ext>
            </a:extLst>
          </p:cNvPr>
          <p:cNvSpPr txBox="1"/>
          <p:nvPr/>
        </p:nvSpPr>
        <p:spPr>
          <a:xfrm>
            <a:off x="225745" y="1595741"/>
            <a:ext cx="30578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Calibri"/>
                <a:cs typeface="Calibri"/>
              </a:rPr>
              <a:t>Key Metrics</a:t>
            </a:r>
            <a:endParaRPr kumimoji="0" lang="en-US" sz="2000" b="0" i="0" u="none" strike="noStrike" kern="1200" cap="none" spc="0" normalizeH="0" baseline="0" noProof="0">
              <a:ln>
                <a:noFill/>
              </a:ln>
              <a:solidFill>
                <a:srgbClr val="000000"/>
              </a:solidFill>
              <a:effectLst/>
              <a:uLnTx/>
              <a:uFillTx/>
              <a:latin typeface="Calibri"/>
              <a:ea typeface="Calibri"/>
              <a:cs typeface="Calibri"/>
            </a:endParaRPr>
          </a:p>
        </p:txBody>
      </p:sp>
      <p:sp>
        <p:nvSpPr>
          <p:cNvPr id="63" name="TextBox 62">
            <a:extLst>
              <a:ext uri="{FF2B5EF4-FFF2-40B4-BE49-F238E27FC236}">
                <a16:creationId xmlns:a16="http://schemas.microsoft.com/office/drawing/2014/main" id="{954DCD12-0335-2F95-1F17-305F8CCA9EA8}"/>
              </a:ext>
            </a:extLst>
          </p:cNvPr>
          <p:cNvSpPr txBox="1"/>
          <p:nvPr/>
        </p:nvSpPr>
        <p:spPr>
          <a:xfrm>
            <a:off x="521034" y="4165189"/>
            <a:ext cx="247741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C7CBB"/>
                </a:solidFill>
                <a:effectLst/>
                <a:uLnTx/>
                <a:uFillTx/>
                <a:latin typeface="Calibri"/>
                <a:ea typeface="+mn-ea"/>
                <a:cs typeface="Calibri"/>
              </a:rPr>
              <a:t>SCO Engagement Activity</a:t>
            </a:r>
          </a:p>
        </p:txBody>
      </p:sp>
      <p:sp>
        <p:nvSpPr>
          <p:cNvPr id="71" name="TextBox 70">
            <a:extLst>
              <a:ext uri="{FF2B5EF4-FFF2-40B4-BE49-F238E27FC236}">
                <a16:creationId xmlns:a16="http://schemas.microsoft.com/office/drawing/2014/main" id="{33CFF7B5-FA3E-70DA-110D-CBFE9C033656}"/>
              </a:ext>
            </a:extLst>
          </p:cNvPr>
          <p:cNvSpPr txBox="1"/>
          <p:nvPr/>
        </p:nvSpPr>
        <p:spPr>
          <a:xfrm>
            <a:off x="207865" y="2208435"/>
            <a:ext cx="305781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C7CBB"/>
                </a:solidFill>
                <a:effectLst/>
                <a:uLnTx/>
                <a:uFillTx/>
                <a:latin typeface="Calibri"/>
                <a:ea typeface="+mn-ea"/>
                <a:cs typeface="Calibri"/>
              </a:rPr>
              <a:t>Main Presentation</a:t>
            </a:r>
          </a:p>
        </p:txBody>
      </p:sp>
      <p:grpSp>
        <p:nvGrpSpPr>
          <p:cNvPr id="82" name="Group 81">
            <a:extLst>
              <a:ext uri="{FF2B5EF4-FFF2-40B4-BE49-F238E27FC236}">
                <a16:creationId xmlns:a16="http://schemas.microsoft.com/office/drawing/2014/main" id="{37697496-4D4F-5968-2F5D-0D94B192ACB5}"/>
              </a:ext>
            </a:extLst>
          </p:cNvPr>
          <p:cNvGrpSpPr/>
          <p:nvPr/>
        </p:nvGrpSpPr>
        <p:grpSpPr>
          <a:xfrm>
            <a:off x="4177596" y="1984340"/>
            <a:ext cx="2985044" cy="3620141"/>
            <a:chOff x="295437" y="2040520"/>
            <a:chExt cx="3082223" cy="3620141"/>
          </a:xfrm>
        </p:grpSpPr>
        <p:sp>
          <p:nvSpPr>
            <p:cNvPr id="80" name="TextBox 79">
              <a:extLst>
                <a:ext uri="{FF2B5EF4-FFF2-40B4-BE49-F238E27FC236}">
                  <a16:creationId xmlns:a16="http://schemas.microsoft.com/office/drawing/2014/main" id="{8BE90991-4B62-C810-0754-7C91E0C61C97}"/>
                </a:ext>
              </a:extLst>
            </p:cNvPr>
            <p:cNvSpPr txBox="1"/>
            <p:nvPr/>
          </p:nvSpPr>
          <p:spPr>
            <a:xfrm>
              <a:off x="637986" y="2040520"/>
              <a:ext cx="2397125"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0C7CBB"/>
                  </a:solidFill>
                  <a:effectLst/>
                  <a:uLnTx/>
                  <a:uFillTx/>
                  <a:latin typeface="Calibri"/>
                  <a:ea typeface="+mn-ea"/>
                  <a:cs typeface="Arial"/>
                </a:rPr>
                <a:t>Workshop Presentation</a:t>
              </a:r>
              <a:endParaRPr kumimoji="0" lang="en-US" sz="1800" b="0" i="0" u="none" strike="noStrike" kern="1200" cap="none" spc="0" normalizeH="0" baseline="0" noProof="0">
                <a:ln>
                  <a:noFill/>
                </a:ln>
                <a:solidFill>
                  <a:srgbClr val="0C7CBB"/>
                </a:solidFill>
                <a:effectLst/>
                <a:uLnTx/>
                <a:uFillTx/>
                <a:latin typeface="Arial" panose="020B0604020202020204"/>
                <a:ea typeface="+mn-ea"/>
                <a:cs typeface="+mn-cs"/>
              </a:endParaRPr>
            </a:p>
          </p:txBody>
        </p:sp>
        <p:sp>
          <p:nvSpPr>
            <p:cNvPr id="81" name="TextBox 80">
              <a:extLst>
                <a:ext uri="{FF2B5EF4-FFF2-40B4-BE49-F238E27FC236}">
                  <a16:creationId xmlns:a16="http://schemas.microsoft.com/office/drawing/2014/main" id="{798D45B9-3951-114A-84B9-FDE048C04C15}"/>
                </a:ext>
              </a:extLst>
            </p:cNvPr>
            <p:cNvSpPr txBox="1"/>
            <p:nvPr/>
          </p:nvSpPr>
          <p:spPr>
            <a:xfrm>
              <a:off x="295437" y="5229774"/>
              <a:ext cx="3082223"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solidFill>
                    <a:srgbClr val="1C1F2A"/>
                  </a:solidFill>
                  <a:effectLst/>
                  <a:uLnTx/>
                  <a:uFillTx/>
                  <a:latin typeface="Calibri"/>
                  <a:ea typeface="+mn-ea"/>
                  <a:cs typeface="Calibri"/>
                </a:rPr>
                <a:t>Discussed EM progress to date, shared tips and resources for using EM.</a:t>
              </a:r>
              <a:endParaRPr kumimoji="0" lang="en-US"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87" name="Group 86">
            <a:extLst>
              <a:ext uri="{FF2B5EF4-FFF2-40B4-BE49-F238E27FC236}">
                <a16:creationId xmlns:a16="http://schemas.microsoft.com/office/drawing/2014/main" id="{CADC5D4C-2F03-8DE8-4ED9-26302CD56463}"/>
              </a:ext>
            </a:extLst>
          </p:cNvPr>
          <p:cNvGrpSpPr/>
          <p:nvPr/>
        </p:nvGrpSpPr>
        <p:grpSpPr>
          <a:xfrm>
            <a:off x="8250157" y="1963172"/>
            <a:ext cx="3337449" cy="3641308"/>
            <a:chOff x="3156897" y="2067688"/>
            <a:chExt cx="3446103" cy="3641308"/>
          </a:xfrm>
        </p:grpSpPr>
        <p:sp>
          <p:nvSpPr>
            <p:cNvPr id="85" name="TextBox 84">
              <a:extLst>
                <a:ext uri="{FF2B5EF4-FFF2-40B4-BE49-F238E27FC236}">
                  <a16:creationId xmlns:a16="http://schemas.microsoft.com/office/drawing/2014/main" id="{5D0683F8-EAD1-D8BD-841F-0BE78E18F75A}"/>
                </a:ext>
              </a:extLst>
            </p:cNvPr>
            <p:cNvSpPr txBox="1"/>
            <p:nvPr/>
          </p:nvSpPr>
          <p:spPr>
            <a:xfrm>
              <a:off x="3681387" y="2067688"/>
              <a:ext cx="2397125"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0C7CBB"/>
                  </a:solidFill>
                  <a:effectLst/>
                  <a:uLnTx/>
                  <a:uFillTx/>
                  <a:latin typeface="Calibri"/>
                  <a:ea typeface="+mn-ea"/>
                  <a:cs typeface="Arial"/>
                </a:rPr>
                <a:t>SCO Engagement Activity</a:t>
              </a:r>
              <a:endParaRPr kumimoji="0" lang="en-US" sz="1800" b="0" i="0" u="none" strike="noStrike" kern="1200" cap="none" spc="0" normalizeH="0" baseline="0" noProof="0">
                <a:ln>
                  <a:noFill/>
                </a:ln>
                <a:solidFill>
                  <a:srgbClr val="0C7CBB"/>
                </a:solidFill>
                <a:effectLst/>
                <a:uLnTx/>
                <a:uFillTx/>
                <a:latin typeface="Arial" panose="020B0604020202020204"/>
                <a:ea typeface="+mn-ea"/>
                <a:cs typeface="+mn-cs"/>
              </a:endParaRPr>
            </a:p>
          </p:txBody>
        </p:sp>
        <p:sp>
          <p:nvSpPr>
            <p:cNvPr id="86" name="TextBox 85">
              <a:extLst>
                <a:ext uri="{FF2B5EF4-FFF2-40B4-BE49-F238E27FC236}">
                  <a16:creationId xmlns:a16="http://schemas.microsoft.com/office/drawing/2014/main" id="{1C76A922-3777-39FE-A5BA-DEFF9736D246}"/>
                </a:ext>
              </a:extLst>
            </p:cNvPr>
            <p:cNvSpPr txBox="1"/>
            <p:nvPr/>
          </p:nvSpPr>
          <p:spPr>
            <a:xfrm>
              <a:off x="3156897" y="5278109"/>
              <a:ext cx="3446103"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Calibri"/>
                </a:rPr>
                <a:t>Provided an opportunity for SCOs to provide EM feedback through a facilitator-led activity. </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Calibri"/>
              </a:endParaRPr>
            </a:p>
          </p:txBody>
        </p:sp>
      </p:grpSp>
      <p:sp>
        <p:nvSpPr>
          <p:cNvPr id="5" name="TextBox 4">
            <a:extLst>
              <a:ext uri="{FF2B5EF4-FFF2-40B4-BE49-F238E27FC236}">
                <a16:creationId xmlns:a16="http://schemas.microsoft.com/office/drawing/2014/main" id="{C039FADB-B461-8646-9B4B-CFFD7AFB37E8}"/>
              </a:ext>
            </a:extLst>
          </p:cNvPr>
          <p:cNvSpPr txBox="1"/>
          <p:nvPr/>
        </p:nvSpPr>
        <p:spPr>
          <a:xfrm>
            <a:off x="3482733" y="1593330"/>
            <a:ext cx="8553943" cy="246221"/>
          </a:xfrm>
          <a:prstGeom prst="rect">
            <a:avLst/>
          </a:prstGeom>
          <a:no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1A1D28"/>
                </a:solidFill>
                <a:effectLst/>
                <a:uLnTx/>
                <a:uFillTx/>
                <a:latin typeface="Calibri"/>
                <a:ea typeface="Calibri"/>
                <a:cs typeface="Calibri"/>
              </a:rPr>
              <a:t>Event Highlights</a:t>
            </a:r>
            <a:r>
              <a:rPr kumimoji="0" lang="en-US" sz="2000" b="1" i="0" u="none" strike="noStrike" kern="1200" cap="none" spc="0" normalizeH="0" baseline="0" noProof="0">
                <a:ln>
                  <a:noFill/>
                </a:ln>
                <a:solidFill>
                  <a:srgbClr val="004279"/>
                </a:solidFill>
                <a:effectLst/>
                <a:uLnTx/>
                <a:uFillTx/>
                <a:latin typeface="Calibri"/>
                <a:ea typeface="Calibri"/>
                <a:cs typeface="Calibri"/>
              </a:rPr>
              <a:t> </a:t>
            </a:r>
            <a:endParaRPr kumimoji="0" lang="en-US" sz="2000" b="1" i="0" u="none" strike="noStrike" kern="1200" cap="none" spc="0" normalizeH="0" baseline="0" noProof="0">
              <a:ln>
                <a:noFill/>
              </a:ln>
              <a:solidFill>
                <a:srgbClr val="004279"/>
              </a:solidFill>
              <a:effectLst/>
              <a:uLnTx/>
              <a:uFillTx/>
              <a:latin typeface="Calibri" panose="020F0502020204030204" pitchFamily="34" charset="0"/>
              <a:ea typeface="+mn-ea"/>
              <a:cs typeface="Calibri" panose="020F0502020204030204" pitchFamily="34" charset="0"/>
            </a:endParaRPr>
          </a:p>
        </p:txBody>
      </p:sp>
      <p:pic>
        <p:nvPicPr>
          <p:cNvPr id="30" name="Picture 29" descr="Shape&#10;&#10;Description automatically generated with low confidence">
            <a:extLst>
              <a:ext uri="{FF2B5EF4-FFF2-40B4-BE49-F238E27FC236}">
                <a16:creationId xmlns:a16="http://schemas.microsoft.com/office/drawing/2014/main" id="{1AA7AF4F-CB9B-AB56-330C-2B86EC4F70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45" y="2554243"/>
            <a:ext cx="391482" cy="411365"/>
          </a:xfrm>
          <a:prstGeom prst="rect">
            <a:avLst/>
          </a:prstGeom>
        </p:spPr>
      </p:pic>
      <p:pic>
        <p:nvPicPr>
          <p:cNvPr id="31" name="Picture 30" descr="Shape&#10;&#10;Description automatically generated with low confidence">
            <a:extLst>
              <a:ext uri="{FF2B5EF4-FFF2-40B4-BE49-F238E27FC236}">
                <a16:creationId xmlns:a16="http://schemas.microsoft.com/office/drawing/2014/main" id="{33F7C89D-FC37-1728-DC4A-BED383B7F6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021" y="2883905"/>
            <a:ext cx="388730" cy="408474"/>
          </a:xfrm>
          <a:prstGeom prst="rect">
            <a:avLst/>
          </a:prstGeom>
        </p:spPr>
      </p:pic>
      <p:pic>
        <p:nvPicPr>
          <p:cNvPr id="35" name="Picture 34" descr="Shape&#10;&#10;Description automatically generated with low confidence">
            <a:extLst>
              <a:ext uri="{FF2B5EF4-FFF2-40B4-BE49-F238E27FC236}">
                <a16:creationId xmlns:a16="http://schemas.microsoft.com/office/drawing/2014/main" id="{65520925-C89E-2090-E100-4BA0548D9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419" y="4514627"/>
            <a:ext cx="391482" cy="411365"/>
          </a:xfrm>
          <a:prstGeom prst="rect">
            <a:avLst/>
          </a:prstGeom>
        </p:spPr>
      </p:pic>
      <p:pic>
        <p:nvPicPr>
          <p:cNvPr id="36" name="Picture 35" descr="Shape&#10;&#10;Description automatically generated with low confidence">
            <a:extLst>
              <a:ext uri="{FF2B5EF4-FFF2-40B4-BE49-F238E27FC236}">
                <a16:creationId xmlns:a16="http://schemas.microsoft.com/office/drawing/2014/main" id="{2FC41081-0269-5113-7D78-8757CC743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795" y="4844289"/>
            <a:ext cx="388730" cy="408473"/>
          </a:xfrm>
          <a:prstGeom prst="rect">
            <a:avLst/>
          </a:prstGeom>
        </p:spPr>
      </p:pic>
      <p:sp>
        <p:nvSpPr>
          <p:cNvPr id="13" name="TextBox 12">
            <a:extLst>
              <a:ext uri="{FF2B5EF4-FFF2-40B4-BE49-F238E27FC236}">
                <a16:creationId xmlns:a16="http://schemas.microsoft.com/office/drawing/2014/main" id="{C2641675-7DEE-83BC-62A6-51AD35FA84B7}"/>
              </a:ext>
            </a:extLst>
          </p:cNvPr>
          <p:cNvSpPr txBox="1"/>
          <p:nvPr/>
        </p:nvSpPr>
        <p:spPr>
          <a:xfrm>
            <a:off x="262914" y="657903"/>
            <a:ext cx="10436715"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228600">
              <a:spcAft>
                <a:spcPts val="1200"/>
              </a:spcAft>
              <a:defRPr/>
            </a:pPr>
            <a:r>
              <a:rPr kumimoji="0" lang="en-US" sz="1800" b="0" i="0" u="none" strike="noStrike" kern="1200" cap="none" spc="0" normalizeH="0" baseline="0" noProof="0">
                <a:ln>
                  <a:noFill/>
                </a:ln>
                <a:solidFill>
                  <a:srgbClr val="000000"/>
                </a:solidFill>
                <a:effectLst/>
                <a:uLnTx/>
                <a:uFillTx/>
                <a:latin typeface="Calibri"/>
                <a:ea typeface="+mn-ea"/>
                <a:cs typeface="+mn-cs"/>
              </a:rPr>
              <a:t>On March 6, 2024, VA held an Enrollment Manager Anniversary Workshop to celebrate a year of EM successes, discuss upcoming system updates, and facilitate EM feedback sessions</a:t>
            </a:r>
            <a:r>
              <a:rPr lang="en-US">
                <a:solidFill>
                  <a:srgbClr val="000000"/>
                </a:solidFill>
                <a:latin typeface="Calibri"/>
              </a:rPr>
              <a:t> to drive continuous improvement. </a:t>
            </a:r>
            <a:endParaRPr kumimoji="0" lang="en-US" sz="1800" b="0" i="0" u="none" strike="noStrike" kern="1200" cap="none" spc="0" normalizeH="0" baseline="0" noProof="0">
              <a:ln>
                <a:noFill/>
              </a:ln>
              <a:solidFill>
                <a:srgbClr val="000000"/>
              </a:solidFill>
              <a:effectLst/>
              <a:uLnTx/>
              <a:uFillTx/>
              <a:latin typeface="Calibri"/>
              <a:ea typeface="+mn-ea"/>
              <a:cs typeface="Calibri"/>
            </a:endParaRPr>
          </a:p>
        </p:txBody>
      </p:sp>
      <p:sp>
        <p:nvSpPr>
          <p:cNvPr id="12" name="TextBox 11">
            <a:extLst>
              <a:ext uri="{FF2B5EF4-FFF2-40B4-BE49-F238E27FC236}">
                <a16:creationId xmlns:a16="http://schemas.microsoft.com/office/drawing/2014/main" id="{3CCB29F2-8410-F3E8-D82B-C272ABEE81AA}"/>
              </a:ext>
            </a:extLst>
          </p:cNvPr>
          <p:cNvSpPr txBox="1"/>
          <p:nvPr/>
        </p:nvSpPr>
        <p:spPr>
          <a:xfrm>
            <a:off x="1162569" y="2651227"/>
            <a:ext cx="2238375"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Calibri"/>
              </a:rPr>
              <a:t>750 </a:t>
            </a:r>
            <a:r>
              <a:rPr kumimoji="0" lang="en-US" sz="1400" b="0" i="0" u="none" strike="noStrike" kern="1200" cap="none" spc="0" normalizeH="0" baseline="0" noProof="0">
                <a:ln>
                  <a:noFill/>
                </a:ln>
                <a:solidFill>
                  <a:srgbClr val="000000"/>
                </a:solidFill>
                <a:effectLst/>
                <a:uLnTx/>
                <a:uFillTx/>
                <a:latin typeface="Calibri"/>
                <a:ea typeface="+mn-ea"/>
                <a:cs typeface="Calibri"/>
              </a:rPr>
              <a:t>SCOs attended</a:t>
            </a:r>
          </a:p>
        </p:txBody>
      </p:sp>
      <p:sp>
        <p:nvSpPr>
          <p:cNvPr id="14" name="TextBox 13">
            <a:extLst>
              <a:ext uri="{FF2B5EF4-FFF2-40B4-BE49-F238E27FC236}">
                <a16:creationId xmlns:a16="http://schemas.microsoft.com/office/drawing/2014/main" id="{9ED7225F-EC20-F179-83DE-AAE15008ABD1}"/>
              </a:ext>
            </a:extLst>
          </p:cNvPr>
          <p:cNvSpPr txBox="1"/>
          <p:nvPr/>
        </p:nvSpPr>
        <p:spPr>
          <a:xfrm>
            <a:off x="1162568" y="2984601"/>
            <a:ext cx="2238375"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Calibri"/>
              </a:rPr>
              <a:t>1-hour </a:t>
            </a:r>
            <a:r>
              <a:rPr kumimoji="0" lang="en-US" sz="1400" b="0" i="0" u="none" strike="noStrike" kern="1200" cap="none" spc="0" normalizeH="0" baseline="0" noProof="0">
                <a:ln>
                  <a:noFill/>
                </a:ln>
                <a:solidFill>
                  <a:srgbClr val="000000"/>
                </a:solidFill>
                <a:effectLst/>
                <a:uLnTx/>
                <a:uFillTx/>
                <a:latin typeface="Calibri"/>
                <a:ea typeface="+mn-ea"/>
                <a:cs typeface="Calibri"/>
              </a:rPr>
              <a:t>presentation</a:t>
            </a:r>
          </a:p>
        </p:txBody>
      </p:sp>
      <p:pic>
        <p:nvPicPr>
          <p:cNvPr id="15" name="Picture 14" descr="Shape&#10;&#10;Description automatically generated with low confidence">
            <a:extLst>
              <a:ext uri="{FF2B5EF4-FFF2-40B4-BE49-F238E27FC236}">
                <a16:creationId xmlns:a16="http://schemas.microsoft.com/office/drawing/2014/main" id="{FF7D5529-BFD0-3A9B-0769-F767B5ABFF25}"/>
              </a:ext>
            </a:extLst>
          </p:cNvPr>
          <p:cNvPicPr>
            <a:picLocks noChangeAspect="1"/>
          </p:cNvPicPr>
          <p:nvPr/>
        </p:nvPicPr>
        <p:blipFill>
          <a:blip r:embed="rId5"/>
          <a:stretch>
            <a:fillRect/>
          </a:stretch>
        </p:blipFill>
        <p:spPr>
          <a:xfrm>
            <a:off x="660126" y="3239397"/>
            <a:ext cx="400050" cy="485775"/>
          </a:xfrm>
          <a:prstGeom prst="rect">
            <a:avLst/>
          </a:prstGeom>
        </p:spPr>
      </p:pic>
      <p:sp>
        <p:nvSpPr>
          <p:cNvPr id="18" name="TextBox 17">
            <a:extLst>
              <a:ext uri="{FF2B5EF4-FFF2-40B4-BE49-F238E27FC236}">
                <a16:creationId xmlns:a16="http://schemas.microsoft.com/office/drawing/2014/main" id="{D1D8AA7D-8912-B0FA-B600-AB5FD3722B39}"/>
              </a:ext>
            </a:extLst>
          </p:cNvPr>
          <p:cNvSpPr txBox="1"/>
          <p:nvPr/>
        </p:nvSpPr>
        <p:spPr>
          <a:xfrm>
            <a:off x="1162568" y="3375126"/>
            <a:ext cx="2238375"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Calibri"/>
              </a:rPr>
              <a:t>50</a:t>
            </a:r>
            <a:r>
              <a:rPr kumimoji="0" lang="en-US" sz="1400" b="0" i="0" u="none" strike="noStrike" kern="1200" cap="none" spc="0" normalizeH="0" baseline="0" noProof="0">
                <a:ln>
                  <a:noFill/>
                </a:ln>
                <a:solidFill>
                  <a:srgbClr val="000000"/>
                </a:solidFill>
                <a:effectLst/>
                <a:uLnTx/>
                <a:uFillTx/>
                <a:latin typeface="Calibri"/>
                <a:ea typeface="+mn-ea"/>
                <a:cs typeface="Calibri"/>
              </a:rPr>
              <a:t> states represented</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DE8F7575-2C61-D6EB-FA8C-5FCBBEDBBC43}"/>
              </a:ext>
            </a:extLst>
          </p:cNvPr>
          <p:cNvSpPr txBox="1"/>
          <p:nvPr/>
        </p:nvSpPr>
        <p:spPr>
          <a:xfrm>
            <a:off x="1153342" y="4641344"/>
            <a:ext cx="2238375"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Calibri"/>
              </a:rPr>
              <a:t>85 </a:t>
            </a:r>
            <a:r>
              <a:rPr kumimoji="0" lang="en-US" sz="1400" b="0" i="0" u="none" strike="noStrike" kern="1200" cap="none" spc="0" normalizeH="0" baseline="0" noProof="0">
                <a:ln>
                  <a:noFill/>
                </a:ln>
                <a:solidFill>
                  <a:srgbClr val="000000"/>
                </a:solidFill>
                <a:effectLst/>
                <a:uLnTx/>
                <a:uFillTx/>
                <a:latin typeface="Calibri"/>
                <a:ea typeface="+mn-ea"/>
                <a:cs typeface="Calibri"/>
              </a:rPr>
              <a:t>SCOs attended</a:t>
            </a:r>
          </a:p>
        </p:txBody>
      </p:sp>
      <p:sp>
        <p:nvSpPr>
          <p:cNvPr id="20" name="TextBox 19">
            <a:extLst>
              <a:ext uri="{FF2B5EF4-FFF2-40B4-BE49-F238E27FC236}">
                <a16:creationId xmlns:a16="http://schemas.microsoft.com/office/drawing/2014/main" id="{D4C0914E-60E1-24F8-B537-9D8027A2B0BD}"/>
              </a:ext>
            </a:extLst>
          </p:cNvPr>
          <p:cNvSpPr txBox="1"/>
          <p:nvPr/>
        </p:nvSpPr>
        <p:spPr>
          <a:xfrm>
            <a:off x="1153342" y="5022344"/>
            <a:ext cx="2238375"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a:ea typeface="+mn-ea"/>
                <a:cs typeface="Calibri"/>
              </a:rPr>
              <a:t>10 </a:t>
            </a:r>
            <a:r>
              <a:rPr kumimoji="0" lang="en-US" sz="1400" b="0" i="0" u="none" strike="noStrike" kern="1200" cap="none" spc="0" normalizeH="0" baseline="0" noProof="0">
                <a:ln>
                  <a:noFill/>
                </a:ln>
                <a:solidFill>
                  <a:srgbClr val="000000"/>
                </a:solidFill>
                <a:effectLst/>
                <a:uLnTx/>
                <a:uFillTx/>
                <a:latin typeface="Calibri"/>
                <a:ea typeface="+mn-ea"/>
                <a:cs typeface="Calibri"/>
              </a:rPr>
              <a:t>breakout sessions</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34" name="Picture 33">
            <a:extLst>
              <a:ext uri="{FF2B5EF4-FFF2-40B4-BE49-F238E27FC236}">
                <a16:creationId xmlns:a16="http://schemas.microsoft.com/office/drawing/2014/main" id="{3D5939E9-42C6-8293-6971-93EAC2B82320}"/>
              </a:ext>
            </a:extLst>
          </p:cNvPr>
          <p:cNvPicPr>
            <a:picLocks noChangeAspect="1"/>
          </p:cNvPicPr>
          <p:nvPr/>
        </p:nvPicPr>
        <p:blipFill>
          <a:blip r:embed="rId6"/>
          <a:stretch>
            <a:fillRect/>
          </a:stretch>
        </p:blipFill>
        <p:spPr>
          <a:xfrm>
            <a:off x="3941844" y="2669364"/>
            <a:ext cx="3488138" cy="1908104"/>
          </a:xfrm>
          <a:prstGeom prst="rect">
            <a:avLst/>
          </a:prstGeom>
          <a:effectLst>
            <a:outerShdw blurRad="50800" dist="38100" dir="5400000" algn="t" rotWithShape="0">
              <a:prstClr val="black">
                <a:alpha val="40000"/>
              </a:prstClr>
            </a:outerShdw>
          </a:effectLst>
        </p:spPr>
      </p:pic>
      <p:sp>
        <p:nvSpPr>
          <p:cNvPr id="2" name="TextBox 1">
            <a:extLst>
              <a:ext uri="{FF2B5EF4-FFF2-40B4-BE49-F238E27FC236}">
                <a16:creationId xmlns:a16="http://schemas.microsoft.com/office/drawing/2014/main" id="{F5767833-23A2-05AA-FCB7-33D7012304EC}"/>
              </a:ext>
            </a:extLst>
          </p:cNvPr>
          <p:cNvSpPr txBox="1"/>
          <p:nvPr/>
        </p:nvSpPr>
        <p:spPr>
          <a:xfrm>
            <a:off x="273878" y="5937962"/>
            <a:ext cx="11762798" cy="58477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400" b="0" i="1" u="none" strike="noStrike" kern="1200" cap="none" spc="0" normalizeH="0" baseline="0" noProof="0">
                <a:ln>
                  <a:noFill/>
                </a:ln>
                <a:solidFill>
                  <a:srgbClr val="000000"/>
                </a:solidFill>
                <a:effectLst/>
                <a:uLnTx/>
                <a:uFillTx/>
                <a:latin typeface="Calibri"/>
                <a:ea typeface="+mn-ea"/>
                <a:cs typeface="+mn-cs"/>
              </a:rPr>
              <a:t>If you missed it, the presentation was recorded, and can be viewed at </a:t>
            </a:r>
            <a:r>
              <a:rPr kumimoji="0" lang="en-US" sz="1400" b="0" i="1" u="sng" strike="noStrike" kern="1200" cap="none" spc="0" normalizeH="0" baseline="0" noProof="0">
                <a:ln>
                  <a:noFill/>
                </a:ln>
                <a:solidFill>
                  <a:srgbClr val="0563C1"/>
                </a:solidFill>
                <a:effectLst/>
                <a:uLnTx/>
                <a:uFillTx/>
                <a:latin typeface="Calibri" panose="020F0502020204030204" pitchFamily="34" charset="0"/>
                <a:ea typeface="+mn-ea"/>
                <a:cs typeface="+mn-cs"/>
                <a:hlinkClick r:id="rId7"/>
              </a:rPr>
              <a:t>https://youtu.be/bZ9fsBMDhyc.</a:t>
            </a:r>
            <a:endParaRPr kumimoji="0" lang="en-US" sz="1400" b="0" i="1" u="none" strike="noStrike" kern="1200" cap="none" spc="0" normalizeH="0" baseline="0" noProof="0">
              <a:ln>
                <a:noFill/>
              </a:ln>
              <a:solidFill>
                <a:srgbClr val="0563C1"/>
              </a:solidFill>
              <a:effectLst/>
              <a:uLnTx/>
              <a:uFillTx/>
              <a:latin typeface="Calibri" panose="020F0502020204030204" pitchFamily="34" charset="0"/>
              <a:ea typeface="+mn-ea"/>
              <a:cs typeface="+mn-cs"/>
              <a:hlinkClick r:id="rId7"/>
            </a:endParaRPr>
          </a:p>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400" b="0" i="1" u="none" strike="noStrike" kern="1200" cap="none" spc="0" normalizeH="0" baseline="0" noProof="0">
                <a:ln>
                  <a:noFill/>
                </a:ln>
                <a:solidFill>
                  <a:srgbClr val="000000"/>
                </a:solidFill>
                <a:effectLst/>
                <a:uLnTx/>
                <a:uFillTx/>
                <a:latin typeface="Calibri"/>
                <a:ea typeface="+mn-ea"/>
                <a:cs typeface="+mn-cs"/>
              </a:rPr>
              <a:t>. </a:t>
            </a:r>
            <a:endParaRPr kumimoji="0" lang="en-US" sz="1400" b="0" i="1" u="none" strike="noStrike" kern="1200" cap="none" spc="0" normalizeH="0" baseline="0" noProof="0">
              <a:ln>
                <a:noFill/>
              </a:ln>
              <a:solidFill>
                <a:srgbClr val="000000"/>
              </a:solidFill>
              <a:effectLst/>
              <a:uLnTx/>
              <a:uFillTx/>
              <a:latin typeface="Calibri"/>
              <a:ea typeface="+mn-ea"/>
              <a:cs typeface="Calibri"/>
            </a:endParaRPr>
          </a:p>
        </p:txBody>
      </p:sp>
      <p:pic>
        <p:nvPicPr>
          <p:cNvPr id="10" name="Picture 9" descr="Diagram&#10;&#10;Description automatically generated">
            <a:extLst>
              <a:ext uri="{FF2B5EF4-FFF2-40B4-BE49-F238E27FC236}">
                <a16:creationId xmlns:a16="http://schemas.microsoft.com/office/drawing/2014/main" id="{FBAD3DEA-A1DF-82D6-D48B-1F4CD292CAA2}"/>
              </a:ext>
            </a:extLst>
          </p:cNvPr>
          <p:cNvPicPr>
            <a:picLocks noChangeAspect="1"/>
          </p:cNvPicPr>
          <p:nvPr/>
        </p:nvPicPr>
        <p:blipFill>
          <a:blip r:embed="rId8"/>
          <a:stretch>
            <a:fillRect/>
          </a:stretch>
        </p:blipFill>
        <p:spPr>
          <a:xfrm>
            <a:off x="8250157" y="2669364"/>
            <a:ext cx="3488139" cy="1928175"/>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514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a:solidFill>
                  <a:schemeClr val="bg2"/>
                </a:solidFill>
                <a:latin typeface="Calibri"/>
                <a:cs typeface="Calibri"/>
              </a:rPr>
              <a:t>New Enrollment Manager</a:t>
            </a:r>
            <a:br>
              <a:rPr lang="en-US">
                <a:solidFill>
                  <a:schemeClr val="bg2"/>
                </a:solidFill>
                <a:latin typeface="Calibri"/>
                <a:cs typeface="Calibri"/>
              </a:rPr>
            </a:br>
            <a:r>
              <a:rPr lang="en-US">
                <a:solidFill>
                  <a:schemeClr val="bg2"/>
                </a:solidFill>
                <a:latin typeface="Calibri"/>
                <a:cs typeface="Calibri"/>
              </a:rPr>
              <a:t>  Features and Enhancements</a:t>
            </a:r>
            <a:endParaRPr lang="en-US">
              <a:solidFill>
                <a:schemeClr val="bg2"/>
              </a:solidFill>
              <a:ea typeface="Calibri"/>
            </a:endParaRPr>
          </a:p>
        </p:txBody>
      </p:sp>
    </p:spTree>
    <p:extLst>
      <p:ext uri="{BB962C8B-B14F-4D97-AF65-F5344CB8AC3E}">
        <p14:creationId xmlns:p14="http://schemas.microsoft.com/office/powerpoint/2010/main" val="24068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Box 198">
            <a:extLst>
              <a:ext uri="{FF2B5EF4-FFF2-40B4-BE49-F238E27FC236}">
                <a16:creationId xmlns:a16="http://schemas.microsoft.com/office/drawing/2014/main" id="{7556D1E7-4048-4F62-9112-5DE6B979BA71}"/>
              </a:ext>
            </a:extLst>
          </p:cNvPr>
          <p:cNvSpPr txBox="1"/>
          <p:nvPr/>
        </p:nvSpPr>
        <p:spPr>
          <a:xfrm>
            <a:off x="1138621" y="4106256"/>
            <a:ext cx="1030173" cy="1292662"/>
          </a:xfrm>
          <a:prstGeom prst="rect">
            <a:avLst/>
          </a:prstGeom>
          <a:noFill/>
        </p:spPr>
        <p:txBody>
          <a:bodyPr wrap="square" lIns="0" tIns="0" rIns="0" bIns="0"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Expanded capabilities for updating additional student academic information.</a:t>
            </a: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League Spartan" charset="0"/>
              <a:cs typeface="Calibri" panose="020F0502020204030204" pitchFamily="34" charset="0"/>
            </a:endParaRPr>
          </a:p>
        </p:txBody>
      </p:sp>
      <p:sp>
        <p:nvSpPr>
          <p:cNvPr id="206" name="Subtitle 2">
            <a:extLst>
              <a:ext uri="{FF2B5EF4-FFF2-40B4-BE49-F238E27FC236}">
                <a16:creationId xmlns:a16="http://schemas.microsoft.com/office/drawing/2014/main" id="{220F6E47-F4AD-4E07-A969-C76E535963DE}"/>
              </a:ext>
            </a:extLst>
          </p:cNvPr>
          <p:cNvSpPr txBox="1">
            <a:spLocks/>
          </p:cNvSpPr>
          <p:nvPr/>
        </p:nvSpPr>
        <p:spPr>
          <a:xfrm>
            <a:off x="218628" y="2708559"/>
            <a:ext cx="1426396" cy="553998"/>
          </a:xfrm>
          <a:prstGeom prst="rect">
            <a:avLst/>
          </a:prstGeom>
        </p:spPr>
        <p:txBody>
          <a:bodyPr vert="horz" wrap="square" lIns="0" tIns="0" rIns="0" bIns="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000000"/>
                </a:solidFill>
                <a:effectLst/>
                <a:uLnTx/>
                <a:uFillTx/>
                <a:latin typeface="Calibri"/>
                <a:ea typeface="Times New Roman" panose="02020603050405020304" pitchFamily="18" charset="0"/>
                <a:cs typeface="Calibri"/>
              </a:rPr>
              <a:t>Made enhancements to Student Profile and Benefits Tab.</a:t>
            </a:r>
          </a:p>
        </p:txBody>
      </p:sp>
      <p:sp>
        <p:nvSpPr>
          <p:cNvPr id="213" name="TextBox 212">
            <a:extLst>
              <a:ext uri="{FF2B5EF4-FFF2-40B4-BE49-F238E27FC236}">
                <a16:creationId xmlns:a16="http://schemas.microsoft.com/office/drawing/2014/main" id="{B18D4057-9F97-4D39-A973-7E455CA302FD}"/>
              </a:ext>
            </a:extLst>
          </p:cNvPr>
          <p:cNvSpPr txBox="1"/>
          <p:nvPr/>
        </p:nvSpPr>
        <p:spPr>
          <a:xfrm>
            <a:off x="162736" y="4829531"/>
            <a:ext cx="1220823" cy="553998"/>
          </a:xfrm>
          <a:prstGeom prst="rect">
            <a:avLst/>
          </a:prstGeom>
          <a:noFill/>
        </p:spPr>
        <p:txBody>
          <a:bodyPr wrap="square" lIns="0" tIns="0" rIns="0" bIns="0" rtlCol="0" anchor="b" anchorCtr="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S Mincho"/>
                <a:cs typeface="Calibri"/>
              </a:rPr>
              <a:t>Introduced Enrollment Manager.</a:t>
            </a:r>
            <a:endPar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S Mincho" panose="020B0400000000000000" pitchFamily="49" charset="-128"/>
              <a:cs typeface="Calibri" panose="020F0502020204030204" pitchFamily="34" charset="0"/>
            </a:endParaRPr>
          </a:p>
        </p:txBody>
      </p:sp>
      <p:sp>
        <p:nvSpPr>
          <p:cNvPr id="375" name="Subtitle 2">
            <a:extLst>
              <a:ext uri="{FF2B5EF4-FFF2-40B4-BE49-F238E27FC236}">
                <a16:creationId xmlns:a16="http://schemas.microsoft.com/office/drawing/2014/main" id="{14AE3002-15DD-4268-8726-B628E6FB9741}"/>
              </a:ext>
            </a:extLst>
          </p:cNvPr>
          <p:cNvSpPr txBox="1">
            <a:spLocks/>
          </p:cNvSpPr>
          <p:nvPr/>
        </p:nvSpPr>
        <p:spPr>
          <a:xfrm>
            <a:off x="7546051" y="2096976"/>
            <a:ext cx="1688771" cy="1477328"/>
          </a:xfrm>
          <a:prstGeom prst="rect">
            <a:avLst/>
          </a:prstGeom>
        </p:spPr>
        <p:txBody>
          <a:bodyPr vert="horz" wrap="square" lIns="0" tIns="0" rIns="0" bIns="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543818" rtl="0" eaLnBrk="1" fontAlgn="auto" latinLnBrk="0" hangingPunct="1">
              <a:lnSpc>
                <a:spcPct val="100000"/>
              </a:lnSpc>
              <a:spcBef>
                <a:spcPts val="0"/>
              </a:spcBef>
              <a:spcAft>
                <a:spcPts val="0"/>
              </a:spcAft>
              <a:buClrTx/>
              <a:buSzTx/>
              <a:buFont typeface="Arial"/>
              <a:buNone/>
              <a:tabLst>
                <a:tab pos="1428750" algn="l"/>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Enhancements to the View Details tab, including the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ability to see the Objective, Program, Benefit Type and Enrollment ID on the View Details page </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without going to the Print page​​.</a:t>
            </a: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Lato Light" panose="020F0502020204030203" pitchFamily="34" charset="0"/>
              <a:cs typeface="Calibri" panose="020F0502020204030204" pitchFamily="34" charset="0"/>
            </a:endParaRPr>
          </a:p>
        </p:txBody>
      </p:sp>
      <p:sp>
        <p:nvSpPr>
          <p:cNvPr id="193" name="Title 1">
            <a:extLst>
              <a:ext uri="{FF2B5EF4-FFF2-40B4-BE49-F238E27FC236}">
                <a16:creationId xmlns:a16="http://schemas.microsoft.com/office/drawing/2014/main" id="{A5CFB5DB-30E1-4CAD-A23F-3F79A2D78042}"/>
              </a:ext>
            </a:extLst>
          </p:cNvPr>
          <p:cNvSpPr txBox="1">
            <a:spLocks/>
          </p:cNvSpPr>
          <p:nvPr/>
        </p:nvSpPr>
        <p:spPr>
          <a:xfrm>
            <a:off x="276291" y="282891"/>
            <a:ext cx="9510790" cy="481824"/>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a:ln>
                  <a:noFill/>
                </a:ln>
                <a:solidFill>
                  <a:srgbClr val="1C1F2A"/>
                </a:solidFill>
                <a:effectLst/>
                <a:uLnTx/>
                <a:uFillTx/>
                <a:latin typeface="Calibri"/>
                <a:ea typeface="+mj-ea"/>
                <a:cs typeface="Calibri"/>
              </a:rPr>
              <a:t>Iterative Improvement Starting Day One</a:t>
            </a:r>
          </a:p>
        </p:txBody>
      </p:sp>
      <p:sp>
        <p:nvSpPr>
          <p:cNvPr id="384" name="Content Placeholder 1">
            <a:extLst>
              <a:ext uri="{FF2B5EF4-FFF2-40B4-BE49-F238E27FC236}">
                <a16:creationId xmlns:a16="http://schemas.microsoft.com/office/drawing/2014/main" id="{8E2DD036-1DB6-4399-B3A7-83371BEFAC93}"/>
              </a:ext>
            </a:extLst>
          </p:cNvPr>
          <p:cNvSpPr txBox="1">
            <a:spLocks/>
          </p:cNvSpPr>
          <p:nvPr/>
        </p:nvSpPr>
        <p:spPr>
          <a:xfrm>
            <a:off x="343769" y="757262"/>
            <a:ext cx="9104600" cy="452965"/>
          </a:xfrm>
          <a:prstGeom prst="rect">
            <a:avLst/>
          </a:prstGeom>
        </p:spPr>
        <p:txBody>
          <a:bodyPr vert="horz" lIns="0" tIns="0" rIns="0" bIns="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a:ln>
                  <a:noFill/>
                </a:ln>
                <a:solidFill>
                  <a:srgbClr val="1C1F2A"/>
                </a:solidFill>
                <a:effectLst/>
                <a:uLnTx/>
                <a:uFillTx/>
                <a:latin typeface="Calibri"/>
                <a:ea typeface="+mn-ea"/>
                <a:cs typeface="+mn-cs"/>
              </a:rPr>
              <a:t>This timeline presents key Enrollment Manager system updates since March 2023. </a:t>
            </a:r>
            <a:endParaRPr kumimoji="0" lang="en-US" sz="2000" b="0" i="0" u="none" strike="noStrike" kern="1200" cap="none" spc="0" normalizeH="0" baseline="0" noProof="0">
              <a:ln>
                <a:noFill/>
              </a:ln>
              <a:solidFill>
                <a:srgbClr val="1C1F2A"/>
              </a:solidFill>
              <a:effectLst/>
              <a:uLnTx/>
              <a:uFillTx/>
              <a:latin typeface="Calibri"/>
              <a:ea typeface="+mn-ea"/>
              <a:cs typeface="Calibri"/>
            </a:endParaRPr>
          </a:p>
        </p:txBody>
      </p:sp>
      <p:sp>
        <p:nvSpPr>
          <p:cNvPr id="407" name="TextBox 406">
            <a:extLst>
              <a:ext uri="{FF2B5EF4-FFF2-40B4-BE49-F238E27FC236}">
                <a16:creationId xmlns:a16="http://schemas.microsoft.com/office/drawing/2014/main" id="{103067D1-6ED0-9611-584D-414E1240B241}"/>
              </a:ext>
            </a:extLst>
          </p:cNvPr>
          <p:cNvSpPr txBox="1"/>
          <p:nvPr/>
        </p:nvSpPr>
        <p:spPr>
          <a:xfrm>
            <a:off x="-126270" y="5770440"/>
            <a:ext cx="1026827" cy="246221"/>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Mar 6, 2023</a:t>
            </a:r>
          </a:p>
        </p:txBody>
      </p:sp>
      <p:sp>
        <p:nvSpPr>
          <p:cNvPr id="408" name="TextBox 407">
            <a:extLst>
              <a:ext uri="{FF2B5EF4-FFF2-40B4-BE49-F238E27FC236}">
                <a16:creationId xmlns:a16="http://schemas.microsoft.com/office/drawing/2014/main" id="{0DEB35D7-04D8-CAEB-B143-6DED407539E8}"/>
              </a:ext>
            </a:extLst>
          </p:cNvPr>
          <p:cNvSpPr txBox="1"/>
          <p:nvPr/>
        </p:nvSpPr>
        <p:spPr>
          <a:xfrm rot="18986962">
            <a:off x="294810" y="5914618"/>
            <a:ext cx="1032407" cy="246221"/>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Mar 8, 2023</a:t>
            </a:r>
          </a:p>
        </p:txBody>
      </p:sp>
      <p:sp>
        <p:nvSpPr>
          <p:cNvPr id="409" name="TextBox 408">
            <a:extLst>
              <a:ext uri="{FF2B5EF4-FFF2-40B4-BE49-F238E27FC236}">
                <a16:creationId xmlns:a16="http://schemas.microsoft.com/office/drawing/2014/main" id="{9E59802C-33B0-A8C9-76DD-CB2921DF5305}"/>
              </a:ext>
            </a:extLst>
          </p:cNvPr>
          <p:cNvSpPr txBox="1"/>
          <p:nvPr/>
        </p:nvSpPr>
        <p:spPr>
          <a:xfrm rot="18965263">
            <a:off x="684305" y="6031374"/>
            <a:ext cx="1159215" cy="246221"/>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March 11, 2023</a:t>
            </a:r>
          </a:p>
        </p:txBody>
      </p:sp>
      <p:sp>
        <p:nvSpPr>
          <p:cNvPr id="410" name="TextBox 409">
            <a:extLst>
              <a:ext uri="{FF2B5EF4-FFF2-40B4-BE49-F238E27FC236}">
                <a16:creationId xmlns:a16="http://schemas.microsoft.com/office/drawing/2014/main" id="{E37D37ED-0C94-DEA4-14C5-D7BF6739A68D}"/>
              </a:ext>
            </a:extLst>
          </p:cNvPr>
          <p:cNvSpPr txBox="1"/>
          <p:nvPr/>
        </p:nvSpPr>
        <p:spPr>
          <a:xfrm rot="19197130">
            <a:off x="1974042" y="5939002"/>
            <a:ext cx="1067806" cy="246221"/>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March 25, 2023</a:t>
            </a:r>
          </a:p>
        </p:txBody>
      </p:sp>
      <p:sp>
        <p:nvSpPr>
          <p:cNvPr id="411" name="TextBox 410">
            <a:extLst>
              <a:ext uri="{FF2B5EF4-FFF2-40B4-BE49-F238E27FC236}">
                <a16:creationId xmlns:a16="http://schemas.microsoft.com/office/drawing/2014/main" id="{B3109898-83EC-CD01-5EFA-437D06AC6C68}"/>
              </a:ext>
            </a:extLst>
          </p:cNvPr>
          <p:cNvSpPr txBox="1"/>
          <p:nvPr/>
        </p:nvSpPr>
        <p:spPr>
          <a:xfrm rot="19179019">
            <a:off x="2659597" y="5910939"/>
            <a:ext cx="945209" cy="246221"/>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April 8, 2023</a:t>
            </a:r>
          </a:p>
        </p:txBody>
      </p:sp>
      <p:sp>
        <p:nvSpPr>
          <p:cNvPr id="412" name="TextBox 411">
            <a:extLst>
              <a:ext uri="{FF2B5EF4-FFF2-40B4-BE49-F238E27FC236}">
                <a16:creationId xmlns:a16="http://schemas.microsoft.com/office/drawing/2014/main" id="{B608D58E-B33B-171C-AB19-4F1388334506}"/>
              </a:ext>
            </a:extLst>
          </p:cNvPr>
          <p:cNvSpPr txBox="1"/>
          <p:nvPr/>
        </p:nvSpPr>
        <p:spPr>
          <a:xfrm rot="18932036">
            <a:off x="6588541" y="5918754"/>
            <a:ext cx="1122492" cy="246221"/>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Aug 19, 2023</a:t>
            </a:r>
          </a:p>
        </p:txBody>
      </p:sp>
      <p:sp>
        <p:nvSpPr>
          <p:cNvPr id="413" name="TextBox 412">
            <a:extLst>
              <a:ext uri="{FF2B5EF4-FFF2-40B4-BE49-F238E27FC236}">
                <a16:creationId xmlns:a16="http://schemas.microsoft.com/office/drawing/2014/main" id="{A388A77D-D5F3-0296-24C5-C648D6ED53EC}"/>
              </a:ext>
            </a:extLst>
          </p:cNvPr>
          <p:cNvSpPr txBox="1"/>
          <p:nvPr/>
        </p:nvSpPr>
        <p:spPr>
          <a:xfrm rot="18795321">
            <a:off x="7872590" y="5914618"/>
            <a:ext cx="876354" cy="246221"/>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Oct 8, 2023</a:t>
            </a:r>
          </a:p>
        </p:txBody>
      </p:sp>
      <p:sp>
        <p:nvSpPr>
          <p:cNvPr id="485" name="TextBox 484">
            <a:extLst>
              <a:ext uri="{FF2B5EF4-FFF2-40B4-BE49-F238E27FC236}">
                <a16:creationId xmlns:a16="http://schemas.microsoft.com/office/drawing/2014/main" id="{C1669395-9AE5-8997-D248-6F9AC68A455D}"/>
              </a:ext>
            </a:extLst>
          </p:cNvPr>
          <p:cNvSpPr txBox="1"/>
          <p:nvPr/>
        </p:nvSpPr>
        <p:spPr>
          <a:xfrm rot="18856027">
            <a:off x="1406996" y="5953850"/>
            <a:ext cx="1025500" cy="246221"/>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March 18, 2023</a:t>
            </a:r>
          </a:p>
        </p:txBody>
      </p:sp>
      <p:sp>
        <p:nvSpPr>
          <p:cNvPr id="501" name="TextBox 500">
            <a:extLst>
              <a:ext uri="{FF2B5EF4-FFF2-40B4-BE49-F238E27FC236}">
                <a16:creationId xmlns:a16="http://schemas.microsoft.com/office/drawing/2014/main" id="{837B2B8B-1434-032F-79B9-389B736CA819}"/>
              </a:ext>
            </a:extLst>
          </p:cNvPr>
          <p:cNvSpPr txBox="1"/>
          <p:nvPr/>
        </p:nvSpPr>
        <p:spPr>
          <a:xfrm>
            <a:off x="3689293" y="3297585"/>
            <a:ext cx="1737607" cy="2308324"/>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Introduced the ability to </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Calibri"/>
              </a:rPr>
              <a:t>save, edit, and delete a new Student ID on students’ profiles​.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a:rPr>
              <a:t>Introduced ability to submit new enrollments and amendments for pre-existing Veteran Rapid Retraining Assistance Program students​. </a:t>
            </a:r>
          </a:p>
        </p:txBody>
      </p:sp>
      <p:sp>
        <p:nvSpPr>
          <p:cNvPr id="503" name="TextBox 502">
            <a:extLst>
              <a:ext uri="{FF2B5EF4-FFF2-40B4-BE49-F238E27FC236}">
                <a16:creationId xmlns:a16="http://schemas.microsoft.com/office/drawing/2014/main" id="{098F6A89-C01F-F605-AFDD-40FBE63994BD}"/>
              </a:ext>
            </a:extLst>
          </p:cNvPr>
          <p:cNvSpPr txBox="1"/>
          <p:nvPr/>
        </p:nvSpPr>
        <p:spPr>
          <a:xfrm>
            <a:off x="1772994" y="2555441"/>
            <a:ext cx="142639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Alphabetically sorted the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“Students Tab” filter dropdown </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fields.</a:t>
            </a:r>
          </a:p>
        </p:txBody>
      </p:sp>
      <p:sp>
        <p:nvSpPr>
          <p:cNvPr id="504" name="TextBox 503">
            <a:extLst>
              <a:ext uri="{FF2B5EF4-FFF2-40B4-BE49-F238E27FC236}">
                <a16:creationId xmlns:a16="http://schemas.microsoft.com/office/drawing/2014/main" id="{E0A85859-EAEA-2AE5-605B-9C7EF61960AF}"/>
              </a:ext>
            </a:extLst>
          </p:cNvPr>
          <p:cNvSpPr txBox="1"/>
          <p:nvPr/>
        </p:nvSpPr>
        <p:spPr>
          <a:xfrm>
            <a:off x="2333946" y="3895203"/>
            <a:ext cx="1102919"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Migrated historical enrollments data at extension campus from VA-ONCE to EM.</a:t>
            </a:r>
          </a:p>
        </p:txBody>
      </p:sp>
      <p:sp>
        <p:nvSpPr>
          <p:cNvPr id="506" name="TextBox 505">
            <a:extLst>
              <a:ext uri="{FF2B5EF4-FFF2-40B4-BE49-F238E27FC236}">
                <a16:creationId xmlns:a16="http://schemas.microsoft.com/office/drawing/2014/main" id="{C3150FF9-59EF-8268-3408-2600F1B0DF9A}"/>
              </a:ext>
            </a:extLst>
          </p:cNvPr>
          <p:cNvSpPr txBox="1"/>
          <p:nvPr/>
        </p:nvSpPr>
        <p:spPr>
          <a:xfrm rot="19088090">
            <a:off x="3718590" y="5937684"/>
            <a:ext cx="967208"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May 21, 2023 </a:t>
            </a:r>
          </a:p>
        </p:txBody>
      </p:sp>
      <p:sp>
        <p:nvSpPr>
          <p:cNvPr id="526" name="TextBox 525">
            <a:extLst>
              <a:ext uri="{FF2B5EF4-FFF2-40B4-BE49-F238E27FC236}">
                <a16:creationId xmlns:a16="http://schemas.microsoft.com/office/drawing/2014/main" id="{C63223CA-AC03-C328-1C9F-23B246BF1660}"/>
              </a:ext>
            </a:extLst>
          </p:cNvPr>
          <p:cNvSpPr txBox="1"/>
          <p:nvPr/>
        </p:nvSpPr>
        <p:spPr>
          <a:xfrm>
            <a:off x="6619541" y="3880761"/>
            <a:ext cx="1808148" cy="156966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Calibri"/>
              </a:rPr>
              <a:t>Pre-populated the facility dropdown </a:t>
            </a:r>
            <a:r>
              <a:rPr kumimoji="0" lang="en-US" sz="1200" b="0" i="0" u="none" strike="noStrike" kern="1200" cap="none" spc="0" normalizeH="0" baseline="0" noProof="0">
                <a:ln>
                  <a:noFill/>
                </a:ln>
                <a:solidFill>
                  <a:srgbClr val="000000"/>
                </a:solidFill>
                <a:effectLst/>
                <a:uLnTx/>
                <a:uFillTx/>
                <a:latin typeface="Calibri"/>
                <a:ea typeface="+mn-ea"/>
                <a:cs typeface="Calibri"/>
              </a:rPr>
              <a:t>with associated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Introduced ability to </a:t>
            </a:r>
            <a:r>
              <a:rPr kumimoji="0" lang="en-US" sz="1200" b="1" i="0" u="none" strike="noStrike" kern="1200" cap="none" spc="0" normalizeH="0" baseline="0" noProof="0">
                <a:ln>
                  <a:noFill/>
                </a:ln>
                <a:solidFill>
                  <a:srgbClr val="000000"/>
                </a:solidFill>
                <a:effectLst/>
                <a:uLnTx/>
                <a:uFillTx/>
                <a:latin typeface="Calibri"/>
                <a:ea typeface="+mn-ea"/>
                <a:cs typeface="Calibri"/>
              </a:rPr>
              <a:t>filter students based on a date range and school facility name. </a:t>
            </a:r>
            <a:endPar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28" name="TextBox 527">
            <a:extLst>
              <a:ext uri="{FF2B5EF4-FFF2-40B4-BE49-F238E27FC236}">
                <a16:creationId xmlns:a16="http://schemas.microsoft.com/office/drawing/2014/main" id="{6C32C708-D751-DF9D-10DF-2AC88BE5CB56}"/>
              </a:ext>
            </a:extLst>
          </p:cNvPr>
          <p:cNvSpPr txBox="1"/>
          <p:nvPr/>
        </p:nvSpPr>
        <p:spPr>
          <a:xfrm>
            <a:off x="8640289" y="4108488"/>
            <a:ext cx="1104499" cy="138499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Ability to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submit amendments with term dates that start in the future.</a:t>
            </a:r>
          </a:p>
        </p:txBody>
      </p:sp>
      <p:sp>
        <p:nvSpPr>
          <p:cNvPr id="530" name="TextBox 529">
            <a:extLst>
              <a:ext uri="{FF2B5EF4-FFF2-40B4-BE49-F238E27FC236}">
                <a16:creationId xmlns:a16="http://schemas.microsoft.com/office/drawing/2014/main" id="{A1946584-72F8-5777-A312-E29143CECAAA}"/>
              </a:ext>
            </a:extLst>
          </p:cNvPr>
          <p:cNvSpPr txBox="1"/>
          <p:nvPr/>
        </p:nvSpPr>
        <p:spPr>
          <a:xfrm>
            <a:off x="9363812" y="2496676"/>
            <a:ext cx="1397986" cy="1200329"/>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Added an </a:t>
            </a:r>
            <a:r>
              <a:rPr kumimoji="0" lang="en-US" sz="1200" b="1" i="0" u="none" strike="noStrike" kern="1200" cap="none" spc="0" normalizeH="0" baseline="0" noProof="0">
                <a:ln>
                  <a:noFill/>
                </a:ln>
                <a:solidFill>
                  <a:srgbClr val="000000"/>
                </a:solidFill>
                <a:effectLst/>
                <a:uLnTx/>
                <a:uFillTx/>
                <a:latin typeface="Calibri"/>
                <a:ea typeface="+mn-ea"/>
                <a:cs typeface="Calibri"/>
              </a:rPr>
              <a:t>inactivity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Calibri"/>
              </a:rPr>
              <a:t>warning message </a:t>
            </a:r>
            <a:r>
              <a:rPr kumimoji="0" lang="en-US" sz="1200" b="0" i="0" u="none" strike="noStrike" kern="1200" cap="none" spc="0" normalizeH="0" baseline="0" noProof="0">
                <a:ln>
                  <a:noFill/>
                </a:ln>
                <a:solidFill>
                  <a:srgbClr val="000000"/>
                </a:solidFill>
                <a:effectLst/>
                <a:uLnTx/>
                <a:uFillTx/>
                <a:latin typeface="Calibri"/>
                <a:ea typeface="+mn-ea"/>
                <a:cs typeface="Calibri"/>
              </a:rPr>
              <a:t>two minutes prior to SCOs’ EM session expiring.</a:t>
            </a:r>
          </a:p>
        </p:txBody>
      </p:sp>
      <p:sp>
        <p:nvSpPr>
          <p:cNvPr id="532" name="TextBox 531">
            <a:extLst>
              <a:ext uri="{FF2B5EF4-FFF2-40B4-BE49-F238E27FC236}">
                <a16:creationId xmlns:a16="http://schemas.microsoft.com/office/drawing/2014/main" id="{A5B7A982-8EC5-22C7-FC40-9B33FCEFB89B}"/>
              </a:ext>
            </a:extLst>
          </p:cNvPr>
          <p:cNvSpPr txBox="1"/>
          <p:nvPr/>
        </p:nvSpPr>
        <p:spPr>
          <a:xfrm rot="18851066">
            <a:off x="8502035" y="5920065"/>
            <a:ext cx="818757"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Nov 4, 2023</a:t>
            </a:r>
          </a:p>
        </p:txBody>
      </p:sp>
      <p:sp>
        <p:nvSpPr>
          <p:cNvPr id="533" name="TextBox 532">
            <a:extLst>
              <a:ext uri="{FF2B5EF4-FFF2-40B4-BE49-F238E27FC236}">
                <a16:creationId xmlns:a16="http://schemas.microsoft.com/office/drawing/2014/main" id="{9DA74A7B-AA42-629E-0BF5-B10A0B2735DA}"/>
              </a:ext>
            </a:extLst>
          </p:cNvPr>
          <p:cNvSpPr txBox="1"/>
          <p:nvPr/>
        </p:nvSpPr>
        <p:spPr>
          <a:xfrm rot="18854741">
            <a:off x="9041850" y="5940609"/>
            <a:ext cx="906763"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Nov 17, 2023</a:t>
            </a:r>
          </a:p>
        </p:txBody>
      </p:sp>
      <p:cxnSp>
        <p:nvCxnSpPr>
          <p:cNvPr id="544" name="Straight Arrow Connector 543">
            <a:extLst>
              <a:ext uri="{FF2B5EF4-FFF2-40B4-BE49-F238E27FC236}">
                <a16:creationId xmlns:a16="http://schemas.microsoft.com/office/drawing/2014/main" id="{BDEC90B4-8FCE-5C04-C9BD-16B59D21E685}"/>
              </a:ext>
            </a:extLst>
          </p:cNvPr>
          <p:cNvCxnSpPr>
            <a:cxnSpLocks/>
          </p:cNvCxnSpPr>
          <p:nvPr/>
        </p:nvCxnSpPr>
        <p:spPr>
          <a:xfrm flipH="1">
            <a:off x="993850" y="3401102"/>
            <a:ext cx="2895" cy="2307428"/>
          </a:xfrm>
          <a:prstGeom prst="straightConnector1">
            <a:avLst/>
          </a:prstGeom>
          <a:noFill/>
          <a:ln w="28575" cap="flat" cmpd="sng" algn="ctr">
            <a:solidFill>
              <a:schemeClr val="accent1"/>
            </a:solidFill>
            <a:prstDash val="solid"/>
            <a:miter lim="800000"/>
            <a:tailEnd type="oval"/>
          </a:ln>
          <a:effectLst/>
        </p:spPr>
      </p:cxnSp>
      <p:cxnSp>
        <p:nvCxnSpPr>
          <p:cNvPr id="546" name="Straight Arrow Connector 545">
            <a:extLst>
              <a:ext uri="{FF2B5EF4-FFF2-40B4-BE49-F238E27FC236}">
                <a16:creationId xmlns:a16="http://schemas.microsoft.com/office/drawing/2014/main" id="{E75D3553-5C78-7DFC-BE03-0B831DC4F07A}"/>
              </a:ext>
            </a:extLst>
          </p:cNvPr>
          <p:cNvCxnSpPr>
            <a:cxnSpLocks/>
          </p:cNvCxnSpPr>
          <p:nvPr/>
        </p:nvCxnSpPr>
        <p:spPr>
          <a:xfrm flipH="1">
            <a:off x="2238181" y="3604883"/>
            <a:ext cx="2895" cy="2103120"/>
          </a:xfrm>
          <a:prstGeom prst="straightConnector1">
            <a:avLst/>
          </a:prstGeom>
          <a:noFill/>
          <a:ln w="28575" cap="flat" cmpd="sng" algn="ctr">
            <a:solidFill>
              <a:schemeClr val="accent1"/>
            </a:solidFill>
            <a:prstDash val="solid"/>
            <a:miter lim="800000"/>
            <a:tailEnd type="oval"/>
          </a:ln>
          <a:effectLst/>
        </p:spPr>
      </p:cxnSp>
      <p:cxnSp>
        <p:nvCxnSpPr>
          <p:cNvPr id="547" name="Straight Arrow Connector 546">
            <a:extLst>
              <a:ext uri="{FF2B5EF4-FFF2-40B4-BE49-F238E27FC236}">
                <a16:creationId xmlns:a16="http://schemas.microsoft.com/office/drawing/2014/main" id="{F940D791-30CE-0901-E601-7BF81E817193}"/>
              </a:ext>
            </a:extLst>
          </p:cNvPr>
          <p:cNvCxnSpPr>
            <a:cxnSpLocks/>
          </p:cNvCxnSpPr>
          <p:nvPr/>
        </p:nvCxnSpPr>
        <p:spPr>
          <a:xfrm>
            <a:off x="3384678" y="3023223"/>
            <a:ext cx="12345" cy="2696048"/>
          </a:xfrm>
          <a:prstGeom prst="straightConnector1">
            <a:avLst/>
          </a:prstGeom>
          <a:noFill/>
          <a:ln w="28575" cap="flat" cmpd="sng" algn="ctr">
            <a:solidFill>
              <a:schemeClr val="accent1"/>
            </a:solidFill>
            <a:prstDash val="solid"/>
            <a:miter lim="800000"/>
            <a:tailEnd type="oval"/>
          </a:ln>
          <a:effectLst/>
        </p:spPr>
      </p:cxnSp>
      <p:sp>
        <p:nvSpPr>
          <p:cNvPr id="514" name="TextBox 513">
            <a:extLst>
              <a:ext uri="{FF2B5EF4-FFF2-40B4-BE49-F238E27FC236}">
                <a16:creationId xmlns:a16="http://schemas.microsoft.com/office/drawing/2014/main" id="{0B267BBB-DC51-57E5-9B00-E2F844618A57}"/>
              </a:ext>
            </a:extLst>
          </p:cNvPr>
          <p:cNvSpPr txBox="1"/>
          <p:nvPr/>
        </p:nvSpPr>
        <p:spPr>
          <a:xfrm>
            <a:off x="5011553" y="1887239"/>
            <a:ext cx="1857680" cy="1200329"/>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Introduced the ability to </a:t>
            </a:r>
            <a:r>
              <a:rPr kumimoji="0" lang="en-US" sz="1200" b="1" i="0" u="none" strike="noStrike" kern="1200" cap="none" spc="0" normalizeH="0" baseline="0" noProof="0">
                <a:ln>
                  <a:noFill/>
                </a:ln>
                <a:solidFill>
                  <a:srgbClr val="000000"/>
                </a:solidFill>
                <a:effectLst/>
                <a:uLnTx/>
                <a:uFillTx/>
                <a:latin typeface="Calibri"/>
                <a:ea typeface="+mn-ea"/>
                <a:cs typeface="Calibri"/>
              </a:rPr>
              <a:t>discard draft enrollments.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Ability to </a:t>
            </a:r>
            <a:r>
              <a:rPr kumimoji="0" lang="en-US" sz="1200" b="1" i="0" u="none" strike="noStrike" kern="1200" cap="none" spc="0" normalizeH="0" baseline="0" noProof="0">
                <a:ln>
                  <a:noFill/>
                </a:ln>
                <a:solidFill>
                  <a:srgbClr val="000000"/>
                </a:solidFill>
                <a:effectLst/>
                <a:uLnTx/>
                <a:uFillTx/>
                <a:latin typeface="Calibri"/>
                <a:ea typeface="+mn-ea"/>
                <a:cs typeface="Calibri"/>
              </a:rPr>
              <a:t>add parent school information for guest students</a:t>
            </a:r>
            <a:r>
              <a:rPr kumimoji="0" lang="en-US" sz="1200" b="0" i="0" u="none" strike="noStrike" kern="1200" cap="none" spc="0" normalizeH="0" baseline="0" noProof="0">
                <a:ln>
                  <a:noFill/>
                </a:ln>
                <a:solidFill>
                  <a:srgbClr val="000000"/>
                </a:solidFill>
                <a:effectLst/>
                <a:uLnTx/>
                <a:uFillTx/>
                <a:latin typeface="Calibri"/>
                <a:ea typeface="+mn-ea"/>
                <a:cs typeface="Calibri"/>
              </a:rPr>
              <a:t>. </a:t>
            </a:r>
          </a:p>
        </p:txBody>
      </p:sp>
      <p:sp>
        <p:nvSpPr>
          <p:cNvPr id="517" name="TextBox 516">
            <a:extLst>
              <a:ext uri="{FF2B5EF4-FFF2-40B4-BE49-F238E27FC236}">
                <a16:creationId xmlns:a16="http://schemas.microsoft.com/office/drawing/2014/main" id="{0E902BC0-54E0-EB98-67D4-E7B4B16783CA}"/>
              </a:ext>
            </a:extLst>
          </p:cNvPr>
          <p:cNvSpPr txBox="1"/>
          <p:nvPr/>
        </p:nvSpPr>
        <p:spPr>
          <a:xfrm rot="19267639">
            <a:off x="4710164" y="5930889"/>
            <a:ext cx="993598"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June 17, 2023 </a:t>
            </a:r>
          </a:p>
        </p:txBody>
      </p:sp>
      <p:cxnSp>
        <p:nvCxnSpPr>
          <p:cNvPr id="548" name="Straight Arrow Connector 547">
            <a:extLst>
              <a:ext uri="{FF2B5EF4-FFF2-40B4-BE49-F238E27FC236}">
                <a16:creationId xmlns:a16="http://schemas.microsoft.com/office/drawing/2014/main" id="{613EAEF6-7664-5062-4CF4-38A8D8BC0076}"/>
              </a:ext>
            </a:extLst>
          </p:cNvPr>
          <p:cNvCxnSpPr>
            <a:cxnSpLocks/>
          </p:cNvCxnSpPr>
          <p:nvPr/>
        </p:nvCxnSpPr>
        <p:spPr>
          <a:xfrm flipH="1">
            <a:off x="5556670" y="3171387"/>
            <a:ext cx="18135" cy="2561588"/>
          </a:xfrm>
          <a:prstGeom prst="straightConnector1">
            <a:avLst/>
          </a:prstGeom>
          <a:noFill/>
          <a:ln w="28575" cap="flat" cmpd="sng" algn="ctr">
            <a:solidFill>
              <a:schemeClr val="accent1"/>
            </a:solidFill>
            <a:prstDash val="solid"/>
            <a:miter lim="800000"/>
            <a:tailEnd type="oval"/>
          </a:ln>
          <a:effectLst/>
        </p:spPr>
      </p:cxnSp>
      <p:cxnSp>
        <p:nvCxnSpPr>
          <p:cNvPr id="550" name="Straight Arrow Connector 549">
            <a:extLst>
              <a:ext uri="{FF2B5EF4-FFF2-40B4-BE49-F238E27FC236}">
                <a16:creationId xmlns:a16="http://schemas.microsoft.com/office/drawing/2014/main" id="{6B83059F-5C3E-EEC0-6B8A-EC520B3E3664}"/>
              </a:ext>
            </a:extLst>
          </p:cNvPr>
          <p:cNvCxnSpPr>
            <a:cxnSpLocks/>
          </p:cNvCxnSpPr>
          <p:nvPr/>
        </p:nvCxnSpPr>
        <p:spPr>
          <a:xfrm>
            <a:off x="8560046" y="3538744"/>
            <a:ext cx="7620" cy="2194560"/>
          </a:xfrm>
          <a:prstGeom prst="straightConnector1">
            <a:avLst/>
          </a:prstGeom>
          <a:noFill/>
          <a:ln w="28575" cap="flat" cmpd="sng" algn="ctr">
            <a:solidFill>
              <a:schemeClr val="accent1"/>
            </a:solidFill>
            <a:prstDash val="solid"/>
            <a:miter lim="800000"/>
            <a:tailEnd type="oval"/>
          </a:ln>
          <a:effectLst/>
        </p:spPr>
      </p:cxnSp>
      <p:cxnSp>
        <p:nvCxnSpPr>
          <p:cNvPr id="552" name="Straight Arrow Connector 551">
            <a:extLst>
              <a:ext uri="{FF2B5EF4-FFF2-40B4-BE49-F238E27FC236}">
                <a16:creationId xmlns:a16="http://schemas.microsoft.com/office/drawing/2014/main" id="{86B249F1-0FE3-DD5C-BA60-A26EF0DAB2AF}"/>
              </a:ext>
            </a:extLst>
          </p:cNvPr>
          <p:cNvCxnSpPr>
            <a:cxnSpLocks/>
          </p:cNvCxnSpPr>
          <p:nvPr/>
        </p:nvCxnSpPr>
        <p:spPr>
          <a:xfrm flipH="1">
            <a:off x="9801892" y="3706483"/>
            <a:ext cx="2895" cy="2011680"/>
          </a:xfrm>
          <a:prstGeom prst="straightConnector1">
            <a:avLst/>
          </a:prstGeom>
          <a:noFill/>
          <a:ln w="28575" cap="flat" cmpd="sng" algn="ctr">
            <a:solidFill>
              <a:schemeClr val="accent1"/>
            </a:solidFill>
            <a:prstDash val="solid"/>
            <a:miter lim="800000"/>
            <a:tailEnd type="oval"/>
          </a:ln>
          <a:effectLst/>
        </p:spPr>
      </p:cxnSp>
      <p:cxnSp>
        <p:nvCxnSpPr>
          <p:cNvPr id="562" name="Straight Arrow Connector 561">
            <a:extLst>
              <a:ext uri="{FF2B5EF4-FFF2-40B4-BE49-F238E27FC236}">
                <a16:creationId xmlns:a16="http://schemas.microsoft.com/office/drawing/2014/main" id="{BBFA4B02-491F-B92C-1B38-B87CC27C9700}"/>
              </a:ext>
            </a:extLst>
          </p:cNvPr>
          <p:cNvCxnSpPr>
            <a:cxnSpLocks/>
          </p:cNvCxnSpPr>
          <p:nvPr/>
        </p:nvCxnSpPr>
        <p:spPr>
          <a:xfrm>
            <a:off x="1555397" y="5491258"/>
            <a:ext cx="0" cy="228013"/>
          </a:xfrm>
          <a:prstGeom prst="straightConnector1">
            <a:avLst/>
          </a:prstGeom>
          <a:noFill/>
          <a:ln w="28575" cap="flat" cmpd="sng" algn="ctr">
            <a:solidFill>
              <a:schemeClr val="accent1"/>
            </a:solidFill>
            <a:prstDash val="solid"/>
            <a:miter lim="800000"/>
            <a:tailEnd type="oval"/>
          </a:ln>
          <a:effectLst/>
        </p:spPr>
      </p:cxnSp>
      <p:cxnSp>
        <p:nvCxnSpPr>
          <p:cNvPr id="566" name="Straight Arrow Connector 565">
            <a:extLst>
              <a:ext uri="{FF2B5EF4-FFF2-40B4-BE49-F238E27FC236}">
                <a16:creationId xmlns:a16="http://schemas.microsoft.com/office/drawing/2014/main" id="{61C98360-1221-B7E7-62CE-C33B818AA6C7}"/>
              </a:ext>
            </a:extLst>
          </p:cNvPr>
          <p:cNvCxnSpPr>
            <a:cxnSpLocks/>
          </p:cNvCxnSpPr>
          <p:nvPr/>
        </p:nvCxnSpPr>
        <p:spPr>
          <a:xfrm>
            <a:off x="365845" y="5491258"/>
            <a:ext cx="0" cy="228013"/>
          </a:xfrm>
          <a:prstGeom prst="straightConnector1">
            <a:avLst/>
          </a:prstGeom>
          <a:noFill/>
          <a:ln w="28575" cap="flat" cmpd="sng" algn="ctr">
            <a:solidFill>
              <a:schemeClr val="accent1"/>
            </a:solidFill>
            <a:prstDash val="solid"/>
            <a:miter lim="800000"/>
            <a:tailEnd type="oval"/>
          </a:ln>
          <a:effectLst/>
        </p:spPr>
      </p:cxnSp>
      <p:cxnSp>
        <p:nvCxnSpPr>
          <p:cNvPr id="567" name="Straight Arrow Connector 566">
            <a:extLst>
              <a:ext uri="{FF2B5EF4-FFF2-40B4-BE49-F238E27FC236}">
                <a16:creationId xmlns:a16="http://schemas.microsoft.com/office/drawing/2014/main" id="{DD93BD73-901C-88E1-7A53-15937666B66A}"/>
              </a:ext>
            </a:extLst>
          </p:cNvPr>
          <p:cNvCxnSpPr>
            <a:cxnSpLocks/>
          </p:cNvCxnSpPr>
          <p:nvPr/>
        </p:nvCxnSpPr>
        <p:spPr>
          <a:xfrm>
            <a:off x="4486240" y="5491258"/>
            <a:ext cx="0" cy="228013"/>
          </a:xfrm>
          <a:prstGeom prst="straightConnector1">
            <a:avLst/>
          </a:prstGeom>
          <a:noFill/>
          <a:ln w="28575" cap="flat" cmpd="sng" algn="ctr">
            <a:solidFill>
              <a:schemeClr val="accent1"/>
            </a:solidFill>
            <a:prstDash val="solid"/>
            <a:miter lim="800000"/>
            <a:tailEnd type="oval"/>
          </a:ln>
          <a:effectLst/>
        </p:spPr>
      </p:cxnSp>
      <p:cxnSp>
        <p:nvCxnSpPr>
          <p:cNvPr id="568" name="Straight Arrow Connector 567">
            <a:extLst>
              <a:ext uri="{FF2B5EF4-FFF2-40B4-BE49-F238E27FC236}">
                <a16:creationId xmlns:a16="http://schemas.microsoft.com/office/drawing/2014/main" id="{E06B7C26-BC40-F57E-4935-D383F3459B42}"/>
              </a:ext>
            </a:extLst>
          </p:cNvPr>
          <p:cNvCxnSpPr>
            <a:cxnSpLocks/>
          </p:cNvCxnSpPr>
          <p:nvPr/>
        </p:nvCxnSpPr>
        <p:spPr>
          <a:xfrm>
            <a:off x="2887965" y="5491258"/>
            <a:ext cx="0" cy="228013"/>
          </a:xfrm>
          <a:prstGeom prst="straightConnector1">
            <a:avLst/>
          </a:prstGeom>
          <a:noFill/>
          <a:ln w="28575" cap="flat" cmpd="sng" algn="ctr">
            <a:solidFill>
              <a:schemeClr val="accent1"/>
            </a:solidFill>
            <a:prstDash val="solid"/>
            <a:miter lim="800000"/>
            <a:tailEnd type="oval"/>
          </a:ln>
          <a:effectLst/>
        </p:spPr>
      </p:cxnSp>
      <p:cxnSp>
        <p:nvCxnSpPr>
          <p:cNvPr id="571" name="Straight Arrow Connector 570">
            <a:extLst>
              <a:ext uri="{FF2B5EF4-FFF2-40B4-BE49-F238E27FC236}">
                <a16:creationId xmlns:a16="http://schemas.microsoft.com/office/drawing/2014/main" id="{E8B8E184-5786-7181-D325-FADCD35E133A}"/>
              </a:ext>
            </a:extLst>
          </p:cNvPr>
          <p:cNvCxnSpPr>
            <a:cxnSpLocks/>
          </p:cNvCxnSpPr>
          <p:nvPr/>
        </p:nvCxnSpPr>
        <p:spPr>
          <a:xfrm>
            <a:off x="9189102" y="5491258"/>
            <a:ext cx="0" cy="228013"/>
          </a:xfrm>
          <a:prstGeom prst="straightConnector1">
            <a:avLst/>
          </a:prstGeom>
          <a:noFill/>
          <a:ln w="28575" cap="flat" cmpd="sng" algn="ctr">
            <a:solidFill>
              <a:schemeClr val="accent1"/>
            </a:solidFill>
            <a:prstDash val="solid"/>
            <a:miter lim="800000"/>
            <a:tailEnd type="oval"/>
          </a:ln>
          <a:effectLst/>
        </p:spPr>
      </p:cxnSp>
      <p:cxnSp>
        <p:nvCxnSpPr>
          <p:cNvPr id="572" name="Straight Arrow Connector 571">
            <a:extLst>
              <a:ext uri="{FF2B5EF4-FFF2-40B4-BE49-F238E27FC236}">
                <a16:creationId xmlns:a16="http://schemas.microsoft.com/office/drawing/2014/main" id="{FB769A58-477D-1801-41C5-237445D43A5C}"/>
              </a:ext>
            </a:extLst>
          </p:cNvPr>
          <p:cNvCxnSpPr>
            <a:cxnSpLocks/>
          </p:cNvCxnSpPr>
          <p:nvPr/>
        </p:nvCxnSpPr>
        <p:spPr>
          <a:xfrm>
            <a:off x="7443455" y="5493502"/>
            <a:ext cx="0" cy="228013"/>
          </a:xfrm>
          <a:prstGeom prst="straightConnector1">
            <a:avLst/>
          </a:prstGeom>
          <a:noFill/>
          <a:ln w="28575" cap="flat" cmpd="sng" algn="ctr">
            <a:solidFill>
              <a:schemeClr val="accent1"/>
            </a:solidFill>
            <a:prstDash val="solid"/>
            <a:miter lim="800000"/>
            <a:tailEnd type="oval"/>
          </a:ln>
          <a:effectLst/>
        </p:spPr>
      </p:cxnSp>
      <p:cxnSp>
        <p:nvCxnSpPr>
          <p:cNvPr id="574" name="Straight Connector 573">
            <a:extLst>
              <a:ext uri="{FF2B5EF4-FFF2-40B4-BE49-F238E27FC236}">
                <a16:creationId xmlns:a16="http://schemas.microsoft.com/office/drawing/2014/main" id="{0F2F459B-E719-F5EB-7D4F-1F41CC7295CC}"/>
              </a:ext>
            </a:extLst>
          </p:cNvPr>
          <p:cNvCxnSpPr/>
          <p:nvPr/>
        </p:nvCxnSpPr>
        <p:spPr>
          <a:xfrm>
            <a:off x="-177800" y="5724647"/>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DF6DDCE-127A-F792-0B1B-FCB14D8809BB}"/>
              </a:ext>
            </a:extLst>
          </p:cNvPr>
          <p:cNvSpPr txBox="1"/>
          <p:nvPr/>
        </p:nvSpPr>
        <p:spPr>
          <a:xfrm>
            <a:off x="9909858" y="4060734"/>
            <a:ext cx="985944" cy="138499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Introduced ability to </a:t>
            </a: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switch between CH35 benefit type </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sources.</a:t>
            </a:r>
          </a:p>
        </p:txBody>
      </p:sp>
      <p:cxnSp>
        <p:nvCxnSpPr>
          <p:cNvPr id="4" name="Straight Arrow Connector 3">
            <a:extLst>
              <a:ext uri="{FF2B5EF4-FFF2-40B4-BE49-F238E27FC236}">
                <a16:creationId xmlns:a16="http://schemas.microsoft.com/office/drawing/2014/main" id="{0767B6F8-A93F-E14D-5955-89F1E090234F}"/>
              </a:ext>
            </a:extLst>
          </p:cNvPr>
          <p:cNvCxnSpPr>
            <a:cxnSpLocks/>
          </p:cNvCxnSpPr>
          <p:nvPr/>
        </p:nvCxnSpPr>
        <p:spPr>
          <a:xfrm>
            <a:off x="10357110" y="5491258"/>
            <a:ext cx="0" cy="228013"/>
          </a:xfrm>
          <a:prstGeom prst="straightConnector1">
            <a:avLst/>
          </a:prstGeom>
          <a:noFill/>
          <a:ln w="28575" cap="flat" cmpd="sng" algn="ctr">
            <a:solidFill>
              <a:schemeClr val="accent1"/>
            </a:solidFill>
            <a:prstDash val="solid"/>
            <a:miter lim="800000"/>
            <a:tailEnd type="oval"/>
          </a:ln>
          <a:effectLst/>
        </p:spPr>
      </p:cxnSp>
      <p:sp>
        <p:nvSpPr>
          <p:cNvPr id="5" name="TextBox 4">
            <a:extLst>
              <a:ext uri="{FF2B5EF4-FFF2-40B4-BE49-F238E27FC236}">
                <a16:creationId xmlns:a16="http://schemas.microsoft.com/office/drawing/2014/main" id="{B67865D1-42D5-35EC-40C2-9EBFB182F588}"/>
              </a:ext>
            </a:extLst>
          </p:cNvPr>
          <p:cNvSpPr txBox="1"/>
          <p:nvPr/>
        </p:nvSpPr>
        <p:spPr>
          <a:xfrm rot="18983213">
            <a:off x="9649929" y="5927677"/>
            <a:ext cx="906763"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Dec 16, 2023</a:t>
            </a:r>
          </a:p>
        </p:txBody>
      </p:sp>
      <p:cxnSp>
        <p:nvCxnSpPr>
          <p:cNvPr id="12" name="Straight Arrow Connector 11">
            <a:extLst>
              <a:ext uri="{FF2B5EF4-FFF2-40B4-BE49-F238E27FC236}">
                <a16:creationId xmlns:a16="http://schemas.microsoft.com/office/drawing/2014/main" id="{4078199C-9AED-B6C2-754A-71380E8628CC}"/>
              </a:ext>
            </a:extLst>
          </p:cNvPr>
          <p:cNvCxnSpPr>
            <a:cxnSpLocks/>
          </p:cNvCxnSpPr>
          <p:nvPr/>
        </p:nvCxnSpPr>
        <p:spPr>
          <a:xfrm flipH="1">
            <a:off x="10909339" y="3427501"/>
            <a:ext cx="5304" cy="2286000"/>
          </a:xfrm>
          <a:prstGeom prst="straightConnector1">
            <a:avLst/>
          </a:prstGeom>
          <a:noFill/>
          <a:ln w="28575" cap="flat" cmpd="sng" algn="ctr">
            <a:solidFill>
              <a:schemeClr val="accent1"/>
            </a:solidFill>
            <a:prstDash val="solid"/>
            <a:miter lim="800000"/>
            <a:tailEnd type="oval"/>
          </a:ln>
          <a:effectLst/>
        </p:spPr>
      </p:cxnSp>
      <p:sp>
        <p:nvSpPr>
          <p:cNvPr id="13" name="TextBox 12">
            <a:extLst>
              <a:ext uri="{FF2B5EF4-FFF2-40B4-BE49-F238E27FC236}">
                <a16:creationId xmlns:a16="http://schemas.microsoft.com/office/drawing/2014/main" id="{E3E24468-DCC1-114E-4144-4BD5CBE400DF}"/>
              </a:ext>
            </a:extLst>
          </p:cNvPr>
          <p:cNvSpPr txBox="1"/>
          <p:nvPr/>
        </p:nvSpPr>
        <p:spPr>
          <a:xfrm rot="18969143">
            <a:off x="10278531" y="5962730"/>
            <a:ext cx="834513"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rPr>
              <a:t>Feb 3, 2024</a:t>
            </a:r>
          </a:p>
        </p:txBody>
      </p:sp>
      <p:cxnSp>
        <p:nvCxnSpPr>
          <p:cNvPr id="15" name="Straight Arrow Connector 14">
            <a:extLst>
              <a:ext uri="{FF2B5EF4-FFF2-40B4-BE49-F238E27FC236}">
                <a16:creationId xmlns:a16="http://schemas.microsoft.com/office/drawing/2014/main" id="{FAF55488-3DB6-F0EF-341B-6F7F9D01A77E}"/>
              </a:ext>
            </a:extLst>
          </p:cNvPr>
          <p:cNvCxnSpPr>
            <a:cxnSpLocks/>
          </p:cNvCxnSpPr>
          <p:nvPr/>
        </p:nvCxnSpPr>
        <p:spPr>
          <a:xfrm>
            <a:off x="11579950" y="5495884"/>
            <a:ext cx="0" cy="228013"/>
          </a:xfrm>
          <a:prstGeom prst="straightConnector1">
            <a:avLst/>
          </a:prstGeom>
          <a:noFill/>
          <a:ln w="28575" cap="flat" cmpd="sng" algn="ctr">
            <a:solidFill>
              <a:schemeClr val="accent1"/>
            </a:solidFill>
            <a:prstDash val="solid"/>
            <a:miter lim="800000"/>
            <a:tailEnd type="oval"/>
          </a:ln>
          <a:effectLst/>
        </p:spPr>
      </p:cxnSp>
      <p:sp>
        <p:nvSpPr>
          <p:cNvPr id="16" name="TextBox 15">
            <a:extLst>
              <a:ext uri="{FF2B5EF4-FFF2-40B4-BE49-F238E27FC236}">
                <a16:creationId xmlns:a16="http://schemas.microsoft.com/office/drawing/2014/main" id="{F3EFAB86-6BEA-09B8-231D-BE5A50EEE738}"/>
              </a:ext>
            </a:extLst>
          </p:cNvPr>
          <p:cNvSpPr txBox="1"/>
          <p:nvPr/>
        </p:nvSpPr>
        <p:spPr>
          <a:xfrm>
            <a:off x="11126568" y="5764115"/>
            <a:ext cx="90676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February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FF0000"/>
                </a:solidFill>
                <a:latin typeface="Calibri" panose="020F0502020204030204" pitchFamily="34" charset="0"/>
                <a:cs typeface="Calibri" panose="020F0502020204030204" pitchFamily="34" charset="0"/>
              </a:rPr>
              <a:t>A</a:t>
            </a:r>
            <a:r>
              <a:rPr kumimoji="0" lang="en-US" sz="1000" b="1" i="0"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pril</a:t>
            </a:r>
            <a:r>
              <a:rPr kumimoji="0" lang="en-US" sz="1000" b="1" i="0"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16,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June 11,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1C1F2A"/>
              </a:solidFill>
              <a:effectLst/>
              <a:uLnTx/>
              <a:uFillTx/>
              <a:latin typeface="Calibri" panose="020F0502020204030204" pitchFamily="34" charset="0"/>
              <a:ea typeface="+mn-ea"/>
              <a:cs typeface="Calibri" panose="020F0502020204030204" pitchFamily="34" charset="0"/>
            </a:endParaRPr>
          </a:p>
        </p:txBody>
      </p:sp>
      <p:sp>
        <p:nvSpPr>
          <p:cNvPr id="20" name="TextBox 19">
            <a:extLst>
              <a:ext uri="{FF2B5EF4-FFF2-40B4-BE49-F238E27FC236}">
                <a16:creationId xmlns:a16="http://schemas.microsoft.com/office/drawing/2014/main" id="{36D5EB2B-BC61-E335-2C06-BD2428E9D11C}"/>
              </a:ext>
            </a:extLst>
          </p:cNvPr>
          <p:cNvSpPr txBox="1"/>
          <p:nvPr/>
        </p:nvSpPr>
        <p:spPr>
          <a:xfrm>
            <a:off x="10917785" y="3988582"/>
            <a:ext cx="1324330" cy="138499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Conducted data population effort for </a:t>
            </a:r>
            <a:r>
              <a:rPr kumimoji="0" lang="en-US" sz="1200" b="1" i="0" u="none" strike="noStrike" kern="1200" cap="none" spc="0" normalizeH="0" baseline="0" noProof="0">
                <a:ln>
                  <a:noFill/>
                </a:ln>
                <a:solidFill>
                  <a:srgbClr val="000000"/>
                </a:solidFill>
                <a:effectLst/>
                <a:uLnTx/>
                <a:uFillTx/>
                <a:latin typeface="Calibri"/>
                <a:ea typeface="+mn-ea"/>
                <a:cs typeface="Calibri"/>
              </a:rPr>
              <a:t>actual birth dates for students with default birth date of 01/01/1900.</a:t>
            </a:r>
            <a:endParaRPr kumimoji="0" lang="en-US" sz="1200" b="1" i="0" u="none" strike="noStrike" kern="1200" cap="none" spc="0" normalizeH="0" baseline="0" noProof="0">
              <a:ln>
                <a:noFill/>
              </a:ln>
              <a:solidFill>
                <a:srgbClr val="1C1F2A"/>
              </a:solidFill>
              <a:effectLst/>
              <a:uLnTx/>
              <a:uFillTx/>
              <a:latin typeface="Calibri"/>
              <a:ea typeface="+mn-ea"/>
              <a:cs typeface="Calibri"/>
            </a:endParaRPr>
          </a:p>
        </p:txBody>
      </p:sp>
      <p:sp>
        <p:nvSpPr>
          <p:cNvPr id="26" name="TextBox 25">
            <a:extLst>
              <a:ext uri="{FF2B5EF4-FFF2-40B4-BE49-F238E27FC236}">
                <a16:creationId xmlns:a16="http://schemas.microsoft.com/office/drawing/2014/main" id="{1243AF10-2961-919F-1D3F-20F9AA6C11A1}"/>
              </a:ext>
            </a:extLst>
          </p:cNvPr>
          <p:cNvSpPr txBox="1"/>
          <p:nvPr/>
        </p:nvSpPr>
        <p:spPr>
          <a:xfrm>
            <a:off x="10726382" y="2791680"/>
            <a:ext cx="1141655" cy="725407"/>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Calibri"/>
              </a:rPr>
              <a:t>Benefits tab clarifications</a:t>
            </a:r>
            <a:r>
              <a:rPr kumimoji="0" lang="en-US" sz="1200" b="0" i="0" u="none" strike="noStrike" kern="1200" cap="none" spc="0" normalizeH="0" baseline="0" noProof="0">
                <a:ln>
                  <a:noFill/>
                </a:ln>
                <a:solidFill>
                  <a:srgbClr val="000000"/>
                </a:solidFill>
                <a:effectLst/>
                <a:uLnTx/>
                <a:uFillTx/>
                <a:latin typeface="Calibri"/>
                <a:ea typeface="+mn-ea"/>
                <a:cs typeface="Calibri"/>
              </a:rPr>
              <a:t>.</a:t>
            </a:r>
          </a:p>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200" b="0" i="0" u="none" strike="noStrike" kern="1200" cap="none" spc="0" normalizeH="0" baseline="0" noProof="0">
              <a:ln>
                <a:noFill/>
              </a:ln>
              <a:solidFill>
                <a:srgbClr val="1C1F2A"/>
              </a:solidFill>
              <a:effectLst/>
              <a:uLnTx/>
              <a:uFillTx/>
              <a:latin typeface="Arial" panose="020B0604020202020204"/>
              <a:ea typeface="+mn-ea"/>
              <a:cs typeface="+mn-cs"/>
            </a:endParaRPr>
          </a:p>
        </p:txBody>
      </p:sp>
      <p:sp>
        <p:nvSpPr>
          <p:cNvPr id="14" name="TextBox 615">
            <a:extLst>
              <a:ext uri="{FF2B5EF4-FFF2-40B4-BE49-F238E27FC236}">
                <a16:creationId xmlns:a16="http://schemas.microsoft.com/office/drawing/2014/main" id="{2D1D03DA-E205-26EA-F677-49DFAF9A510F}"/>
              </a:ext>
            </a:extLst>
          </p:cNvPr>
          <p:cNvSpPr txBox="1"/>
          <p:nvPr/>
        </p:nvSpPr>
        <p:spPr>
          <a:xfrm>
            <a:off x="10866739" y="6689268"/>
            <a:ext cx="0" cy="0"/>
          </a:xfrm>
          <a:prstGeom prst="rect">
            <a:avLst/>
          </a:prstGeom>
          <a:noFill/>
        </p:spPr>
        <p:txBody>
          <a:bodyPr wrap="non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a:ea typeface="+mn-ea"/>
              <a:cs typeface="+mn-cs"/>
            </a:endParaRPr>
          </a:p>
        </p:txBody>
      </p:sp>
      <p:pic>
        <p:nvPicPr>
          <p:cNvPr id="17" name="Picture 16">
            <a:extLst>
              <a:ext uri="{FF2B5EF4-FFF2-40B4-BE49-F238E27FC236}">
                <a16:creationId xmlns:a16="http://schemas.microsoft.com/office/drawing/2014/main" id="{9340710C-7E17-40A3-ED1D-5847EBA780F4}"/>
              </a:ext>
            </a:extLst>
          </p:cNvPr>
          <p:cNvPicPr>
            <a:picLocks noChangeAspect="1"/>
          </p:cNvPicPr>
          <p:nvPr/>
        </p:nvPicPr>
        <p:blipFill>
          <a:blip r:embed="rId3"/>
          <a:stretch>
            <a:fillRect/>
          </a:stretch>
        </p:blipFill>
        <p:spPr>
          <a:xfrm>
            <a:off x="10187979" y="1730744"/>
            <a:ext cx="546100" cy="355600"/>
          </a:xfrm>
          <a:prstGeom prst="rect">
            <a:avLst/>
          </a:prstGeom>
        </p:spPr>
      </p:pic>
      <p:pic>
        <p:nvPicPr>
          <p:cNvPr id="18" name="Picture 17">
            <a:extLst>
              <a:ext uri="{FF2B5EF4-FFF2-40B4-BE49-F238E27FC236}">
                <a16:creationId xmlns:a16="http://schemas.microsoft.com/office/drawing/2014/main" id="{86CA3CFD-4167-52FB-0775-C8F7E3528E7F}"/>
              </a:ext>
            </a:extLst>
          </p:cNvPr>
          <p:cNvPicPr>
            <a:picLocks noChangeAspect="1"/>
          </p:cNvPicPr>
          <p:nvPr/>
        </p:nvPicPr>
        <p:blipFill>
          <a:blip r:embed="rId3"/>
          <a:stretch>
            <a:fillRect/>
          </a:stretch>
        </p:blipFill>
        <p:spPr>
          <a:xfrm>
            <a:off x="3851792" y="1346955"/>
            <a:ext cx="327285" cy="213116"/>
          </a:xfrm>
          <a:prstGeom prst="rect">
            <a:avLst/>
          </a:prstGeom>
        </p:spPr>
      </p:pic>
      <p:pic>
        <p:nvPicPr>
          <p:cNvPr id="19" name="Picture 18">
            <a:extLst>
              <a:ext uri="{FF2B5EF4-FFF2-40B4-BE49-F238E27FC236}">
                <a16:creationId xmlns:a16="http://schemas.microsoft.com/office/drawing/2014/main" id="{22A41AE3-CF96-67A1-DEF4-17D3B5CF65E6}"/>
              </a:ext>
            </a:extLst>
          </p:cNvPr>
          <p:cNvPicPr>
            <a:picLocks noChangeAspect="1"/>
          </p:cNvPicPr>
          <p:nvPr/>
        </p:nvPicPr>
        <p:blipFill>
          <a:blip r:embed="rId4"/>
          <a:stretch>
            <a:fillRect/>
          </a:stretch>
        </p:blipFill>
        <p:spPr>
          <a:xfrm>
            <a:off x="5118720" y="1456100"/>
            <a:ext cx="406400" cy="282713"/>
          </a:xfrm>
          <a:prstGeom prst="rect">
            <a:avLst/>
          </a:prstGeom>
        </p:spPr>
      </p:pic>
      <p:pic>
        <p:nvPicPr>
          <p:cNvPr id="21" name="Picture 20">
            <a:extLst>
              <a:ext uri="{FF2B5EF4-FFF2-40B4-BE49-F238E27FC236}">
                <a16:creationId xmlns:a16="http://schemas.microsoft.com/office/drawing/2014/main" id="{4F0BF622-4969-C519-A85A-C20702F209BF}"/>
              </a:ext>
            </a:extLst>
          </p:cNvPr>
          <p:cNvPicPr>
            <a:picLocks noChangeAspect="1"/>
          </p:cNvPicPr>
          <p:nvPr/>
        </p:nvPicPr>
        <p:blipFill>
          <a:blip r:embed="rId5"/>
          <a:stretch>
            <a:fillRect/>
          </a:stretch>
        </p:blipFill>
        <p:spPr>
          <a:xfrm>
            <a:off x="11361397" y="6264036"/>
            <a:ext cx="406400" cy="381000"/>
          </a:xfrm>
          <a:prstGeom prst="rect">
            <a:avLst/>
          </a:prstGeom>
        </p:spPr>
      </p:pic>
      <p:pic>
        <p:nvPicPr>
          <p:cNvPr id="22" name="Picture 21">
            <a:extLst>
              <a:ext uri="{FF2B5EF4-FFF2-40B4-BE49-F238E27FC236}">
                <a16:creationId xmlns:a16="http://schemas.microsoft.com/office/drawing/2014/main" id="{AE081EDE-81DF-8492-FBD1-0AADB0DC3C44}"/>
              </a:ext>
            </a:extLst>
          </p:cNvPr>
          <p:cNvPicPr>
            <a:picLocks noChangeAspect="1"/>
          </p:cNvPicPr>
          <p:nvPr/>
        </p:nvPicPr>
        <p:blipFill>
          <a:blip r:embed="rId6"/>
          <a:stretch>
            <a:fillRect/>
          </a:stretch>
        </p:blipFill>
        <p:spPr>
          <a:xfrm>
            <a:off x="8972947" y="271776"/>
            <a:ext cx="533400" cy="381000"/>
          </a:xfrm>
          <a:prstGeom prst="rect">
            <a:avLst/>
          </a:prstGeom>
        </p:spPr>
      </p:pic>
      <p:pic>
        <p:nvPicPr>
          <p:cNvPr id="23" name="Picture 22">
            <a:extLst>
              <a:ext uri="{FF2B5EF4-FFF2-40B4-BE49-F238E27FC236}">
                <a16:creationId xmlns:a16="http://schemas.microsoft.com/office/drawing/2014/main" id="{7B003A37-C9F5-272D-2CE0-86A5346365AF}"/>
              </a:ext>
            </a:extLst>
          </p:cNvPr>
          <p:cNvPicPr>
            <a:picLocks noChangeAspect="1"/>
          </p:cNvPicPr>
          <p:nvPr/>
        </p:nvPicPr>
        <p:blipFill>
          <a:blip r:embed="rId5"/>
          <a:stretch>
            <a:fillRect/>
          </a:stretch>
        </p:blipFill>
        <p:spPr>
          <a:xfrm>
            <a:off x="9122369" y="1115019"/>
            <a:ext cx="406400" cy="381000"/>
          </a:xfrm>
          <a:prstGeom prst="rect">
            <a:avLst/>
          </a:prstGeom>
        </p:spPr>
      </p:pic>
      <p:pic>
        <p:nvPicPr>
          <p:cNvPr id="24" name="Picture 23">
            <a:extLst>
              <a:ext uri="{FF2B5EF4-FFF2-40B4-BE49-F238E27FC236}">
                <a16:creationId xmlns:a16="http://schemas.microsoft.com/office/drawing/2014/main" id="{797EC56E-975C-55DC-24D0-1358D71AA57D}"/>
              </a:ext>
            </a:extLst>
          </p:cNvPr>
          <p:cNvPicPr>
            <a:picLocks noChangeAspect="1"/>
          </p:cNvPicPr>
          <p:nvPr/>
        </p:nvPicPr>
        <p:blipFill>
          <a:blip r:embed="rId3"/>
          <a:stretch>
            <a:fillRect/>
          </a:stretch>
        </p:blipFill>
        <p:spPr>
          <a:xfrm>
            <a:off x="6611537" y="1523001"/>
            <a:ext cx="327285" cy="213116"/>
          </a:xfrm>
          <a:prstGeom prst="rect">
            <a:avLst/>
          </a:prstGeom>
        </p:spPr>
      </p:pic>
      <p:pic>
        <p:nvPicPr>
          <p:cNvPr id="25" name="Picture 24">
            <a:extLst>
              <a:ext uri="{FF2B5EF4-FFF2-40B4-BE49-F238E27FC236}">
                <a16:creationId xmlns:a16="http://schemas.microsoft.com/office/drawing/2014/main" id="{8DD2EF8C-D4E3-9416-D6F5-BAE28F574253}"/>
              </a:ext>
            </a:extLst>
          </p:cNvPr>
          <p:cNvPicPr>
            <a:picLocks noChangeAspect="1"/>
          </p:cNvPicPr>
          <p:nvPr/>
        </p:nvPicPr>
        <p:blipFill>
          <a:blip r:embed="rId5"/>
          <a:stretch>
            <a:fillRect/>
          </a:stretch>
        </p:blipFill>
        <p:spPr>
          <a:xfrm>
            <a:off x="10196775" y="6393324"/>
            <a:ext cx="406400" cy="381000"/>
          </a:xfrm>
          <a:prstGeom prst="rect">
            <a:avLst/>
          </a:prstGeom>
        </p:spPr>
      </p:pic>
      <p:pic>
        <p:nvPicPr>
          <p:cNvPr id="27" name="Picture 26">
            <a:extLst>
              <a:ext uri="{FF2B5EF4-FFF2-40B4-BE49-F238E27FC236}">
                <a16:creationId xmlns:a16="http://schemas.microsoft.com/office/drawing/2014/main" id="{96E2108E-7274-60CB-2AB7-9AB172FB44BC}"/>
              </a:ext>
            </a:extLst>
          </p:cNvPr>
          <p:cNvPicPr>
            <a:picLocks noChangeAspect="1"/>
          </p:cNvPicPr>
          <p:nvPr/>
        </p:nvPicPr>
        <p:blipFill>
          <a:blip r:embed="rId6"/>
          <a:stretch>
            <a:fillRect/>
          </a:stretch>
        </p:blipFill>
        <p:spPr>
          <a:xfrm>
            <a:off x="2514158" y="1372399"/>
            <a:ext cx="533400" cy="381000"/>
          </a:xfrm>
          <a:prstGeom prst="rect">
            <a:avLst/>
          </a:prstGeom>
        </p:spPr>
      </p:pic>
      <p:pic>
        <p:nvPicPr>
          <p:cNvPr id="28" name="Picture 27">
            <a:extLst>
              <a:ext uri="{FF2B5EF4-FFF2-40B4-BE49-F238E27FC236}">
                <a16:creationId xmlns:a16="http://schemas.microsoft.com/office/drawing/2014/main" id="{CAB0F428-74C1-E105-A038-1FCDA820BB66}"/>
              </a:ext>
            </a:extLst>
          </p:cNvPr>
          <p:cNvPicPr>
            <a:picLocks noChangeAspect="1"/>
          </p:cNvPicPr>
          <p:nvPr/>
        </p:nvPicPr>
        <p:blipFill>
          <a:blip r:embed="rId3"/>
          <a:stretch>
            <a:fillRect/>
          </a:stretch>
        </p:blipFill>
        <p:spPr>
          <a:xfrm>
            <a:off x="9935403" y="1044801"/>
            <a:ext cx="327285" cy="213116"/>
          </a:xfrm>
          <a:prstGeom prst="rect">
            <a:avLst/>
          </a:prstGeom>
        </p:spPr>
      </p:pic>
      <p:pic>
        <p:nvPicPr>
          <p:cNvPr id="29" name="Picture 28">
            <a:extLst>
              <a:ext uri="{FF2B5EF4-FFF2-40B4-BE49-F238E27FC236}">
                <a16:creationId xmlns:a16="http://schemas.microsoft.com/office/drawing/2014/main" id="{B78FD64D-05F5-58B3-D685-67D8A9C35B1F}"/>
              </a:ext>
            </a:extLst>
          </p:cNvPr>
          <p:cNvPicPr>
            <a:picLocks noChangeAspect="1"/>
          </p:cNvPicPr>
          <p:nvPr/>
        </p:nvPicPr>
        <p:blipFill>
          <a:blip r:embed="rId4"/>
          <a:stretch>
            <a:fillRect/>
          </a:stretch>
        </p:blipFill>
        <p:spPr>
          <a:xfrm>
            <a:off x="348815" y="3734954"/>
            <a:ext cx="584200" cy="406400"/>
          </a:xfrm>
          <a:prstGeom prst="rect">
            <a:avLst/>
          </a:prstGeom>
        </p:spPr>
      </p:pic>
      <p:pic>
        <p:nvPicPr>
          <p:cNvPr id="31" name="Picture 30">
            <a:extLst>
              <a:ext uri="{FF2B5EF4-FFF2-40B4-BE49-F238E27FC236}">
                <a16:creationId xmlns:a16="http://schemas.microsoft.com/office/drawing/2014/main" id="{6D9C4977-6264-9B51-772F-F10EB11C231E}"/>
              </a:ext>
            </a:extLst>
          </p:cNvPr>
          <p:cNvPicPr>
            <a:picLocks noChangeAspect="1"/>
          </p:cNvPicPr>
          <p:nvPr/>
        </p:nvPicPr>
        <p:blipFill>
          <a:blip r:embed="rId7"/>
          <a:stretch>
            <a:fillRect/>
          </a:stretch>
        </p:blipFill>
        <p:spPr>
          <a:xfrm flipH="1">
            <a:off x="527183" y="1418167"/>
            <a:ext cx="1674633" cy="444500"/>
          </a:xfrm>
          <a:prstGeom prst="rect">
            <a:avLst/>
          </a:prstGeom>
        </p:spPr>
      </p:pic>
      <p:pic>
        <p:nvPicPr>
          <p:cNvPr id="32" name="Picture 31">
            <a:extLst>
              <a:ext uri="{FF2B5EF4-FFF2-40B4-BE49-F238E27FC236}">
                <a16:creationId xmlns:a16="http://schemas.microsoft.com/office/drawing/2014/main" id="{DBCCC16E-7E89-DE26-93B2-15AFDB316BD2}"/>
              </a:ext>
            </a:extLst>
          </p:cNvPr>
          <p:cNvPicPr>
            <a:picLocks noChangeAspect="1"/>
          </p:cNvPicPr>
          <p:nvPr/>
        </p:nvPicPr>
        <p:blipFill>
          <a:blip r:embed="rId8"/>
          <a:stretch>
            <a:fillRect/>
          </a:stretch>
        </p:blipFill>
        <p:spPr>
          <a:xfrm>
            <a:off x="7878465" y="1428420"/>
            <a:ext cx="277985" cy="206503"/>
          </a:xfrm>
          <a:prstGeom prst="rect">
            <a:avLst/>
          </a:prstGeom>
        </p:spPr>
      </p:pic>
      <p:pic>
        <p:nvPicPr>
          <p:cNvPr id="33" name="Picture 32">
            <a:extLst>
              <a:ext uri="{FF2B5EF4-FFF2-40B4-BE49-F238E27FC236}">
                <a16:creationId xmlns:a16="http://schemas.microsoft.com/office/drawing/2014/main" id="{EACB5763-AC90-F2FD-2208-892E2B0E7F5A}"/>
              </a:ext>
            </a:extLst>
          </p:cNvPr>
          <p:cNvPicPr>
            <a:picLocks noChangeAspect="1"/>
          </p:cNvPicPr>
          <p:nvPr/>
        </p:nvPicPr>
        <p:blipFill>
          <a:blip r:embed="rId3"/>
          <a:stretch>
            <a:fillRect/>
          </a:stretch>
        </p:blipFill>
        <p:spPr>
          <a:xfrm>
            <a:off x="5361477" y="6393324"/>
            <a:ext cx="327285" cy="213116"/>
          </a:xfrm>
          <a:prstGeom prst="rect">
            <a:avLst/>
          </a:prstGeom>
        </p:spPr>
      </p:pic>
      <p:pic>
        <p:nvPicPr>
          <p:cNvPr id="34" name="Picture 33">
            <a:extLst>
              <a:ext uri="{FF2B5EF4-FFF2-40B4-BE49-F238E27FC236}">
                <a16:creationId xmlns:a16="http://schemas.microsoft.com/office/drawing/2014/main" id="{1141128F-940A-EF6C-E258-149464AD190F}"/>
              </a:ext>
            </a:extLst>
          </p:cNvPr>
          <p:cNvPicPr>
            <a:picLocks noChangeAspect="1"/>
          </p:cNvPicPr>
          <p:nvPr/>
        </p:nvPicPr>
        <p:blipFill>
          <a:blip r:embed="rId6"/>
          <a:stretch>
            <a:fillRect/>
          </a:stretch>
        </p:blipFill>
        <p:spPr>
          <a:xfrm>
            <a:off x="9078838" y="1596528"/>
            <a:ext cx="395394" cy="282424"/>
          </a:xfrm>
          <a:prstGeom prst="rect">
            <a:avLst/>
          </a:prstGeom>
        </p:spPr>
      </p:pic>
      <p:pic>
        <p:nvPicPr>
          <p:cNvPr id="35" name="Picture 34">
            <a:extLst>
              <a:ext uri="{FF2B5EF4-FFF2-40B4-BE49-F238E27FC236}">
                <a16:creationId xmlns:a16="http://schemas.microsoft.com/office/drawing/2014/main" id="{46E298AF-46A6-700E-2C9B-981D1F8B5972}"/>
              </a:ext>
            </a:extLst>
          </p:cNvPr>
          <p:cNvPicPr>
            <a:picLocks noChangeAspect="1"/>
          </p:cNvPicPr>
          <p:nvPr/>
        </p:nvPicPr>
        <p:blipFill>
          <a:blip r:embed="rId3"/>
          <a:stretch>
            <a:fillRect/>
          </a:stretch>
        </p:blipFill>
        <p:spPr>
          <a:xfrm>
            <a:off x="2320036" y="2135127"/>
            <a:ext cx="327285" cy="213116"/>
          </a:xfrm>
          <a:prstGeom prst="rect">
            <a:avLst/>
          </a:prstGeom>
        </p:spPr>
      </p:pic>
      <p:pic>
        <p:nvPicPr>
          <p:cNvPr id="36" name="Picture 35">
            <a:extLst>
              <a:ext uri="{FF2B5EF4-FFF2-40B4-BE49-F238E27FC236}">
                <a16:creationId xmlns:a16="http://schemas.microsoft.com/office/drawing/2014/main" id="{09E40CB1-C552-1300-DD3A-1AA225158783}"/>
              </a:ext>
            </a:extLst>
          </p:cNvPr>
          <p:cNvPicPr>
            <a:picLocks noChangeAspect="1"/>
          </p:cNvPicPr>
          <p:nvPr/>
        </p:nvPicPr>
        <p:blipFill>
          <a:blip r:embed="rId4"/>
          <a:stretch>
            <a:fillRect/>
          </a:stretch>
        </p:blipFill>
        <p:spPr>
          <a:xfrm>
            <a:off x="11001041" y="1894378"/>
            <a:ext cx="584200" cy="406400"/>
          </a:xfrm>
          <a:prstGeom prst="rect">
            <a:avLst/>
          </a:prstGeom>
        </p:spPr>
      </p:pic>
      <p:pic>
        <p:nvPicPr>
          <p:cNvPr id="38" name="Picture 37">
            <a:extLst>
              <a:ext uri="{FF2B5EF4-FFF2-40B4-BE49-F238E27FC236}">
                <a16:creationId xmlns:a16="http://schemas.microsoft.com/office/drawing/2014/main" id="{D63F3847-2571-398A-4C4E-493472E000FE}"/>
              </a:ext>
            </a:extLst>
          </p:cNvPr>
          <p:cNvPicPr>
            <a:picLocks noChangeAspect="1"/>
          </p:cNvPicPr>
          <p:nvPr/>
        </p:nvPicPr>
        <p:blipFill>
          <a:blip r:embed="rId5"/>
          <a:stretch>
            <a:fillRect/>
          </a:stretch>
        </p:blipFill>
        <p:spPr>
          <a:xfrm>
            <a:off x="8862007" y="6359070"/>
            <a:ext cx="406400" cy="381000"/>
          </a:xfrm>
          <a:prstGeom prst="rect">
            <a:avLst/>
          </a:prstGeom>
        </p:spPr>
      </p:pic>
      <p:pic>
        <p:nvPicPr>
          <p:cNvPr id="39" name="Picture 38">
            <a:extLst>
              <a:ext uri="{FF2B5EF4-FFF2-40B4-BE49-F238E27FC236}">
                <a16:creationId xmlns:a16="http://schemas.microsoft.com/office/drawing/2014/main" id="{FA0B40A7-1BEB-6F52-F8A3-B6BA7F50F3D4}"/>
              </a:ext>
            </a:extLst>
          </p:cNvPr>
          <p:cNvPicPr>
            <a:picLocks noChangeAspect="1"/>
          </p:cNvPicPr>
          <p:nvPr/>
        </p:nvPicPr>
        <p:blipFill>
          <a:blip r:embed="rId5"/>
          <a:stretch>
            <a:fillRect/>
          </a:stretch>
        </p:blipFill>
        <p:spPr>
          <a:xfrm>
            <a:off x="5876920" y="1334410"/>
            <a:ext cx="406400" cy="381000"/>
          </a:xfrm>
          <a:prstGeom prst="rect">
            <a:avLst/>
          </a:prstGeom>
        </p:spPr>
      </p:pic>
      <p:pic>
        <p:nvPicPr>
          <p:cNvPr id="40" name="Picture 39">
            <a:extLst>
              <a:ext uri="{FF2B5EF4-FFF2-40B4-BE49-F238E27FC236}">
                <a16:creationId xmlns:a16="http://schemas.microsoft.com/office/drawing/2014/main" id="{D486E3E5-6D8D-12D0-8666-17CC7AFAA3A2}"/>
              </a:ext>
            </a:extLst>
          </p:cNvPr>
          <p:cNvPicPr>
            <a:picLocks noChangeAspect="1"/>
          </p:cNvPicPr>
          <p:nvPr/>
        </p:nvPicPr>
        <p:blipFill>
          <a:blip r:embed="rId6"/>
          <a:stretch>
            <a:fillRect/>
          </a:stretch>
        </p:blipFill>
        <p:spPr>
          <a:xfrm>
            <a:off x="11537348" y="1268742"/>
            <a:ext cx="533400" cy="381000"/>
          </a:xfrm>
          <a:prstGeom prst="rect">
            <a:avLst/>
          </a:prstGeom>
        </p:spPr>
      </p:pic>
      <p:pic>
        <p:nvPicPr>
          <p:cNvPr id="41" name="Picture 40">
            <a:extLst>
              <a:ext uri="{FF2B5EF4-FFF2-40B4-BE49-F238E27FC236}">
                <a16:creationId xmlns:a16="http://schemas.microsoft.com/office/drawing/2014/main" id="{4EB9DE6D-2503-9714-8358-1D979069A44F}"/>
              </a:ext>
            </a:extLst>
          </p:cNvPr>
          <p:cNvPicPr>
            <a:picLocks noChangeAspect="1"/>
          </p:cNvPicPr>
          <p:nvPr/>
        </p:nvPicPr>
        <p:blipFill>
          <a:blip r:embed="rId7"/>
          <a:stretch>
            <a:fillRect/>
          </a:stretch>
        </p:blipFill>
        <p:spPr>
          <a:xfrm flipH="1">
            <a:off x="2187392" y="6355782"/>
            <a:ext cx="1674633" cy="444500"/>
          </a:xfrm>
          <a:prstGeom prst="rect">
            <a:avLst/>
          </a:prstGeom>
        </p:spPr>
      </p:pic>
      <p:pic>
        <p:nvPicPr>
          <p:cNvPr id="42" name="Picture 41">
            <a:extLst>
              <a:ext uri="{FF2B5EF4-FFF2-40B4-BE49-F238E27FC236}">
                <a16:creationId xmlns:a16="http://schemas.microsoft.com/office/drawing/2014/main" id="{BB78F65B-1A0F-9288-ECD0-970C054AEC65}"/>
              </a:ext>
            </a:extLst>
          </p:cNvPr>
          <p:cNvPicPr>
            <a:picLocks noChangeAspect="1"/>
          </p:cNvPicPr>
          <p:nvPr/>
        </p:nvPicPr>
        <p:blipFill>
          <a:blip r:embed="rId6"/>
          <a:stretch>
            <a:fillRect/>
          </a:stretch>
        </p:blipFill>
        <p:spPr>
          <a:xfrm>
            <a:off x="7181581" y="6454536"/>
            <a:ext cx="533400" cy="381000"/>
          </a:xfrm>
          <a:prstGeom prst="rect">
            <a:avLst/>
          </a:prstGeom>
        </p:spPr>
      </p:pic>
      <p:pic>
        <p:nvPicPr>
          <p:cNvPr id="43" name="Picture 42">
            <a:extLst>
              <a:ext uri="{FF2B5EF4-FFF2-40B4-BE49-F238E27FC236}">
                <a16:creationId xmlns:a16="http://schemas.microsoft.com/office/drawing/2014/main" id="{2A40A925-A5C0-EE2C-DECE-C3084F087F99}"/>
              </a:ext>
            </a:extLst>
          </p:cNvPr>
          <p:cNvPicPr>
            <a:picLocks noChangeAspect="1"/>
          </p:cNvPicPr>
          <p:nvPr/>
        </p:nvPicPr>
        <p:blipFill>
          <a:blip r:embed="rId4"/>
          <a:stretch>
            <a:fillRect/>
          </a:stretch>
        </p:blipFill>
        <p:spPr>
          <a:xfrm>
            <a:off x="9514845" y="6330382"/>
            <a:ext cx="584200" cy="406400"/>
          </a:xfrm>
          <a:prstGeom prst="rect">
            <a:avLst/>
          </a:prstGeom>
        </p:spPr>
      </p:pic>
      <p:pic>
        <p:nvPicPr>
          <p:cNvPr id="44" name="Picture 43">
            <a:extLst>
              <a:ext uri="{FF2B5EF4-FFF2-40B4-BE49-F238E27FC236}">
                <a16:creationId xmlns:a16="http://schemas.microsoft.com/office/drawing/2014/main" id="{DC6CDDB5-1261-34A8-719E-8240EB7EE434}"/>
              </a:ext>
            </a:extLst>
          </p:cNvPr>
          <p:cNvPicPr>
            <a:picLocks noChangeAspect="1"/>
          </p:cNvPicPr>
          <p:nvPr/>
        </p:nvPicPr>
        <p:blipFill>
          <a:blip r:embed="rId5"/>
          <a:stretch>
            <a:fillRect/>
          </a:stretch>
        </p:blipFill>
        <p:spPr>
          <a:xfrm>
            <a:off x="6288743" y="6174613"/>
            <a:ext cx="406400" cy="381000"/>
          </a:xfrm>
          <a:prstGeom prst="rect">
            <a:avLst/>
          </a:prstGeom>
        </p:spPr>
      </p:pic>
      <p:sp>
        <p:nvSpPr>
          <p:cNvPr id="222" name="TextBox 221">
            <a:extLst>
              <a:ext uri="{FF2B5EF4-FFF2-40B4-BE49-F238E27FC236}">
                <a16:creationId xmlns:a16="http://schemas.microsoft.com/office/drawing/2014/main" id="{7DAD6D1F-1091-4FE3-A37E-FF086EEC73CA}"/>
              </a:ext>
            </a:extLst>
          </p:cNvPr>
          <p:cNvSpPr txBox="1"/>
          <p:nvPr/>
        </p:nvSpPr>
        <p:spPr>
          <a:xfrm>
            <a:off x="2957407" y="1665038"/>
            <a:ext cx="1860435" cy="1285042"/>
          </a:xfrm>
          <a:prstGeom prst="rect">
            <a:avLst/>
          </a:prstGeom>
          <a:noFill/>
        </p:spPr>
        <p:txBody>
          <a:bodyPr wrap="square" lIns="0" tIns="0" rIns="0" bIns="0" rtlCol="0" anchor="b"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Calibri"/>
              </a:rPr>
              <a:t>SCOs can select the correct amendment reason when amending an enrollment with a future begin date.</a:t>
            </a:r>
          </a:p>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Calibri"/>
              </a:rPr>
              <a:t>Improved Chatbot Billie functionality.  </a:t>
            </a:r>
            <a:endParaRPr kumimoji="0" lang="en-US" sz="1200" b="1" i="1" u="none" strike="noStrike" kern="1200" cap="none" spc="0" normalizeH="0" baseline="0" noProof="0">
              <a:ln>
                <a:noFill/>
              </a:ln>
              <a:solidFill>
                <a:srgbClr val="000000"/>
              </a:solidFill>
              <a:effectLst/>
              <a:uLnTx/>
              <a:uFillTx/>
              <a:latin typeface="Calibri"/>
              <a:ea typeface="League Spartan" charset="0"/>
              <a:cs typeface="Calibri"/>
            </a:endParaRPr>
          </a:p>
        </p:txBody>
      </p:sp>
      <p:sp>
        <p:nvSpPr>
          <p:cNvPr id="2" name="TextBox 1">
            <a:extLst>
              <a:ext uri="{FF2B5EF4-FFF2-40B4-BE49-F238E27FC236}">
                <a16:creationId xmlns:a16="http://schemas.microsoft.com/office/drawing/2014/main" id="{825AB8F1-0BD0-2308-8969-A3E347E3D174}"/>
              </a:ext>
            </a:extLst>
          </p:cNvPr>
          <p:cNvSpPr txBox="1"/>
          <p:nvPr/>
        </p:nvSpPr>
        <p:spPr>
          <a:xfrm rot="19044755">
            <a:off x="5455908" y="5927677"/>
            <a:ext cx="979099" cy="24622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C1F2A"/>
                </a:solidFill>
                <a:effectLst/>
                <a:uLnTx/>
                <a:uFillTx/>
                <a:latin typeface="Calibri"/>
                <a:ea typeface="+mn-ea"/>
                <a:cs typeface="Calibri"/>
              </a:rPr>
              <a:t>July 15, 2023 </a:t>
            </a:r>
            <a:endParaRPr kumimoji="0" lang="en-US" sz="1000" b="1" i="0" u="none" strike="noStrike" kern="1200" cap="none" spc="0" normalizeH="0" baseline="0" noProof="0">
              <a:ln>
                <a:noFill/>
              </a:ln>
              <a:solidFill>
                <a:srgbClr val="1C1F2A"/>
              </a:solidFill>
              <a:effectLst/>
              <a:uLnTx/>
              <a:uFillTx/>
              <a:latin typeface="Calibri" panose="020F0502020204030204" pitchFamily="34" charset="0"/>
              <a:ea typeface="+mn-ea"/>
              <a:cs typeface="Calibri" panose="020F0502020204030204" pitchFamily="34" charset="0"/>
            </a:endParaRPr>
          </a:p>
        </p:txBody>
      </p:sp>
      <p:cxnSp>
        <p:nvCxnSpPr>
          <p:cNvPr id="6" name="Straight Arrow Connector 5">
            <a:extLst>
              <a:ext uri="{FF2B5EF4-FFF2-40B4-BE49-F238E27FC236}">
                <a16:creationId xmlns:a16="http://schemas.microsoft.com/office/drawing/2014/main" id="{FCDECC05-DF71-0C33-9FEB-04BD8633EBF0}"/>
              </a:ext>
            </a:extLst>
          </p:cNvPr>
          <p:cNvCxnSpPr>
            <a:cxnSpLocks/>
          </p:cNvCxnSpPr>
          <p:nvPr/>
        </p:nvCxnSpPr>
        <p:spPr>
          <a:xfrm>
            <a:off x="6207745" y="3804401"/>
            <a:ext cx="0" cy="1923464"/>
          </a:xfrm>
          <a:prstGeom prst="straightConnector1">
            <a:avLst/>
          </a:prstGeom>
          <a:noFill/>
          <a:ln w="28575" cap="flat" cmpd="sng" algn="ctr">
            <a:solidFill>
              <a:schemeClr val="accent1"/>
            </a:solidFill>
            <a:prstDash val="solid"/>
            <a:miter lim="800000"/>
            <a:tailEnd type="oval"/>
          </a:ln>
          <a:effectLst/>
        </p:spPr>
      </p:cxnSp>
      <p:sp>
        <p:nvSpPr>
          <p:cNvPr id="7" name="TextBox 6">
            <a:extLst>
              <a:ext uri="{FF2B5EF4-FFF2-40B4-BE49-F238E27FC236}">
                <a16:creationId xmlns:a16="http://schemas.microsoft.com/office/drawing/2014/main" id="{675B0868-7326-97E6-7CEC-06FC1E629BE6}"/>
              </a:ext>
            </a:extLst>
          </p:cNvPr>
          <p:cNvSpPr txBox="1"/>
          <p:nvPr/>
        </p:nvSpPr>
        <p:spPr>
          <a:xfrm>
            <a:off x="5717840" y="3341010"/>
            <a:ext cx="1274748" cy="46166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Calibri"/>
              </a:rPr>
              <a:t>Data security enhancements.</a:t>
            </a:r>
            <a:endPar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8832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A502-1132-D299-E30E-98D9F590E5EB}"/>
              </a:ext>
            </a:extLst>
          </p:cNvPr>
          <p:cNvSpPr>
            <a:spLocks noGrp="1"/>
          </p:cNvSpPr>
          <p:nvPr>
            <p:ph type="title"/>
          </p:nvPr>
        </p:nvSpPr>
        <p:spPr>
          <a:xfrm>
            <a:off x="381000" y="441476"/>
            <a:ext cx="11430000" cy="450273"/>
          </a:xfrm>
        </p:spPr>
        <p:txBody>
          <a:bodyPr/>
          <a:lstStyle/>
          <a:p>
            <a:r>
              <a:rPr lang="en-US">
                <a:solidFill>
                  <a:schemeClr val="tx1"/>
                </a:solidFill>
                <a:latin typeface="Calibri"/>
                <a:cs typeface="Calibri"/>
              </a:rPr>
              <a:t>Spring 2024 Updates</a:t>
            </a:r>
            <a:endParaRPr lang="en-US">
              <a:solidFill>
                <a:schemeClr val="tx1"/>
              </a:solidFill>
            </a:endParaRPr>
          </a:p>
        </p:txBody>
      </p:sp>
      <p:sp>
        <p:nvSpPr>
          <p:cNvPr id="3" name="Content Placeholder 8">
            <a:extLst>
              <a:ext uri="{FF2B5EF4-FFF2-40B4-BE49-F238E27FC236}">
                <a16:creationId xmlns:a16="http://schemas.microsoft.com/office/drawing/2014/main" id="{3DA17818-C864-87BC-609B-DC8BE154588A}"/>
              </a:ext>
            </a:extLst>
          </p:cNvPr>
          <p:cNvSpPr txBox="1">
            <a:spLocks/>
          </p:cNvSpPr>
          <p:nvPr/>
        </p:nvSpPr>
        <p:spPr>
          <a:xfrm>
            <a:off x="381000" y="939639"/>
            <a:ext cx="10480288" cy="571105"/>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Calibri"/>
              </a:rPr>
              <a:t>VA deployed multiple rounds of EM updates in Spring 2024. The following </a:t>
            </a:r>
            <a:r>
              <a:rPr kumimoji="0" lang="en-US" sz="2000" b="1" i="0" u="none" strike="noStrike" kern="1200" cap="none" spc="0" normalizeH="0" baseline="0" noProof="0">
                <a:ln>
                  <a:noFill/>
                </a:ln>
                <a:solidFill>
                  <a:srgbClr val="000000"/>
                </a:solidFill>
                <a:effectLst/>
                <a:uLnTx/>
                <a:uFillTx/>
                <a:latin typeface="Calibri"/>
                <a:ea typeface="+mn-ea"/>
                <a:cs typeface="Calibri"/>
              </a:rPr>
              <a:t>system updates </a:t>
            </a:r>
            <a:r>
              <a:rPr kumimoji="0" lang="en-US" sz="2000" b="0" i="0" u="none" strike="noStrike" kern="1200" cap="none" spc="0" normalizeH="0" baseline="0" noProof="0">
                <a:ln>
                  <a:noFill/>
                </a:ln>
                <a:solidFill>
                  <a:srgbClr val="000000"/>
                </a:solidFill>
                <a:effectLst/>
                <a:uLnTx/>
                <a:uFillTx/>
                <a:latin typeface="Calibri"/>
                <a:ea typeface="+mn-ea"/>
                <a:cs typeface="Calibri"/>
              </a:rPr>
              <a:t>are now available in EM as we continue to improve the SCO experience.</a:t>
            </a:r>
          </a:p>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000000"/>
              </a:solidFill>
              <a:effectLst/>
              <a:highlight>
                <a:srgbClr val="FFFF00"/>
              </a:highlight>
              <a:uLnTx/>
              <a:uFillTx/>
              <a:latin typeface="Calibri"/>
              <a:ea typeface="+mn-ea"/>
              <a:cs typeface="Calibri"/>
            </a:endParaRPr>
          </a:p>
        </p:txBody>
      </p:sp>
      <p:sp>
        <p:nvSpPr>
          <p:cNvPr id="4" name="Rectangle: Rounded Corners 2">
            <a:extLst>
              <a:ext uri="{FF2B5EF4-FFF2-40B4-BE49-F238E27FC236}">
                <a16:creationId xmlns:a16="http://schemas.microsoft.com/office/drawing/2014/main" id="{2D08987F-21F4-8B19-5CC7-2E3A59444222}"/>
              </a:ext>
            </a:extLst>
          </p:cNvPr>
          <p:cNvSpPr/>
          <p:nvPr/>
        </p:nvSpPr>
        <p:spPr>
          <a:xfrm>
            <a:off x="520148" y="1703814"/>
            <a:ext cx="10746272" cy="4594244"/>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Initiated data population efforts for birth dates that previously defaulted to 1/1/1900; only </a:t>
            </a:r>
            <a:r>
              <a:rPr kumimoji="0" lang="en-US" sz="1800" b="1" i="0" u="none" strike="noStrike" kern="1200" cap="none" spc="0" normalizeH="0" baseline="0" noProof="0" dirty="0">
                <a:ln>
                  <a:noFill/>
                </a:ln>
                <a:solidFill>
                  <a:srgbClr val="000000"/>
                </a:solidFill>
                <a:effectLst/>
                <a:uLnTx/>
                <a:uFillTx/>
                <a:latin typeface="Calibri"/>
                <a:ea typeface="+mn-ea"/>
                <a:cs typeface="Calibri"/>
              </a:rPr>
              <a:t>41,000 remaining </a:t>
            </a:r>
            <a:endParaRPr lang="en-US" sz="1800" b="0" i="0" u="none" strike="noStrike" kern="1200" cap="none" spc="0" normalizeH="0" baseline="0" noProof="0" dirty="0">
              <a:ln>
                <a:noFill/>
              </a:ln>
              <a:solidFill>
                <a:srgbClr val="000000"/>
              </a:solidFill>
              <a:effectLst/>
              <a:uLnTx/>
              <a:uFillTx/>
              <a:latin typeface="Calibri"/>
              <a:cs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Added a pop-up notification </a:t>
            </a:r>
            <a:r>
              <a:rPr kumimoji="0" lang="en-US" sz="1800" b="1" i="0" u="none" strike="noStrike" kern="1200" cap="none" spc="0" normalizeH="0" baseline="0" noProof="0" dirty="0">
                <a:ln>
                  <a:noFill/>
                </a:ln>
                <a:solidFill>
                  <a:srgbClr val="000000"/>
                </a:solidFill>
                <a:effectLst/>
                <a:uLnTx/>
                <a:uFillTx/>
                <a:latin typeface="Calibri"/>
                <a:ea typeface="+mn-ea"/>
                <a:cs typeface="Calibri"/>
              </a:rPr>
              <a:t>two minutes prior to the system timing out</a:t>
            </a:r>
            <a:r>
              <a:rPr kumimoji="0" lang="en-US" sz="1800" b="0" i="0" u="none" strike="noStrike" kern="1200" cap="none" spc="0" normalizeH="0" baseline="0" noProof="0" dirty="0">
                <a:ln>
                  <a:noFill/>
                </a:ln>
                <a:solidFill>
                  <a:srgbClr val="000000"/>
                </a:solidFill>
                <a:effectLst/>
                <a:uLnTx/>
                <a:uFillTx/>
                <a:latin typeface="Calibri"/>
                <a:ea typeface="+mn-ea"/>
                <a:cs typeface="Calibri"/>
              </a:rPr>
              <a:t>, giving SCOs the option to stay logged in </a:t>
            </a:r>
            <a:endParaRPr lang="en-US" sz="1800" b="0" i="0" u="none" strike="noStrike" kern="1200" cap="none" spc="0" normalizeH="0" baseline="0" noProof="0" dirty="0">
              <a:ln>
                <a:noFill/>
              </a:ln>
              <a:solidFill>
                <a:srgbClr val="000000"/>
              </a:solidFill>
              <a:effectLst/>
              <a:uLnTx/>
              <a:uFillTx/>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Calibri"/>
              </a:rPr>
              <a:t>                  </a:t>
            </a:r>
            <a:r>
              <a:rPr kumimoji="0" lang="en-US" sz="1400" b="0" i="0" u="none" strike="noStrike" kern="1200" cap="none" spc="0" normalizeH="0" baseline="0" noProof="0" dirty="0">
                <a:ln>
                  <a:noFill/>
                </a:ln>
                <a:solidFill>
                  <a:srgbClr val="000000"/>
                </a:solidFill>
                <a:effectLst/>
                <a:uLnTx/>
                <a:uFillTx/>
                <a:latin typeface="Calibri"/>
                <a:ea typeface="+mn-ea"/>
                <a:cs typeface="Calibri"/>
              </a:rPr>
              <a:t> Note: The log out feature is required by VA security and is not expected to change.</a:t>
            </a:r>
            <a:endParaRPr lang="en-US" sz="1400" b="0" i="0" u="none" strike="noStrike" kern="1200" cap="none" spc="0" normalizeH="0" baseline="0" noProof="0" dirty="0">
              <a:ln>
                <a:noFill/>
              </a:ln>
              <a:solidFill>
                <a:srgbClr val="000000"/>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Enhancements to the </a:t>
            </a:r>
            <a:r>
              <a:rPr kumimoji="0" lang="en-US" sz="1800" b="1" i="0" u="none" strike="noStrike" kern="1200" cap="none" spc="0" normalizeH="0" baseline="0" noProof="0" dirty="0">
                <a:ln>
                  <a:noFill/>
                </a:ln>
                <a:solidFill>
                  <a:srgbClr val="000000"/>
                </a:solidFill>
                <a:effectLst/>
                <a:uLnTx/>
                <a:uFillTx/>
                <a:latin typeface="Calibri"/>
                <a:ea typeface="+mn-ea"/>
                <a:cs typeface="Calibri"/>
              </a:rPr>
              <a:t>Enrollments tab</a:t>
            </a:r>
            <a:r>
              <a:rPr kumimoji="0" lang="en-US" sz="1800" b="0" i="0" u="none" strike="noStrike" kern="1200" cap="none" spc="0" normalizeH="0" baseline="0" noProof="0" dirty="0">
                <a:ln>
                  <a:noFill/>
                </a:ln>
                <a:solidFill>
                  <a:srgbClr val="000000"/>
                </a:solidFill>
                <a:effectLst/>
                <a:uLnTx/>
                <a:uFillTx/>
                <a:latin typeface="Calibri"/>
                <a:ea typeface="+mn-ea"/>
                <a:cs typeface="Calibri"/>
              </a:rPr>
              <a:t>, adding the </a:t>
            </a:r>
            <a:r>
              <a:rPr kumimoji="0" lang="en-US" sz="1800" b="1" i="0" u="none" strike="noStrike" kern="1200" cap="none" spc="0" normalizeH="0" baseline="0" noProof="0" dirty="0">
                <a:ln>
                  <a:noFill/>
                </a:ln>
                <a:solidFill>
                  <a:srgbClr val="000000"/>
                </a:solidFill>
                <a:effectLst/>
                <a:uLnTx/>
                <a:uFillTx/>
                <a:latin typeface="Calibri"/>
                <a:ea typeface="+mn-ea"/>
                <a:cs typeface="Calibri"/>
              </a:rPr>
              <a:t>ability to </a:t>
            </a:r>
            <a:r>
              <a:rPr lang="en-US" b="1" dirty="0">
                <a:solidFill>
                  <a:srgbClr val="000000"/>
                </a:solidFill>
                <a:latin typeface="Calibri"/>
                <a:cs typeface="Calibri"/>
              </a:rPr>
              <a:t>use</a:t>
            </a:r>
            <a:r>
              <a:rPr kumimoji="0" lang="en-US" sz="1800" b="1" i="0" u="none" strike="noStrike" kern="1200" cap="none" spc="0" normalizeH="0" baseline="0" noProof="0" dirty="0">
                <a:ln>
                  <a:noFill/>
                </a:ln>
                <a:solidFill>
                  <a:srgbClr val="000000"/>
                </a:solidFill>
                <a:effectLst/>
                <a:uLnTx/>
                <a:uFillTx/>
                <a:latin typeface="Calibri"/>
                <a:ea typeface="+mn-ea"/>
                <a:cs typeface="Calibri"/>
              </a:rPr>
              <a:t> filters</a:t>
            </a:r>
            <a:endParaRPr lang="en-US" sz="1800" b="1" i="0" u="none" strike="noStrike" kern="1200" cap="none" spc="0" normalizeH="0" baseline="0" noProof="0" dirty="0">
              <a:ln>
                <a:noFill/>
              </a:ln>
              <a:solidFill>
                <a:srgbClr val="000000"/>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Ability to </a:t>
            </a:r>
            <a:r>
              <a:rPr kumimoji="0" lang="en-US" sz="1800" b="1" i="0" u="none" strike="noStrike" kern="1200" cap="none" spc="0" normalizeH="0" baseline="0" noProof="0" dirty="0">
                <a:ln>
                  <a:noFill/>
                </a:ln>
                <a:solidFill>
                  <a:srgbClr val="000000"/>
                </a:solidFill>
                <a:effectLst/>
                <a:uLnTx/>
                <a:uFillTx/>
                <a:latin typeface="Calibri"/>
                <a:ea typeface="+mn-ea"/>
                <a:cs typeface="Calibri"/>
              </a:rPr>
              <a:t>amend future terms – </a:t>
            </a:r>
            <a:r>
              <a:rPr kumimoji="0" lang="en-US" sz="1800" i="0" u="none" strike="noStrike" kern="1200" cap="none" spc="0" normalizeH="0" baseline="0" noProof="0" dirty="0">
                <a:ln>
                  <a:noFill/>
                </a:ln>
                <a:solidFill>
                  <a:srgbClr val="000000"/>
                </a:solidFill>
                <a:effectLst/>
                <a:uLnTx/>
                <a:uFillTx/>
                <a:latin typeface="Calibri"/>
                <a:ea typeface="+mn-ea"/>
                <a:cs typeface="Calibri"/>
              </a:rPr>
              <a:t>This was a bug fix.</a:t>
            </a:r>
            <a:endParaRPr lang="en-US" sz="1800" b="1" i="0" u="none" strike="noStrike" kern="1200" cap="none" spc="0" normalizeH="0" baseline="0" noProof="0" dirty="0">
              <a:ln>
                <a:noFill/>
              </a:ln>
              <a:solidFill>
                <a:srgbClr val="000000"/>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rgbClr val="000000"/>
                </a:solidFill>
                <a:effectLst/>
                <a:uLnTx/>
                <a:uFillTx/>
                <a:latin typeface="Calibri"/>
                <a:ea typeface="+mn-ea"/>
                <a:cs typeface="Calibri"/>
              </a:rPr>
              <a:t>Update to </a:t>
            </a:r>
            <a:r>
              <a:rPr kumimoji="0" lang="en-US" sz="1800" b="1" i="0" u="none" strike="noStrike" kern="1200" cap="none" spc="0" normalizeH="0" baseline="0" noProof="0" dirty="0">
                <a:ln>
                  <a:noFill/>
                </a:ln>
                <a:solidFill>
                  <a:srgbClr val="000000"/>
                </a:solidFill>
                <a:effectLst/>
                <a:uLnTx/>
                <a:uFillTx/>
                <a:latin typeface="Calibri"/>
                <a:ea typeface="+mn-ea"/>
                <a:cs typeface="Calibri"/>
              </a:rPr>
              <a:t>Programs dropdown </a:t>
            </a:r>
            <a:r>
              <a:rPr kumimoji="0" lang="en-US" sz="1800" b="0" i="0" u="none" strike="noStrike" kern="1200" cap="none" spc="0" normalizeH="0" baseline="0" noProof="0" dirty="0">
                <a:ln>
                  <a:noFill/>
                </a:ln>
                <a:solidFill>
                  <a:srgbClr val="000000"/>
                </a:solidFill>
                <a:effectLst/>
                <a:uLnTx/>
                <a:uFillTx/>
                <a:latin typeface="Calibri"/>
                <a:ea typeface="+mn-ea"/>
                <a:cs typeface="Calibri"/>
              </a:rPr>
              <a:t>to display </a:t>
            </a:r>
            <a:r>
              <a:rPr kumimoji="0" lang="en-US" sz="1800" b="1" i="0" u="none" strike="noStrike" kern="1200" cap="none" spc="0" normalizeH="0" baseline="0" noProof="0" dirty="0">
                <a:ln>
                  <a:noFill/>
                </a:ln>
                <a:solidFill>
                  <a:srgbClr val="000000"/>
                </a:solidFill>
                <a:effectLst/>
                <a:uLnTx/>
                <a:uFillTx/>
                <a:latin typeface="Calibri"/>
                <a:ea typeface="+mn-ea"/>
                <a:cs typeface="Calibri"/>
              </a:rPr>
              <a:t>list of all available programs at a facility</a:t>
            </a:r>
            <a:r>
              <a:rPr kumimoji="0" lang="en-US" sz="1800" b="0" i="0" u="none" strike="noStrike" kern="1200" cap="none" spc="0" normalizeH="0" baseline="0" noProof="0" dirty="0">
                <a:ln>
                  <a:noFill/>
                </a:ln>
                <a:solidFill>
                  <a:srgbClr val="000000"/>
                </a:solidFill>
                <a:effectLst/>
                <a:uLnTx/>
                <a:uFillTx/>
                <a:latin typeface="Calibri"/>
                <a:ea typeface="+mn-ea"/>
                <a:cs typeface="Calibri"/>
              </a:rPr>
              <a:t>, regardless of training type selected</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Calibri"/>
            </a:endParaRPr>
          </a:p>
        </p:txBody>
      </p:sp>
    </p:spTree>
    <p:extLst>
      <p:ext uri="{BB962C8B-B14F-4D97-AF65-F5344CB8AC3E}">
        <p14:creationId xmlns:p14="http://schemas.microsoft.com/office/powerpoint/2010/main" val="1426542547"/>
      </p:ext>
    </p:extLst>
  </p:cSld>
  <p:clrMapOvr>
    <a:masterClrMapping/>
  </p:clrMapOvr>
</p:sld>
</file>

<file path=ppt/theme/theme1.xml><?xml version="1.0" encoding="utf-8"?>
<a:theme xmlns:a="http://schemas.openxmlformats.org/drawingml/2006/main" name="3_DGIB">
  <a:themeElements>
    <a:clrScheme name="EM">
      <a:dk1>
        <a:srgbClr val="1C1F2A"/>
      </a:dk1>
      <a:lt1>
        <a:srgbClr val="FFFFFF"/>
      </a:lt1>
      <a:dk2>
        <a:srgbClr val="1A1D28"/>
      </a:dk2>
      <a:lt2>
        <a:srgbClr val="E1F3F0"/>
      </a:lt2>
      <a:accent1>
        <a:srgbClr val="6AC6B7"/>
      </a:accent1>
      <a:accent2>
        <a:srgbClr val="1C1F2A"/>
      </a:accent2>
      <a:accent3>
        <a:srgbClr val="CDDABE"/>
      </a:accent3>
      <a:accent4>
        <a:srgbClr val="598426"/>
      </a:accent4>
      <a:accent5>
        <a:srgbClr val="F3C300"/>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2.xml><?xml version="1.0" encoding="utf-8"?>
<a:theme xmlns:a="http://schemas.openxmlformats.org/drawingml/2006/main" name="8_DGIB">
  <a:themeElements>
    <a:clrScheme name="EM">
      <a:dk1>
        <a:srgbClr val="1C1F2A"/>
      </a:dk1>
      <a:lt1>
        <a:srgbClr val="FFFFFF"/>
      </a:lt1>
      <a:dk2>
        <a:srgbClr val="1A1D28"/>
      </a:dk2>
      <a:lt2>
        <a:srgbClr val="E1F3F0"/>
      </a:lt2>
      <a:accent1>
        <a:srgbClr val="6AC6B7"/>
      </a:accent1>
      <a:accent2>
        <a:srgbClr val="1C1F2A"/>
      </a:accent2>
      <a:accent3>
        <a:srgbClr val="CDDABE"/>
      </a:accent3>
      <a:accent4>
        <a:srgbClr val="598426"/>
      </a:accent4>
      <a:accent5>
        <a:srgbClr val="F3C300"/>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45720" rIns="91440" bIns="45720" anchor="t">
        <a:spAutoFit/>
      </a:bodyPr>
      <a:lstStyle>
        <a:defPPr algn="l">
          <a:defRPr sz="1400" b="1" i="0" u="none" strike="noStrike" dirty="0" smtClean="0">
            <a:solidFill>
              <a:srgbClr val="000000"/>
            </a:solidFill>
            <a:effectLst/>
            <a:latin typeface="Calibri" panose="020F0502020204030204" pitchFamily="34" charset="0"/>
          </a:defRPr>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3.xml><?xml version="1.0" encoding="utf-8"?>
<a:theme xmlns:a="http://schemas.openxmlformats.org/drawingml/2006/main" name="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4.xml><?xml version="1.0" encoding="utf-8"?>
<a:theme xmlns:a="http://schemas.openxmlformats.org/drawingml/2006/main" name="1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B437D012EF8C428D2CB3BBA5BD9C86" ma:contentTypeVersion="17" ma:contentTypeDescription="Create a new document." ma:contentTypeScope="" ma:versionID="b9c21586756e994e3f06192087d9b4dc">
  <xsd:schema xmlns:xsd="http://www.w3.org/2001/XMLSchema" xmlns:xs="http://www.w3.org/2001/XMLSchema" xmlns:p="http://schemas.microsoft.com/office/2006/metadata/properties" xmlns:ns1="http://schemas.microsoft.com/sharepoint/v3" xmlns:ns2="082bccd5-2f6c-4ce5-9de2-bea8cc8dded0" xmlns:ns3="3f31f3b4-b0b5-42fd-95d9-062071dff2f0" targetNamespace="http://schemas.microsoft.com/office/2006/metadata/properties" ma:root="true" ma:fieldsID="1d9a1df438662bea3658c6aca6adc706" ns1:_="" ns2:_="" ns3:_="">
    <xsd:import namespace="http://schemas.microsoft.com/sharepoint/v3"/>
    <xsd:import namespace="082bccd5-2f6c-4ce5-9de2-bea8cc8dded0"/>
    <xsd:import namespace="3f31f3b4-b0b5-42fd-95d9-062071dff2f0"/>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Informa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2bccd5-2f6c-4ce5-9de2-bea8cc8dd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Information" ma:index="13" nillable="true" ma:displayName="Information" ma:description="Short description of the information within the document(s)." ma:format="Dropdown" ma:internalName="Information">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31f3b4-b0b5-42fd-95d9-062071dff2f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1a141d8-ff27-469a-a3c0-72b23cf914e3}" ma:internalName="TaxCatchAll" ma:showField="CatchAllData" ma:web="3f31f3b4-b0b5-42fd-95d9-062071dff2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3f31f3b4-b0b5-42fd-95d9-062071dff2f0" xsi:nil="true"/>
    <lcf76f155ced4ddcb4097134ff3c332f xmlns="082bccd5-2f6c-4ce5-9de2-bea8cc8dded0">
      <Terms xmlns="http://schemas.microsoft.com/office/infopath/2007/PartnerControls"/>
    </lcf76f155ced4ddcb4097134ff3c332f>
    <Information xmlns="082bccd5-2f6c-4ce5-9de2-bea8cc8dded0" xsi:nil="true"/>
  </documentManagement>
</p:properties>
</file>

<file path=customXml/itemProps1.xml><?xml version="1.0" encoding="utf-8"?>
<ds:datastoreItem xmlns:ds="http://schemas.openxmlformats.org/officeDocument/2006/customXml" ds:itemID="{5D3EF5D5-3882-41D9-AA29-AEC1E7873AF5}">
  <ds:schemaRefs>
    <ds:schemaRef ds:uri="082bccd5-2f6c-4ce5-9de2-bea8cc8dded0"/>
    <ds:schemaRef ds:uri="3f31f3b4-b0b5-42fd-95d9-062071dff2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4C46B5C-4FA1-446D-AA38-C7AD1E34A903}">
  <ds:schemaRefs>
    <ds:schemaRef ds:uri="http://schemas.microsoft.com/sharepoint/v3/contenttype/forms"/>
  </ds:schemaRefs>
</ds:datastoreItem>
</file>

<file path=customXml/itemProps3.xml><?xml version="1.0" encoding="utf-8"?>
<ds:datastoreItem xmlns:ds="http://schemas.openxmlformats.org/officeDocument/2006/customXml" ds:itemID="{ED09FE04-BC0C-4273-8111-83260FD896AC}">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purl.org/dc/terms/"/>
    <ds:schemaRef ds:uri="http://purl.org/dc/dcmitype/"/>
    <ds:schemaRef ds:uri="3f31f3b4-b0b5-42fd-95d9-062071dff2f0"/>
    <ds:schemaRef ds:uri="082bccd5-2f6c-4ce5-9de2-bea8cc8dded0"/>
    <ds:schemaRef ds:uri="http://www.w3.org/XML/1998/namespace"/>
  </ds:schemaRefs>
</ds:datastoreItem>
</file>

<file path=docMetadata/LabelInfo.xml><?xml version="1.0" encoding="utf-8"?>
<clbl:labelList xmlns:clbl="http://schemas.microsoft.com/office/2020/mipLabelMetadata">
  <clbl:label id="{b4f49566-f18d-44d1-9442-111a59d839fa}" enabled="1" method="Privileged" siteId="{a01f407a-85cb-4a16-98bb-f28e6384bd28}" removed="0"/>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emplate>office theme</Template>
  <TotalTime>732</TotalTime>
  <Words>3224</Words>
  <Application>Microsoft Office PowerPoint</Application>
  <PresentationFormat>Widescreen</PresentationFormat>
  <Paragraphs>438</Paragraphs>
  <Slides>31</Slides>
  <Notes>30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31</vt:i4>
      </vt:variant>
    </vt:vector>
  </HeadingPairs>
  <TitlesOfParts>
    <vt:vector size="46" baseType="lpstr">
      <vt:lpstr>-apple-system</vt:lpstr>
      <vt:lpstr>Aptos</vt:lpstr>
      <vt:lpstr>Arial</vt:lpstr>
      <vt:lpstr>Arial,Sans-Serif</vt:lpstr>
      <vt:lpstr>Calibri</vt:lpstr>
      <vt:lpstr>Calibri Light</vt:lpstr>
      <vt:lpstr>Courier New</vt:lpstr>
      <vt:lpstr>Graphik</vt:lpstr>
      <vt:lpstr>Graphik Light</vt:lpstr>
      <vt:lpstr>System Font</vt:lpstr>
      <vt:lpstr>Wingdings</vt:lpstr>
      <vt:lpstr>3_DGIB</vt:lpstr>
      <vt:lpstr>8_DGIB</vt:lpstr>
      <vt:lpstr>DGIB</vt:lpstr>
      <vt:lpstr>1_DGIB</vt:lpstr>
      <vt:lpstr>Enrollment Manager  Veterans Benefits Administration Education Service</vt:lpstr>
      <vt:lpstr>Agenda</vt:lpstr>
      <vt:lpstr>Digital GI Bill (DGIB) Overview </vt:lpstr>
      <vt:lpstr>Enrollment Manager Outcomes</vt:lpstr>
      <vt:lpstr>PowerPoint Presentation</vt:lpstr>
      <vt:lpstr>Celebrating One Year with Enrollment Manager</vt:lpstr>
      <vt:lpstr>New Enrollment Manager   Features and Enhancements</vt:lpstr>
      <vt:lpstr>PowerPoint Presentation</vt:lpstr>
      <vt:lpstr>Spring 2024 Updates</vt:lpstr>
      <vt:lpstr>Future Updates </vt:lpstr>
      <vt:lpstr>Future Updates </vt:lpstr>
      <vt:lpstr>Future Updates </vt:lpstr>
      <vt:lpstr>Known Bugs</vt:lpstr>
      <vt:lpstr>Policy Update – EM Change</vt:lpstr>
      <vt:lpstr>Enrollment Manager Tips </vt:lpstr>
      <vt:lpstr>Student Search and Identity Verification </vt:lpstr>
      <vt:lpstr>VBA Remarks</vt:lpstr>
      <vt:lpstr>General Tips and Reminders</vt:lpstr>
      <vt:lpstr>Navigating Enrollment Manager: Updated Resources and FAQs </vt:lpstr>
      <vt:lpstr>Updated Resources for Schools Page On March 21, 2024, VA launched the revamped Resources for Schools page — a one-stop-shop for  SCOs to get their information. </vt:lpstr>
      <vt:lpstr>Updated Enrollment Manager Courses in SCO Portal</vt:lpstr>
      <vt:lpstr>Quick Start Guides and Paper-Based Crosswalk</vt:lpstr>
      <vt:lpstr>Updated Enrollment Manager SCO User Guide</vt:lpstr>
      <vt:lpstr>Enrollment Manager | Frequently Asked Questions</vt:lpstr>
      <vt:lpstr>Enrollment Manager | Frequently Asked Questions</vt:lpstr>
      <vt:lpstr>Additional Resources</vt:lpstr>
      <vt:lpstr>Resources Based on SCO Feedback</vt:lpstr>
      <vt:lpstr>Resources Based on SCO Feedback</vt:lpstr>
      <vt:lpstr>Top Four Tips </vt:lpstr>
      <vt:lpstr>Enrollment Manager Training Materials Overview</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Juliet</dc:creator>
  <cp:lastModifiedBy>Norton-leonard, Shay D. (she/her/hers)</cp:lastModifiedBy>
  <cp:revision>9</cp:revision>
  <dcterms:created xsi:type="dcterms:W3CDTF">2024-05-21T17:39:48Z</dcterms:created>
  <dcterms:modified xsi:type="dcterms:W3CDTF">2024-07-17T12:26:55Z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0x0101002297BB8C1EACE54CBFB6925976751B4B</vt:lpwstr>
  </property>
</Properties>
</file>